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60" r:id="rId3"/>
    <p:sldId id="287" r:id="rId4"/>
    <p:sldId id="288" r:id="rId5"/>
    <p:sldId id="263" r:id="rId6"/>
    <p:sldId id="265" r:id="rId7"/>
    <p:sldId id="264" r:id="rId8"/>
    <p:sldId id="266" r:id="rId9"/>
    <p:sldId id="267" r:id="rId10"/>
    <p:sldId id="289" r:id="rId11"/>
    <p:sldId id="268" r:id="rId12"/>
    <p:sldId id="269" r:id="rId13"/>
    <p:sldId id="29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91" r:id="rId27"/>
    <p:sldId id="284" r:id="rId28"/>
    <p:sldId id="292" r:id="rId29"/>
    <p:sldId id="286"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Full" cryptAlgorithmClass="hash" cryptAlgorithmType="typeAny" cryptAlgorithmSid="4" spinCount="100000" saltData="jSAx7V0qFMNDh5Qd9F2fBw==" hashData="WmTF8QbmGbicLHYD6q8W+Vl+y5Q="/>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97" autoAdjust="0"/>
  </p:normalViewPr>
  <p:slideViewPr>
    <p:cSldViewPr snapToGrid="0">
      <p:cViewPr varScale="1">
        <p:scale>
          <a:sx n="48" d="100"/>
          <a:sy n="48" d="100"/>
        </p:scale>
        <p:origin x="-193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2800" b="1" dirty="0" smtClean="0"/>
            <a:t> Distances from authority figures</a:t>
          </a:r>
          <a:endParaRPr lang="en-US" sz="2800" b="1" dirty="0"/>
        </a:p>
      </dgm:t>
    </dgm:pt>
    <dgm:pt modelId="{B4C2FD14-51CA-46A1-8871-D57A9BE262EE}" type="parTrans" cxnId="{ECDB9D44-7B37-431B-9B27-AA67782F2C30}">
      <dgm:prSet/>
      <dgm:spPr/>
      <dgm:t>
        <a:bodyPr/>
        <a:lstStyle/>
        <a:p>
          <a:endParaRPr lang="en-US" sz="2800" b="1"/>
        </a:p>
      </dgm:t>
    </dgm:pt>
    <dgm:pt modelId="{7C19EEF4-BDE6-4C87-BD6C-262483C1DEE4}" type="sibTrans" cxnId="{ECDB9D44-7B37-431B-9B27-AA67782F2C30}">
      <dgm:prSet/>
      <dgm:spPr/>
      <dgm:t>
        <a:bodyPr/>
        <a:lstStyle/>
        <a:p>
          <a:endParaRPr lang="en-US" sz="2800" b="1"/>
        </a:p>
      </dgm:t>
    </dgm:pt>
    <dgm:pt modelId="{905087AB-7392-4E75-A43B-8B8475692605}">
      <dgm:prSet custT="1"/>
      <dgm:spPr/>
      <dgm:t>
        <a:bodyPr/>
        <a:lstStyle/>
        <a:p>
          <a:pPr rtl="0"/>
          <a:r>
            <a:rPr lang="en-IN" sz="2800" b="1" dirty="0" smtClean="0"/>
            <a:t>Explores oneself on various dimensions</a:t>
          </a:r>
          <a:endParaRPr lang="en-US" sz="2800" b="1" dirty="0"/>
        </a:p>
      </dgm:t>
    </dgm:pt>
    <dgm:pt modelId="{1CE88BB3-B659-4041-A85D-582F3367E7D5}" type="parTrans" cxnId="{FDC6BCAA-5FEF-4CDF-B2F8-99635F174F3B}">
      <dgm:prSet/>
      <dgm:spPr/>
      <dgm:t>
        <a:bodyPr/>
        <a:lstStyle/>
        <a:p>
          <a:endParaRPr lang="en-US" sz="2800" b="1"/>
        </a:p>
      </dgm:t>
    </dgm:pt>
    <dgm:pt modelId="{927BC53E-947F-435A-B64B-7A22D8A7E0A7}" type="sibTrans" cxnId="{FDC6BCAA-5FEF-4CDF-B2F8-99635F174F3B}">
      <dgm:prSet/>
      <dgm:spPr/>
      <dgm:t>
        <a:bodyPr/>
        <a:lstStyle/>
        <a:p>
          <a:endParaRPr lang="en-US" sz="2800" b="1"/>
        </a:p>
      </dgm:t>
    </dgm:pt>
    <dgm:pt modelId="{9D887D91-EC92-4C66-8A10-EEFF08E42A40}">
      <dgm:prSet custT="1"/>
      <dgm:spPr/>
      <dgm:t>
        <a:bodyPr/>
        <a:lstStyle/>
        <a:p>
          <a:pPr rtl="0"/>
          <a:r>
            <a:rPr lang="en-IN" sz="2700" b="1" dirty="0" smtClean="0"/>
            <a:t>Questions the  established rules and norms</a:t>
          </a:r>
          <a:endParaRPr lang="en-US" sz="2700" b="1" dirty="0"/>
        </a:p>
      </dgm:t>
    </dgm:pt>
    <dgm:pt modelId="{CA24AF71-3EE6-4487-867C-A7E34853B220}" type="parTrans" cxnId="{F1AF2090-1116-44AF-9FD4-CF36AFDD24C5}">
      <dgm:prSet/>
      <dgm:spPr/>
      <dgm:t>
        <a:bodyPr/>
        <a:lstStyle/>
        <a:p>
          <a:endParaRPr lang="en-US" sz="2800" b="1"/>
        </a:p>
      </dgm:t>
    </dgm:pt>
    <dgm:pt modelId="{8147576C-AB79-478F-A6AD-EE9C2ED14E7C}" type="sibTrans" cxnId="{F1AF2090-1116-44AF-9FD4-CF36AFDD24C5}">
      <dgm:prSet/>
      <dgm:spPr/>
      <dgm:t>
        <a:bodyPr/>
        <a:lstStyle/>
        <a:p>
          <a:endParaRPr lang="en-US" sz="2800" b="1"/>
        </a:p>
      </dgm:t>
    </dgm:pt>
    <dgm:pt modelId="{3C40D58C-CF14-473F-9C57-E4F0B48C0596}">
      <dgm:prSet custT="1"/>
      <dgm:spPr/>
      <dgm:t>
        <a:bodyPr/>
        <a:lstStyle/>
        <a:p>
          <a:pPr rtl="0"/>
          <a:r>
            <a:rPr lang="en-IN" sz="2800" b="1" dirty="0" smtClean="0"/>
            <a:t>Breaks the boundaries</a:t>
          </a:r>
          <a:endParaRPr lang="en-US" sz="2800" b="1" dirty="0"/>
        </a:p>
      </dgm:t>
    </dgm:pt>
    <dgm:pt modelId="{33AA7D6A-07A8-4830-8B4D-9261DD8BD001}" type="parTrans" cxnId="{1C29A93A-B633-4237-AA67-ED1D17ABED2B}">
      <dgm:prSet/>
      <dgm:spPr/>
      <dgm:t>
        <a:bodyPr/>
        <a:lstStyle/>
        <a:p>
          <a:endParaRPr lang="en-US" sz="2800" b="1"/>
        </a:p>
      </dgm:t>
    </dgm:pt>
    <dgm:pt modelId="{AD85A98C-5F98-416B-860B-B8BEA837468E}" type="sibTrans" cxnId="{1C29A93A-B633-4237-AA67-ED1D17ABED2B}">
      <dgm:prSet/>
      <dgm:spPr/>
      <dgm:t>
        <a:bodyPr/>
        <a:lstStyle/>
        <a:p>
          <a:endParaRPr lang="en-US" sz="2800" b="1"/>
        </a:p>
      </dgm:t>
    </dgm:pt>
    <dgm:pt modelId="{41C2FC33-C171-4B7E-8226-4C2CA81F70C1}">
      <dgm:prSet custT="1"/>
      <dgm:spPr/>
      <dgm:t>
        <a:bodyPr/>
        <a:lstStyle/>
        <a:p>
          <a:pPr rtl="0"/>
          <a:r>
            <a:rPr lang="en-IN" sz="2800" b="1" dirty="0" smtClean="0"/>
            <a:t>Tries to find out alternative goals and paths</a:t>
          </a:r>
          <a:endParaRPr lang="en-US" sz="2800" b="1" dirty="0"/>
        </a:p>
      </dgm:t>
    </dgm:pt>
    <dgm:pt modelId="{87058AB7-86C2-496E-8B9E-BC019C295587}" type="parTrans" cxnId="{0B83741C-925C-4E81-BBD9-6E1DE813C9D0}">
      <dgm:prSet/>
      <dgm:spPr/>
      <dgm:t>
        <a:bodyPr/>
        <a:lstStyle/>
        <a:p>
          <a:endParaRPr lang="en-US" sz="2800" b="1"/>
        </a:p>
      </dgm:t>
    </dgm:pt>
    <dgm:pt modelId="{14D24AD8-B7F8-4A0E-AEE3-A875FBD553E8}" type="sibTrans" cxnId="{0B83741C-925C-4E81-BBD9-6E1DE813C9D0}">
      <dgm:prSet/>
      <dgm:spPr/>
      <dgm:t>
        <a:bodyPr/>
        <a:lstStyle/>
        <a:p>
          <a:endParaRPr lang="en-US" sz="2800" b="1"/>
        </a:p>
      </dgm:t>
    </dgm:pt>
    <dgm:pt modelId="{C201BA27-C9A1-4D3C-91A3-3CED517A4049}">
      <dgm:prSet custT="1"/>
      <dgm:spPr/>
      <dgm:t>
        <a:bodyPr/>
        <a:lstStyle/>
        <a:p>
          <a:r>
            <a:rPr lang="en-IN" sz="2800" b="1" dirty="0" smtClean="0">
              <a:solidFill>
                <a:srgbClr val="7030A0"/>
              </a:solidFill>
            </a:rPr>
            <a:t>Finally figures out his own unique persona</a:t>
          </a:r>
          <a:endParaRPr lang="en-IN" sz="2800" b="1" dirty="0">
            <a:solidFill>
              <a:srgbClr val="7030A0"/>
            </a:solidFill>
          </a:endParaRPr>
        </a:p>
      </dgm:t>
    </dgm:pt>
    <dgm:pt modelId="{141FCD03-5FF0-4E15-8199-A9302484C869}" type="parTrans" cxnId="{77284C08-9227-4E07-BFD3-69223645EC72}">
      <dgm:prSet/>
      <dgm:spPr/>
      <dgm:t>
        <a:bodyPr/>
        <a:lstStyle/>
        <a:p>
          <a:endParaRPr lang="en-IN" sz="2800" b="1"/>
        </a:p>
      </dgm:t>
    </dgm:pt>
    <dgm:pt modelId="{F99CAA53-1243-43F8-B02A-429BA339EE69}" type="sibTrans" cxnId="{77284C08-9227-4E07-BFD3-69223645EC72}">
      <dgm:prSet/>
      <dgm:spPr/>
      <dgm:t>
        <a:bodyPr/>
        <a:lstStyle/>
        <a:p>
          <a:endParaRPr lang="en-IN" sz="2800" b="1"/>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6"/>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6"/>
      <dgm:spPr/>
    </dgm:pt>
    <dgm:pt modelId="{9EE96958-2400-41C6-8CCB-6B0C9BE06A64}" type="pres">
      <dgm:prSet presAssocID="{8787E518-E3D8-46A6-BC2F-A7F70973720D}" presName="dstNode" presStyleLbl="node1" presStyleIdx="0" presStyleCnt="6"/>
      <dgm:spPr/>
    </dgm:pt>
    <dgm:pt modelId="{D8851719-D0B4-4908-B7C5-062CDB77FD60}" type="pres">
      <dgm:prSet presAssocID="{8247563F-4FA5-4EFF-850D-4FCEC7C3F92E}" presName="text_1" presStyleLbl="node1" presStyleIdx="0" presStyleCnt="6"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6"/>
      <dgm:spPr/>
    </dgm:pt>
    <dgm:pt modelId="{EA0A074F-60F7-48D2-8C74-9A84DCB021CD}" type="pres">
      <dgm:prSet presAssocID="{905087AB-7392-4E75-A43B-8B8475692605}" presName="text_2" presStyleLbl="node1" presStyleIdx="1" presStyleCnt="6">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6"/>
      <dgm:spPr/>
    </dgm:pt>
    <dgm:pt modelId="{C9387D58-AC7F-4C29-BF61-9E3E255622BE}" type="pres">
      <dgm:prSet presAssocID="{9D887D91-EC92-4C66-8A10-EEFF08E42A40}" presName="text_3" presStyleLbl="node1" presStyleIdx="2" presStyleCnt="6">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6"/>
      <dgm:spPr/>
    </dgm:pt>
    <dgm:pt modelId="{95E46172-F4E0-410E-A20A-7489721C3FB0}" type="pres">
      <dgm:prSet presAssocID="{3C40D58C-CF14-473F-9C57-E4F0B48C0596}" presName="text_4" presStyleLbl="node1" presStyleIdx="3" presStyleCnt="6">
        <dgm:presLayoutVars>
          <dgm:bulletEnabled val="1"/>
        </dgm:presLayoutVars>
      </dgm:prSet>
      <dgm:spPr/>
      <dgm:t>
        <a:bodyPr/>
        <a:lstStyle/>
        <a:p>
          <a:endParaRPr lang="en-US"/>
        </a:p>
      </dgm:t>
    </dgm:pt>
    <dgm:pt modelId="{09EAD855-1E25-4B4D-B30E-04D566F35A65}" type="pres">
      <dgm:prSet presAssocID="{3C40D58C-CF14-473F-9C57-E4F0B48C0596}" presName="accent_4" presStyleCnt="0"/>
      <dgm:spPr/>
    </dgm:pt>
    <dgm:pt modelId="{3703A604-7CBD-431C-988C-F7DA4138531D}" type="pres">
      <dgm:prSet presAssocID="{3C40D58C-CF14-473F-9C57-E4F0B48C0596}" presName="accentRepeatNode" presStyleLbl="solidFgAcc1" presStyleIdx="3" presStyleCnt="6"/>
      <dgm:spPr/>
    </dgm:pt>
    <dgm:pt modelId="{5320C5DB-EE4F-41F7-BDDD-5A3AF48FF4E8}" type="pres">
      <dgm:prSet presAssocID="{41C2FC33-C171-4B7E-8226-4C2CA81F70C1}" presName="text_5" presStyleLbl="node1" presStyleIdx="4" presStyleCnt="6">
        <dgm:presLayoutVars>
          <dgm:bulletEnabled val="1"/>
        </dgm:presLayoutVars>
      </dgm:prSet>
      <dgm:spPr/>
      <dgm:t>
        <a:bodyPr/>
        <a:lstStyle/>
        <a:p>
          <a:endParaRPr lang="en-IN"/>
        </a:p>
      </dgm:t>
    </dgm:pt>
    <dgm:pt modelId="{601D344D-658C-4EE2-8FAF-8AA5284C511C}" type="pres">
      <dgm:prSet presAssocID="{41C2FC33-C171-4B7E-8226-4C2CA81F70C1}" presName="accent_5" presStyleCnt="0"/>
      <dgm:spPr/>
    </dgm:pt>
    <dgm:pt modelId="{A56A0256-BADD-4096-A545-B53D26329558}" type="pres">
      <dgm:prSet presAssocID="{41C2FC33-C171-4B7E-8226-4C2CA81F70C1}" presName="accentRepeatNode" presStyleLbl="solidFgAcc1" presStyleIdx="4" presStyleCnt="6"/>
      <dgm:spPr/>
    </dgm:pt>
    <dgm:pt modelId="{5C6A8F8B-6785-4410-BA37-638D8026106A}" type="pres">
      <dgm:prSet presAssocID="{C201BA27-C9A1-4D3C-91A3-3CED517A4049}" presName="text_6" presStyleLbl="node1" presStyleIdx="5" presStyleCnt="6">
        <dgm:presLayoutVars>
          <dgm:bulletEnabled val="1"/>
        </dgm:presLayoutVars>
      </dgm:prSet>
      <dgm:spPr/>
      <dgm:t>
        <a:bodyPr/>
        <a:lstStyle/>
        <a:p>
          <a:endParaRPr lang="en-IN"/>
        </a:p>
      </dgm:t>
    </dgm:pt>
    <dgm:pt modelId="{15854E0D-A2DF-49B7-9814-11FC59FB75A9}" type="pres">
      <dgm:prSet presAssocID="{C201BA27-C9A1-4D3C-91A3-3CED517A4049}" presName="accent_6" presStyleCnt="0"/>
      <dgm:spPr/>
    </dgm:pt>
    <dgm:pt modelId="{EF5D8323-9520-4CDD-8794-0BCB6E5914B7}" type="pres">
      <dgm:prSet presAssocID="{C201BA27-C9A1-4D3C-91A3-3CED517A4049}" presName="accentRepeatNode" presStyleLbl="solidFgAcc1" presStyleIdx="5" presStyleCnt="6"/>
      <dgm:spPr/>
    </dgm:pt>
  </dgm:ptLst>
  <dgm:cxnLst>
    <dgm:cxn modelId="{040A13B5-4A2D-45C0-B24D-956AFF61CB7F}" type="presOf" srcId="{8787E518-E3D8-46A6-BC2F-A7F70973720D}" destId="{E3F055FC-10A7-41C1-9946-9D35A8ACEED3}" srcOrd="0" destOrd="0" presId="urn:microsoft.com/office/officeart/2008/layout/VerticalCurvedList"/>
    <dgm:cxn modelId="{5BDA755D-28A7-461E-AB54-7E05206AF0B1}" type="presOf" srcId="{9D887D91-EC92-4C66-8A10-EEFF08E42A40}" destId="{C9387D58-AC7F-4C29-BF61-9E3E255622BE}" srcOrd="0" destOrd="0" presId="urn:microsoft.com/office/officeart/2008/layout/VerticalCurvedList"/>
    <dgm:cxn modelId="{7DE40081-C63B-4E49-A982-C1EAFA763AF3}" type="presOf" srcId="{8247563F-4FA5-4EFF-850D-4FCEC7C3F92E}" destId="{D8851719-D0B4-4908-B7C5-062CDB77FD60}" srcOrd="0" destOrd="0" presId="urn:microsoft.com/office/officeart/2008/layout/VerticalCurvedList"/>
    <dgm:cxn modelId="{8D9B6327-DD06-43A8-AE56-2C1564D9D0EE}" type="presOf" srcId="{7C19EEF4-BDE6-4C87-BD6C-262483C1DEE4}" destId="{A2ABC20A-5177-41FD-896D-CBF0E9EF9A77}" srcOrd="0" destOrd="0" presId="urn:microsoft.com/office/officeart/2008/layout/VerticalCurvedList"/>
    <dgm:cxn modelId="{ECDB9D44-7B37-431B-9B27-AA67782F2C30}" srcId="{8787E518-E3D8-46A6-BC2F-A7F70973720D}" destId="{8247563F-4FA5-4EFF-850D-4FCEC7C3F92E}" srcOrd="0" destOrd="0" parTransId="{B4C2FD14-51CA-46A1-8871-D57A9BE262EE}" sibTransId="{7C19EEF4-BDE6-4C87-BD6C-262483C1DEE4}"/>
    <dgm:cxn modelId="{F1AF2090-1116-44AF-9FD4-CF36AFDD24C5}" srcId="{8787E518-E3D8-46A6-BC2F-A7F70973720D}" destId="{9D887D91-EC92-4C66-8A10-EEFF08E42A40}" srcOrd="2" destOrd="0" parTransId="{CA24AF71-3EE6-4487-867C-A7E34853B220}" sibTransId="{8147576C-AB79-478F-A6AD-EE9C2ED14E7C}"/>
    <dgm:cxn modelId="{17BCD82E-9179-42B7-A98D-3C1456985DC0}" type="presOf" srcId="{41C2FC33-C171-4B7E-8226-4C2CA81F70C1}" destId="{5320C5DB-EE4F-41F7-BDDD-5A3AF48FF4E8}" srcOrd="0" destOrd="0" presId="urn:microsoft.com/office/officeart/2008/layout/VerticalCurvedList"/>
    <dgm:cxn modelId="{1C29A93A-B633-4237-AA67-ED1D17ABED2B}" srcId="{8787E518-E3D8-46A6-BC2F-A7F70973720D}" destId="{3C40D58C-CF14-473F-9C57-E4F0B48C0596}" srcOrd="3" destOrd="0" parTransId="{33AA7D6A-07A8-4830-8B4D-9261DD8BD001}" sibTransId="{AD85A98C-5F98-416B-860B-B8BEA837468E}"/>
    <dgm:cxn modelId="{FDC6BCAA-5FEF-4CDF-B2F8-99635F174F3B}" srcId="{8787E518-E3D8-46A6-BC2F-A7F70973720D}" destId="{905087AB-7392-4E75-A43B-8B8475692605}" srcOrd="1" destOrd="0" parTransId="{1CE88BB3-B659-4041-A85D-582F3367E7D5}" sibTransId="{927BC53E-947F-435A-B64B-7A22D8A7E0A7}"/>
    <dgm:cxn modelId="{7838DC19-F133-44D9-9454-724CC8A8E41D}" type="presOf" srcId="{C201BA27-C9A1-4D3C-91A3-3CED517A4049}" destId="{5C6A8F8B-6785-4410-BA37-638D8026106A}" srcOrd="0" destOrd="0" presId="urn:microsoft.com/office/officeart/2008/layout/VerticalCurvedList"/>
    <dgm:cxn modelId="{77284C08-9227-4E07-BFD3-69223645EC72}" srcId="{8787E518-E3D8-46A6-BC2F-A7F70973720D}" destId="{C201BA27-C9A1-4D3C-91A3-3CED517A4049}" srcOrd="5" destOrd="0" parTransId="{141FCD03-5FF0-4E15-8199-A9302484C869}" sibTransId="{F99CAA53-1243-43F8-B02A-429BA339EE69}"/>
    <dgm:cxn modelId="{0B83741C-925C-4E81-BBD9-6E1DE813C9D0}" srcId="{8787E518-E3D8-46A6-BC2F-A7F70973720D}" destId="{41C2FC33-C171-4B7E-8226-4C2CA81F70C1}" srcOrd="4" destOrd="0" parTransId="{87058AB7-86C2-496E-8B9E-BC019C295587}" sibTransId="{14D24AD8-B7F8-4A0E-AEE3-A875FBD553E8}"/>
    <dgm:cxn modelId="{837B1DEA-DB2F-47F5-8AD3-70E4EDFF89A8}" type="presOf" srcId="{905087AB-7392-4E75-A43B-8B8475692605}" destId="{EA0A074F-60F7-48D2-8C74-9A84DCB021CD}" srcOrd="0" destOrd="0" presId="urn:microsoft.com/office/officeart/2008/layout/VerticalCurvedList"/>
    <dgm:cxn modelId="{74D30EE7-6F87-4C25-AD23-F145C5133F96}" type="presOf" srcId="{3C40D58C-CF14-473F-9C57-E4F0B48C0596}" destId="{95E46172-F4E0-410E-A20A-7489721C3FB0}" srcOrd="0" destOrd="0" presId="urn:microsoft.com/office/officeart/2008/layout/VerticalCurvedList"/>
    <dgm:cxn modelId="{559AB178-4B3C-4A97-BD35-1C878566A5B3}" type="presParOf" srcId="{E3F055FC-10A7-41C1-9946-9D35A8ACEED3}" destId="{5868ACCB-6CF3-4486-A0C5-E4893EB53257}" srcOrd="0" destOrd="0" presId="urn:microsoft.com/office/officeart/2008/layout/VerticalCurvedList"/>
    <dgm:cxn modelId="{AE7F27B4-326A-4B06-9BA4-5B0D274EB308}" type="presParOf" srcId="{5868ACCB-6CF3-4486-A0C5-E4893EB53257}" destId="{FFD1B26C-9E4D-46CE-9F72-5885EF0CC8FC}" srcOrd="0" destOrd="0" presId="urn:microsoft.com/office/officeart/2008/layout/VerticalCurvedList"/>
    <dgm:cxn modelId="{96FF9AEE-2ED5-4D09-A9E7-7F30E623CE65}" type="presParOf" srcId="{FFD1B26C-9E4D-46CE-9F72-5885EF0CC8FC}" destId="{51B3947E-F844-40A1-8089-612FDD9D8747}" srcOrd="0" destOrd="0" presId="urn:microsoft.com/office/officeart/2008/layout/VerticalCurvedList"/>
    <dgm:cxn modelId="{5B6F359D-1FDE-4EAF-A28B-CF83E235311C}" type="presParOf" srcId="{FFD1B26C-9E4D-46CE-9F72-5885EF0CC8FC}" destId="{A2ABC20A-5177-41FD-896D-CBF0E9EF9A77}" srcOrd="1" destOrd="0" presId="urn:microsoft.com/office/officeart/2008/layout/VerticalCurvedList"/>
    <dgm:cxn modelId="{667CECBC-1817-498F-85D5-2C9B0041D8D0}" type="presParOf" srcId="{FFD1B26C-9E4D-46CE-9F72-5885EF0CC8FC}" destId="{67F4A076-3F24-402B-A42B-11CB0D34B640}" srcOrd="2" destOrd="0" presId="urn:microsoft.com/office/officeart/2008/layout/VerticalCurvedList"/>
    <dgm:cxn modelId="{43A7B538-1084-46E8-BD80-BA047489BEB5}" type="presParOf" srcId="{FFD1B26C-9E4D-46CE-9F72-5885EF0CC8FC}" destId="{9EE96958-2400-41C6-8CCB-6B0C9BE06A64}" srcOrd="3" destOrd="0" presId="urn:microsoft.com/office/officeart/2008/layout/VerticalCurvedList"/>
    <dgm:cxn modelId="{A8E9B5E9-1ABA-4047-A647-886BC2FCB6A4}" type="presParOf" srcId="{5868ACCB-6CF3-4486-A0C5-E4893EB53257}" destId="{D8851719-D0B4-4908-B7C5-062CDB77FD60}" srcOrd="1" destOrd="0" presId="urn:microsoft.com/office/officeart/2008/layout/VerticalCurvedList"/>
    <dgm:cxn modelId="{95E2840C-0DF3-4222-991B-30B327D5E92D}" type="presParOf" srcId="{5868ACCB-6CF3-4486-A0C5-E4893EB53257}" destId="{F392D40B-901B-4461-8C79-5083B2AF7826}" srcOrd="2" destOrd="0" presId="urn:microsoft.com/office/officeart/2008/layout/VerticalCurvedList"/>
    <dgm:cxn modelId="{4F6202F6-6241-4703-AD6C-C9E34A888B4F}" type="presParOf" srcId="{F392D40B-901B-4461-8C79-5083B2AF7826}" destId="{42DAD5A6-AF96-4055-970E-8C783C50C513}" srcOrd="0" destOrd="0" presId="urn:microsoft.com/office/officeart/2008/layout/VerticalCurvedList"/>
    <dgm:cxn modelId="{91F95D23-734E-4897-82E9-772952766FB2}" type="presParOf" srcId="{5868ACCB-6CF3-4486-A0C5-E4893EB53257}" destId="{EA0A074F-60F7-48D2-8C74-9A84DCB021CD}" srcOrd="3" destOrd="0" presId="urn:microsoft.com/office/officeart/2008/layout/VerticalCurvedList"/>
    <dgm:cxn modelId="{3B3C0281-084B-4142-A98A-9858E921ABEE}" type="presParOf" srcId="{5868ACCB-6CF3-4486-A0C5-E4893EB53257}" destId="{26D72F91-E391-4C8E-BBC4-2CA54AAF22F9}" srcOrd="4" destOrd="0" presId="urn:microsoft.com/office/officeart/2008/layout/VerticalCurvedList"/>
    <dgm:cxn modelId="{744A23E8-9EDD-4B01-9D37-BB6034E62091}" type="presParOf" srcId="{26D72F91-E391-4C8E-BBC4-2CA54AAF22F9}" destId="{B398671C-27FE-4C5C-BD4A-59AD06B279D4}" srcOrd="0" destOrd="0" presId="urn:microsoft.com/office/officeart/2008/layout/VerticalCurvedList"/>
    <dgm:cxn modelId="{6D826036-3FB0-442C-B714-090C5E981997}" type="presParOf" srcId="{5868ACCB-6CF3-4486-A0C5-E4893EB53257}" destId="{C9387D58-AC7F-4C29-BF61-9E3E255622BE}" srcOrd="5" destOrd="0" presId="urn:microsoft.com/office/officeart/2008/layout/VerticalCurvedList"/>
    <dgm:cxn modelId="{C4BB926B-150B-4657-8251-44F115EA5AE2}" type="presParOf" srcId="{5868ACCB-6CF3-4486-A0C5-E4893EB53257}" destId="{FD84EE2E-F081-4460-8304-5D68E6739829}" srcOrd="6" destOrd="0" presId="urn:microsoft.com/office/officeart/2008/layout/VerticalCurvedList"/>
    <dgm:cxn modelId="{B8D81E95-EC6B-4473-BBC7-ADA1FD5C6BB9}" type="presParOf" srcId="{FD84EE2E-F081-4460-8304-5D68E6739829}" destId="{B1BF40ED-989B-487A-B48B-710F229AED20}" srcOrd="0" destOrd="0" presId="urn:microsoft.com/office/officeart/2008/layout/VerticalCurvedList"/>
    <dgm:cxn modelId="{365DD252-3A1E-483B-A425-462FB3F6C911}" type="presParOf" srcId="{5868ACCB-6CF3-4486-A0C5-E4893EB53257}" destId="{95E46172-F4E0-410E-A20A-7489721C3FB0}" srcOrd="7" destOrd="0" presId="urn:microsoft.com/office/officeart/2008/layout/VerticalCurvedList"/>
    <dgm:cxn modelId="{77C892C5-FCCF-4818-B240-1B2CEDAB57A7}" type="presParOf" srcId="{5868ACCB-6CF3-4486-A0C5-E4893EB53257}" destId="{09EAD855-1E25-4B4D-B30E-04D566F35A65}" srcOrd="8" destOrd="0" presId="urn:microsoft.com/office/officeart/2008/layout/VerticalCurvedList"/>
    <dgm:cxn modelId="{74F362A6-40F3-4715-ABEF-B7E221678138}" type="presParOf" srcId="{09EAD855-1E25-4B4D-B30E-04D566F35A65}" destId="{3703A604-7CBD-431C-988C-F7DA4138531D}" srcOrd="0" destOrd="0" presId="urn:microsoft.com/office/officeart/2008/layout/VerticalCurvedList"/>
    <dgm:cxn modelId="{A3529C43-E4A1-4746-ADF2-898E2EF13132}" type="presParOf" srcId="{5868ACCB-6CF3-4486-A0C5-E4893EB53257}" destId="{5320C5DB-EE4F-41F7-BDDD-5A3AF48FF4E8}" srcOrd="9" destOrd="0" presId="urn:microsoft.com/office/officeart/2008/layout/VerticalCurvedList"/>
    <dgm:cxn modelId="{999897D2-9653-45A3-BE70-5A43F7B20DB8}" type="presParOf" srcId="{5868ACCB-6CF3-4486-A0C5-E4893EB53257}" destId="{601D344D-658C-4EE2-8FAF-8AA5284C511C}" srcOrd="10" destOrd="0" presId="urn:microsoft.com/office/officeart/2008/layout/VerticalCurvedList"/>
    <dgm:cxn modelId="{51B32535-4E95-4ECA-8C07-2994A22A9CE2}" type="presParOf" srcId="{601D344D-658C-4EE2-8FAF-8AA5284C511C}" destId="{A56A0256-BADD-4096-A545-B53D26329558}" srcOrd="0" destOrd="0" presId="urn:microsoft.com/office/officeart/2008/layout/VerticalCurvedList"/>
    <dgm:cxn modelId="{CB06A743-1386-4E1F-B11C-0E4E10F8F5A0}" type="presParOf" srcId="{5868ACCB-6CF3-4486-A0C5-E4893EB53257}" destId="{5C6A8F8B-6785-4410-BA37-638D8026106A}" srcOrd="11" destOrd="0" presId="urn:microsoft.com/office/officeart/2008/layout/VerticalCurvedList"/>
    <dgm:cxn modelId="{30B8D8EA-623C-4468-AECB-4F2A72FC6836}" type="presParOf" srcId="{5868ACCB-6CF3-4486-A0C5-E4893EB53257}" destId="{15854E0D-A2DF-49B7-9814-11FC59FB75A9}" srcOrd="12" destOrd="0" presId="urn:microsoft.com/office/officeart/2008/layout/VerticalCurvedList"/>
    <dgm:cxn modelId="{6861A697-9E0E-4B44-8958-5CAFE02F804E}" type="presParOf" srcId="{15854E0D-A2DF-49B7-9814-11FC59FB75A9}" destId="{EF5D8323-9520-4CDD-8794-0BCB6E5914B7}"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E734FBB-5CFA-4EF5-9E65-9EBEA29AE9A8}"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F9270F63-57E8-412D-ACBB-AFE29028C633}">
      <dgm:prSet custT="1"/>
      <dgm:spPr/>
      <dgm:t>
        <a:bodyPr/>
        <a:lstStyle/>
        <a:p>
          <a:pPr rtl="0"/>
          <a:r>
            <a:rPr lang="en-IN" sz="2000" b="1" i="0" dirty="0" smtClean="0"/>
            <a:t>Abstract thought process well established</a:t>
          </a:r>
          <a:endParaRPr lang="en-US" sz="2000" b="1" dirty="0"/>
        </a:p>
      </dgm:t>
    </dgm:pt>
    <dgm:pt modelId="{A3D66E65-7C94-49FF-B1FB-E1114200457C}" type="parTrans" cxnId="{BAA98574-9480-4AEA-8595-3CDC8E8E19BB}">
      <dgm:prSet/>
      <dgm:spPr/>
      <dgm:t>
        <a:bodyPr/>
        <a:lstStyle/>
        <a:p>
          <a:endParaRPr lang="en-US"/>
        </a:p>
      </dgm:t>
    </dgm:pt>
    <dgm:pt modelId="{F44F920D-25D3-4FB4-9C32-AB8E6CD5F580}" type="sibTrans" cxnId="{BAA98574-9480-4AEA-8595-3CDC8E8E19BB}">
      <dgm:prSet/>
      <dgm:spPr/>
      <dgm:t>
        <a:bodyPr/>
        <a:lstStyle/>
        <a:p>
          <a:endParaRPr lang="en-US"/>
        </a:p>
      </dgm:t>
    </dgm:pt>
    <dgm:pt modelId="{7DEADBCD-E9C7-4AE3-8517-F91D1748C791}">
      <dgm:prSet custT="1"/>
      <dgm:spPr/>
      <dgm:t>
        <a:bodyPr/>
        <a:lstStyle/>
        <a:p>
          <a:pPr rtl="0"/>
          <a:r>
            <a:rPr lang="en-IN" sz="2000" b="1" i="0" dirty="0" smtClean="0"/>
            <a:t>Think of what is ‘possible’, beyond what is ‘observable</a:t>
          </a:r>
          <a:r>
            <a:rPr lang="en-IN" sz="2000" b="0" i="0" dirty="0" smtClean="0"/>
            <a:t>’</a:t>
          </a:r>
          <a:endParaRPr lang="en-US" sz="2000" dirty="0"/>
        </a:p>
      </dgm:t>
    </dgm:pt>
    <dgm:pt modelId="{7B3376C8-937B-428C-BE5D-81B857290E42}" type="parTrans" cxnId="{A60D20F9-597C-43B1-9D1C-9CB77747FA09}">
      <dgm:prSet/>
      <dgm:spPr/>
      <dgm:t>
        <a:bodyPr/>
        <a:lstStyle/>
        <a:p>
          <a:endParaRPr lang="en-US"/>
        </a:p>
      </dgm:t>
    </dgm:pt>
    <dgm:pt modelId="{99BADC63-3FA5-47F7-8C21-C1512414FEF6}" type="sibTrans" cxnId="{A60D20F9-597C-43B1-9D1C-9CB77747FA09}">
      <dgm:prSet/>
      <dgm:spPr/>
      <dgm:t>
        <a:bodyPr/>
        <a:lstStyle/>
        <a:p>
          <a:endParaRPr lang="en-US"/>
        </a:p>
      </dgm:t>
    </dgm:pt>
    <dgm:pt modelId="{F16F514C-7845-4340-BEB6-BDDEE321AF3A}">
      <dgm:prSet custT="1"/>
      <dgm:spPr/>
      <dgm:t>
        <a:bodyPr/>
        <a:lstStyle/>
        <a:p>
          <a:pPr rtl="0"/>
          <a:r>
            <a:rPr lang="en-IN" sz="2000" b="1" i="0" dirty="0" smtClean="0"/>
            <a:t>Multidimensional thinking</a:t>
          </a:r>
          <a:endParaRPr lang="en-US" sz="2000" b="1" dirty="0"/>
        </a:p>
      </dgm:t>
    </dgm:pt>
    <dgm:pt modelId="{9A7D4881-8236-47DF-8216-DEC91ECD093B}" type="parTrans" cxnId="{C8794D28-6ABE-410B-88B5-A834CF76CAAE}">
      <dgm:prSet/>
      <dgm:spPr/>
      <dgm:t>
        <a:bodyPr/>
        <a:lstStyle/>
        <a:p>
          <a:endParaRPr lang="en-US"/>
        </a:p>
      </dgm:t>
    </dgm:pt>
    <dgm:pt modelId="{DC5B140C-6D6E-4582-B5F7-3EDD4BDB0802}" type="sibTrans" cxnId="{C8794D28-6ABE-410B-88B5-A834CF76CAAE}">
      <dgm:prSet/>
      <dgm:spPr/>
      <dgm:t>
        <a:bodyPr/>
        <a:lstStyle/>
        <a:p>
          <a:endParaRPr lang="en-US"/>
        </a:p>
      </dgm:t>
    </dgm:pt>
    <dgm:pt modelId="{3F201A79-6176-4321-B62C-E227F77369B3}">
      <dgm:prSet/>
      <dgm:spPr/>
      <dgm:t>
        <a:bodyPr/>
        <a:lstStyle/>
        <a:p>
          <a:pPr rtl="0"/>
          <a:r>
            <a:rPr lang="en-IN" b="1" i="0" dirty="0" smtClean="0"/>
            <a:t>Understand long term consequences of current actions</a:t>
          </a:r>
          <a:endParaRPr lang="en-US" b="1" dirty="0"/>
        </a:p>
      </dgm:t>
    </dgm:pt>
    <dgm:pt modelId="{838B87E0-E4D4-4FFD-B74D-0180329402B2}" type="parTrans" cxnId="{6EE62D48-3B89-43D5-89AA-51CA262B4AB8}">
      <dgm:prSet/>
      <dgm:spPr/>
      <dgm:t>
        <a:bodyPr/>
        <a:lstStyle/>
        <a:p>
          <a:endParaRPr lang="en-US"/>
        </a:p>
      </dgm:t>
    </dgm:pt>
    <dgm:pt modelId="{FCF91563-5FD1-49AB-97A0-A039F744CE11}" type="sibTrans" cxnId="{6EE62D48-3B89-43D5-89AA-51CA262B4AB8}">
      <dgm:prSet/>
      <dgm:spPr/>
      <dgm:t>
        <a:bodyPr/>
        <a:lstStyle/>
        <a:p>
          <a:endParaRPr lang="en-US"/>
        </a:p>
      </dgm:t>
    </dgm:pt>
    <dgm:pt modelId="{1BBF43A2-270E-4D02-89F4-B71ACD925021}">
      <dgm:prSet custT="1"/>
      <dgm:spPr/>
      <dgm:t>
        <a:bodyPr/>
        <a:lstStyle/>
        <a:p>
          <a:pPr rtl="0"/>
          <a:r>
            <a:rPr lang="en-IN" sz="2000" b="1" i="0" dirty="0" smtClean="0"/>
            <a:t>Can plan for future</a:t>
          </a:r>
          <a:endParaRPr lang="en-US" sz="2000" b="1" dirty="0"/>
        </a:p>
      </dgm:t>
    </dgm:pt>
    <dgm:pt modelId="{E4CA2BC2-AA19-42EA-B5DC-46C0CDFBBB57}" type="parTrans" cxnId="{DF5518FB-D4FE-4F8F-98CA-7A6996BCDA8C}">
      <dgm:prSet/>
      <dgm:spPr/>
      <dgm:t>
        <a:bodyPr/>
        <a:lstStyle/>
        <a:p>
          <a:endParaRPr lang="en-US"/>
        </a:p>
      </dgm:t>
    </dgm:pt>
    <dgm:pt modelId="{F56521B0-5666-4DBB-8A5B-AA81FC9EB8CF}" type="sibTrans" cxnId="{DF5518FB-D4FE-4F8F-98CA-7A6996BCDA8C}">
      <dgm:prSet/>
      <dgm:spPr/>
      <dgm:t>
        <a:bodyPr/>
        <a:lstStyle/>
        <a:p>
          <a:endParaRPr lang="en-US"/>
        </a:p>
      </dgm:t>
    </dgm:pt>
    <dgm:pt modelId="{FBCA708E-3DAB-4DF2-8877-078CB9753802}">
      <dgm:prSet custT="1"/>
      <dgm:spPr/>
      <dgm:t>
        <a:bodyPr/>
        <a:lstStyle/>
        <a:p>
          <a:pPr rtl="0"/>
          <a:r>
            <a:rPr lang="en-IN" sz="2000" b="1" i="0" dirty="0" smtClean="0"/>
            <a:t>Can evaluate one’s own thought process</a:t>
          </a:r>
          <a:endParaRPr lang="en-US" sz="2000" b="1" dirty="0"/>
        </a:p>
      </dgm:t>
    </dgm:pt>
    <dgm:pt modelId="{62057D78-18E1-4A9D-BECD-13103FA4196E}" type="parTrans" cxnId="{4E28A836-D2E6-47F4-92D2-96275752FE39}">
      <dgm:prSet/>
      <dgm:spPr/>
      <dgm:t>
        <a:bodyPr/>
        <a:lstStyle/>
        <a:p>
          <a:endParaRPr lang="en-US"/>
        </a:p>
      </dgm:t>
    </dgm:pt>
    <dgm:pt modelId="{FD000B62-4090-4933-A8F2-A085DB96BA64}" type="sibTrans" cxnId="{4E28A836-D2E6-47F4-92D2-96275752FE39}">
      <dgm:prSet/>
      <dgm:spPr/>
      <dgm:t>
        <a:bodyPr/>
        <a:lstStyle/>
        <a:p>
          <a:endParaRPr lang="en-US"/>
        </a:p>
      </dgm:t>
    </dgm:pt>
    <dgm:pt modelId="{98171808-C746-4048-9923-B229D211D0E0}" type="pres">
      <dgm:prSet presAssocID="{DE734FBB-5CFA-4EF5-9E65-9EBEA29AE9A8}" presName="Name0" presStyleCnt="0">
        <dgm:presLayoutVars>
          <dgm:chMax val="7"/>
          <dgm:chPref val="7"/>
          <dgm:dir/>
        </dgm:presLayoutVars>
      </dgm:prSet>
      <dgm:spPr/>
      <dgm:t>
        <a:bodyPr/>
        <a:lstStyle/>
        <a:p>
          <a:endParaRPr lang="en-IN"/>
        </a:p>
      </dgm:t>
    </dgm:pt>
    <dgm:pt modelId="{786C1EE4-7D84-4D6E-9E5E-A5A23B89E8E9}" type="pres">
      <dgm:prSet presAssocID="{DE734FBB-5CFA-4EF5-9E65-9EBEA29AE9A8}" presName="Name1" presStyleCnt="0"/>
      <dgm:spPr/>
    </dgm:pt>
    <dgm:pt modelId="{775AFE5D-7163-45F8-BABC-719BB4C08176}" type="pres">
      <dgm:prSet presAssocID="{DE734FBB-5CFA-4EF5-9E65-9EBEA29AE9A8}" presName="cycle" presStyleCnt="0"/>
      <dgm:spPr/>
    </dgm:pt>
    <dgm:pt modelId="{E5C061A4-2993-4F1A-A0F4-21CFE4D3B4B8}" type="pres">
      <dgm:prSet presAssocID="{DE734FBB-5CFA-4EF5-9E65-9EBEA29AE9A8}" presName="srcNode" presStyleLbl="node1" presStyleIdx="0" presStyleCnt="6"/>
      <dgm:spPr/>
    </dgm:pt>
    <dgm:pt modelId="{EBB350F5-AC97-4EFE-98CF-EFABF047C0FD}" type="pres">
      <dgm:prSet presAssocID="{DE734FBB-5CFA-4EF5-9E65-9EBEA29AE9A8}" presName="conn" presStyleLbl="parChTrans1D2" presStyleIdx="0" presStyleCnt="1"/>
      <dgm:spPr/>
      <dgm:t>
        <a:bodyPr/>
        <a:lstStyle/>
        <a:p>
          <a:endParaRPr lang="en-IN"/>
        </a:p>
      </dgm:t>
    </dgm:pt>
    <dgm:pt modelId="{7960B9B9-4FD2-477C-9D52-ED95285C51B9}" type="pres">
      <dgm:prSet presAssocID="{DE734FBB-5CFA-4EF5-9E65-9EBEA29AE9A8}" presName="extraNode" presStyleLbl="node1" presStyleIdx="0" presStyleCnt="6"/>
      <dgm:spPr/>
    </dgm:pt>
    <dgm:pt modelId="{9D4C53EE-B23A-4CB6-9FAF-6275E5EE4BE4}" type="pres">
      <dgm:prSet presAssocID="{DE734FBB-5CFA-4EF5-9E65-9EBEA29AE9A8}" presName="dstNode" presStyleLbl="node1" presStyleIdx="0" presStyleCnt="6"/>
      <dgm:spPr/>
    </dgm:pt>
    <dgm:pt modelId="{B22B0427-B7F7-4804-9780-5938317FFACC}" type="pres">
      <dgm:prSet presAssocID="{F9270F63-57E8-412D-ACBB-AFE29028C633}" presName="text_1" presStyleLbl="node1" presStyleIdx="0" presStyleCnt="6">
        <dgm:presLayoutVars>
          <dgm:bulletEnabled val="1"/>
        </dgm:presLayoutVars>
      </dgm:prSet>
      <dgm:spPr/>
      <dgm:t>
        <a:bodyPr/>
        <a:lstStyle/>
        <a:p>
          <a:endParaRPr lang="en-IN"/>
        </a:p>
      </dgm:t>
    </dgm:pt>
    <dgm:pt modelId="{2A40062A-5E6E-4AF7-B17C-3A82502C2333}" type="pres">
      <dgm:prSet presAssocID="{F9270F63-57E8-412D-ACBB-AFE29028C633}" presName="accent_1" presStyleCnt="0"/>
      <dgm:spPr/>
    </dgm:pt>
    <dgm:pt modelId="{91362058-910E-4E68-85B9-C54134B12AF7}" type="pres">
      <dgm:prSet presAssocID="{F9270F63-57E8-412D-ACBB-AFE29028C633}" presName="accentRepeatNode" presStyleLbl="solidFgAcc1" presStyleIdx="0" presStyleCnt="6"/>
      <dgm:spPr/>
    </dgm:pt>
    <dgm:pt modelId="{322E76C9-1FCF-4BBB-97E0-4F39329EA401}" type="pres">
      <dgm:prSet presAssocID="{7DEADBCD-E9C7-4AE3-8517-F91D1748C791}" presName="text_2" presStyleLbl="node1" presStyleIdx="1" presStyleCnt="6">
        <dgm:presLayoutVars>
          <dgm:bulletEnabled val="1"/>
        </dgm:presLayoutVars>
      </dgm:prSet>
      <dgm:spPr/>
      <dgm:t>
        <a:bodyPr/>
        <a:lstStyle/>
        <a:p>
          <a:endParaRPr lang="en-IN"/>
        </a:p>
      </dgm:t>
    </dgm:pt>
    <dgm:pt modelId="{D79AFA6D-7272-4589-9380-7F49D273FE2E}" type="pres">
      <dgm:prSet presAssocID="{7DEADBCD-E9C7-4AE3-8517-F91D1748C791}" presName="accent_2" presStyleCnt="0"/>
      <dgm:spPr/>
    </dgm:pt>
    <dgm:pt modelId="{D9CC79F5-9C0A-4D15-B80D-7058D9D30E40}" type="pres">
      <dgm:prSet presAssocID="{7DEADBCD-E9C7-4AE3-8517-F91D1748C791}" presName="accentRepeatNode" presStyleLbl="solidFgAcc1" presStyleIdx="1" presStyleCnt="6"/>
      <dgm:spPr/>
    </dgm:pt>
    <dgm:pt modelId="{D1C45E92-1A73-47E4-89C0-991F76090DB6}" type="pres">
      <dgm:prSet presAssocID="{F16F514C-7845-4340-BEB6-BDDEE321AF3A}" presName="text_3" presStyleLbl="node1" presStyleIdx="2" presStyleCnt="6">
        <dgm:presLayoutVars>
          <dgm:bulletEnabled val="1"/>
        </dgm:presLayoutVars>
      </dgm:prSet>
      <dgm:spPr/>
      <dgm:t>
        <a:bodyPr/>
        <a:lstStyle/>
        <a:p>
          <a:endParaRPr lang="en-IN"/>
        </a:p>
      </dgm:t>
    </dgm:pt>
    <dgm:pt modelId="{D1C47D7D-BF3F-4E91-8AAF-66CDF4D2049F}" type="pres">
      <dgm:prSet presAssocID="{F16F514C-7845-4340-BEB6-BDDEE321AF3A}" presName="accent_3" presStyleCnt="0"/>
      <dgm:spPr/>
    </dgm:pt>
    <dgm:pt modelId="{FECE0E5B-FB3D-4E4A-9028-5A6ACD5621F4}" type="pres">
      <dgm:prSet presAssocID="{F16F514C-7845-4340-BEB6-BDDEE321AF3A}" presName="accentRepeatNode" presStyleLbl="solidFgAcc1" presStyleIdx="2" presStyleCnt="6"/>
      <dgm:spPr/>
    </dgm:pt>
    <dgm:pt modelId="{13CBAD47-8F4F-4AE1-B27B-E58E87191CA1}" type="pres">
      <dgm:prSet presAssocID="{3F201A79-6176-4321-B62C-E227F77369B3}" presName="text_4" presStyleLbl="node1" presStyleIdx="3" presStyleCnt="6">
        <dgm:presLayoutVars>
          <dgm:bulletEnabled val="1"/>
        </dgm:presLayoutVars>
      </dgm:prSet>
      <dgm:spPr/>
      <dgm:t>
        <a:bodyPr/>
        <a:lstStyle/>
        <a:p>
          <a:endParaRPr lang="en-US"/>
        </a:p>
      </dgm:t>
    </dgm:pt>
    <dgm:pt modelId="{F43E123E-DDB4-4240-84B1-53A3B0432003}" type="pres">
      <dgm:prSet presAssocID="{3F201A79-6176-4321-B62C-E227F77369B3}" presName="accent_4" presStyleCnt="0"/>
      <dgm:spPr/>
    </dgm:pt>
    <dgm:pt modelId="{5F000939-0E6F-4A20-AB94-48092E068E6C}" type="pres">
      <dgm:prSet presAssocID="{3F201A79-6176-4321-B62C-E227F77369B3}" presName="accentRepeatNode" presStyleLbl="solidFgAcc1" presStyleIdx="3" presStyleCnt="6"/>
      <dgm:spPr/>
    </dgm:pt>
    <dgm:pt modelId="{48CC0E0B-4DF8-4C8F-A682-AC577B6A20AD}" type="pres">
      <dgm:prSet presAssocID="{1BBF43A2-270E-4D02-89F4-B71ACD925021}" presName="text_5" presStyleLbl="node1" presStyleIdx="4" presStyleCnt="6">
        <dgm:presLayoutVars>
          <dgm:bulletEnabled val="1"/>
        </dgm:presLayoutVars>
      </dgm:prSet>
      <dgm:spPr/>
      <dgm:t>
        <a:bodyPr/>
        <a:lstStyle/>
        <a:p>
          <a:endParaRPr lang="en-IN"/>
        </a:p>
      </dgm:t>
    </dgm:pt>
    <dgm:pt modelId="{06EC6781-9535-49FC-AAF3-A021AA7F690A}" type="pres">
      <dgm:prSet presAssocID="{1BBF43A2-270E-4D02-89F4-B71ACD925021}" presName="accent_5" presStyleCnt="0"/>
      <dgm:spPr/>
    </dgm:pt>
    <dgm:pt modelId="{695F4D32-0F7D-4074-87A9-209CBE42E13F}" type="pres">
      <dgm:prSet presAssocID="{1BBF43A2-270E-4D02-89F4-B71ACD925021}" presName="accentRepeatNode" presStyleLbl="solidFgAcc1" presStyleIdx="4" presStyleCnt="6"/>
      <dgm:spPr/>
    </dgm:pt>
    <dgm:pt modelId="{51C89068-9B12-4C26-AE82-980CA5FF1D82}" type="pres">
      <dgm:prSet presAssocID="{FBCA708E-3DAB-4DF2-8877-078CB9753802}" presName="text_6" presStyleLbl="node1" presStyleIdx="5" presStyleCnt="6">
        <dgm:presLayoutVars>
          <dgm:bulletEnabled val="1"/>
        </dgm:presLayoutVars>
      </dgm:prSet>
      <dgm:spPr/>
      <dgm:t>
        <a:bodyPr/>
        <a:lstStyle/>
        <a:p>
          <a:endParaRPr lang="en-IN"/>
        </a:p>
      </dgm:t>
    </dgm:pt>
    <dgm:pt modelId="{7C4DEAF1-1827-4F5D-8BEA-FD313FF3C472}" type="pres">
      <dgm:prSet presAssocID="{FBCA708E-3DAB-4DF2-8877-078CB9753802}" presName="accent_6" presStyleCnt="0"/>
      <dgm:spPr/>
    </dgm:pt>
    <dgm:pt modelId="{A0B0BC5B-1EA7-45CB-AFC9-2A128B142F75}" type="pres">
      <dgm:prSet presAssocID="{FBCA708E-3DAB-4DF2-8877-078CB9753802}" presName="accentRepeatNode" presStyleLbl="solidFgAcc1" presStyleIdx="5" presStyleCnt="6"/>
      <dgm:spPr/>
    </dgm:pt>
  </dgm:ptLst>
  <dgm:cxnLst>
    <dgm:cxn modelId="{BAA98574-9480-4AEA-8595-3CDC8E8E19BB}" srcId="{DE734FBB-5CFA-4EF5-9E65-9EBEA29AE9A8}" destId="{F9270F63-57E8-412D-ACBB-AFE29028C633}" srcOrd="0" destOrd="0" parTransId="{A3D66E65-7C94-49FF-B1FB-E1114200457C}" sibTransId="{F44F920D-25D3-4FB4-9C32-AB8E6CD5F580}"/>
    <dgm:cxn modelId="{6F60368D-A7C0-4A48-A2BA-759C76658D53}" type="presOf" srcId="{DE734FBB-5CFA-4EF5-9E65-9EBEA29AE9A8}" destId="{98171808-C746-4048-9923-B229D211D0E0}" srcOrd="0" destOrd="0" presId="urn:microsoft.com/office/officeart/2008/layout/VerticalCurvedList"/>
    <dgm:cxn modelId="{4E28A836-D2E6-47F4-92D2-96275752FE39}" srcId="{DE734FBB-5CFA-4EF5-9E65-9EBEA29AE9A8}" destId="{FBCA708E-3DAB-4DF2-8877-078CB9753802}" srcOrd="5" destOrd="0" parTransId="{62057D78-18E1-4A9D-BECD-13103FA4196E}" sibTransId="{FD000B62-4090-4933-A8F2-A085DB96BA64}"/>
    <dgm:cxn modelId="{15B6B153-E3B7-4B70-A550-2DD30E7F24BF}" type="presOf" srcId="{7DEADBCD-E9C7-4AE3-8517-F91D1748C791}" destId="{322E76C9-1FCF-4BBB-97E0-4F39329EA401}" srcOrd="0" destOrd="0" presId="urn:microsoft.com/office/officeart/2008/layout/VerticalCurvedList"/>
    <dgm:cxn modelId="{DF5518FB-D4FE-4F8F-98CA-7A6996BCDA8C}" srcId="{DE734FBB-5CFA-4EF5-9E65-9EBEA29AE9A8}" destId="{1BBF43A2-270E-4D02-89F4-B71ACD925021}" srcOrd="4" destOrd="0" parTransId="{E4CA2BC2-AA19-42EA-B5DC-46C0CDFBBB57}" sibTransId="{F56521B0-5666-4DBB-8A5B-AA81FC9EB8CF}"/>
    <dgm:cxn modelId="{A60D20F9-597C-43B1-9D1C-9CB77747FA09}" srcId="{DE734FBB-5CFA-4EF5-9E65-9EBEA29AE9A8}" destId="{7DEADBCD-E9C7-4AE3-8517-F91D1748C791}" srcOrd="1" destOrd="0" parTransId="{7B3376C8-937B-428C-BE5D-81B857290E42}" sibTransId="{99BADC63-3FA5-47F7-8C21-C1512414FEF6}"/>
    <dgm:cxn modelId="{1B2D4A83-2F46-4DF9-BFFD-D96B6A0A4AC4}" type="presOf" srcId="{F44F920D-25D3-4FB4-9C32-AB8E6CD5F580}" destId="{EBB350F5-AC97-4EFE-98CF-EFABF047C0FD}" srcOrd="0" destOrd="0" presId="urn:microsoft.com/office/officeart/2008/layout/VerticalCurvedList"/>
    <dgm:cxn modelId="{DE51FBFB-5CB2-4656-A654-8F4721E289E3}" type="presOf" srcId="{F16F514C-7845-4340-BEB6-BDDEE321AF3A}" destId="{D1C45E92-1A73-47E4-89C0-991F76090DB6}" srcOrd="0" destOrd="0" presId="urn:microsoft.com/office/officeart/2008/layout/VerticalCurvedList"/>
    <dgm:cxn modelId="{48C5701D-589E-427B-B3DE-855FD1A02C53}" type="presOf" srcId="{FBCA708E-3DAB-4DF2-8877-078CB9753802}" destId="{51C89068-9B12-4C26-AE82-980CA5FF1D82}" srcOrd="0" destOrd="0" presId="urn:microsoft.com/office/officeart/2008/layout/VerticalCurvedList"/>
    <dgm:cxn modelId="{6EE62D48-3B89-43D5-89AA-51CA262B4AB8}" srcId="{DE734FBB-5CFA-4EF5-9E65-9EBEA29AE9A8}" destId="{3F201A79-6176-4321-B62C-E227F77369B3}" srcOrd="3" destOrd="0" parTransId="{838B87E0-E4D4-4FFD-B74D-0180329402B2}" sibTransId="{FCF91563-5FD1-49AB-97A0-A039F744CE11}"/>
    <dgm:cxn modelId="{B03D73FF-515F-49EE-A525-9934F616208C}" type="presOf" srcId="{1BBF43A2-270E-4D02-89F4-B71ACD925021}" destId="{48CC0E0B-4DF8-4C8F-A682-AC577B6A20AD}" srcOrd="0" destOrd="0" presId="urn:microsoft.com/office/officeart/2008/layout/VerticalCurvedList"/>
    <dgm:cxn modelId="{AD9C6B1B-A0E2-42C0-990E-49A9A211272B}" type="presOf" srcId="{3F201A79-6176-4321-B62C-E227F77369B3}" destId="{13CBAD47-8F4F-4AE1-B27B-E58E87191CA1}" srcOrd="0" destOrd="0" presId="urn:microsoft.com/office/officeart/2008/layout/VerticalCurvedList"/>
    <dgm:cxn modelId="{A4289D2A-CB9F-4518-8BAD-BC7483C4B726}" type="presOf" srcId="{F9270F63-57E8-412D-ACBB-AFE29028C633}" destId="{B22B0427-B7F7-4804-9780-5938317FFACC}" srcOrd="0" destOrd="0" presId="urn:microsoft.com/office/officeart/2008/layout/VerticalCurvedList"/>
    <dgm:cxn modelId="{C8794D28-6ABE-410B-88B5-A834CF76CAAE}" srcId="{DE734FBB-5CFA-4EF5-9E65-9EBEA29AE9A8}" destId="{F16F514C-7845-4340-BEB6-BDDEE321AF3A}" srcOrd="2" destOrd="0" parTransId="{9A7D4881-8236-47DF-8216-DEC91ECD093B}" sibTransId="{DC5B140C-6D6E-4582-B5F7-3EDD4BDB0802}"/>
    <dgm:cxn modelId="{75566836-3F07-4E96-BC2B-69DB60C4F26B}" type="presParOf" srcId="{98171808-C746-4048-9923-B229D211D0E0}" destId="{786C1EE4-7D84-4D6E-9E5E-A5A23B89E8E9}" srcOrd="0" destOrd="0" presId="urn:microsoft.com/office/officeart/2008/layout/VerticalCurvedList"/>
    <dgm:cxn modelId="{14613ADD-119B-4795-886E-E8565DE846B2}" type="presParOf" srcId="{786C1EE4-7D84-4D6E-9E5E-A5A23B89E8E9}" destId="{775AFE5D-7163-45F8-BABC-719BB4C08176}" srcOrd="0" destOrd="0" presId="urn:microsoft.com/office/officeart/2008/layout/VerticalCurvedList"/>
    <dgm:cxn modelId="{5E6CE94F-C2F3-4809-AC04-D0335702B807}" type="presParOf" srcId="{775AFE5D-7163-45F8-BABC-719BB4C08176}" destId="{E5C061A4-2993-4F1A-A0F4-21CFE4D3B4B8}" srcOrd="0" destOrd="0" presId="urn:microsoft.com/office/officeart/2008/layout/VerticalCurvedList"/>
    <dgm:cxn modelId="{802992F3-819C-4266-A7B1-17322C6E5CB9}" type="presParOf" srcId="{775AFE5D-7163-45F8-BABC-719BB4C08176}" destId="{EBB350F5-AC97-4EFE-98CF-EFABF047C0FD}" srcOrd="1" destOrd="0" presId="urn:microsoft.com/office/officeart/2008/layout/VerticalCurvedList"/>
    <dgm:cxn modelId="{A351039B-57F3-4A12-B309-5B128ECCB19A}" type="presParOf" srcId="{775AFE5D-7163-45F8-BABC-719BB4C08176}" destId="{7960B9B9-4FD2-477C-9D52-ED95285C51B9}" srcOrd="2" destOrd="0" presId="urn:microsoft.com/office/officeart/2008/layout/VerticalCurvedList"/>
    <dgm:cxn modelId="{FF3DB8F1-CDB8-44DD-84D0-2570C6423923}" type="presParOf" srcId="{775AFE5D-7163-45F8-BABC-719BB4C08176}" destId="{9D4C53EE-B23A-4CB6-9FAF-6275E5EE4BE4}" srcOrd="3" destOrd="0" presId="urn:microsoft.com/office/officeart/2008/layout/VerticalCurvedList"/>
    <dgm:cxn modelId="{CE55C3FF-42A6-483D-B0C5-466EFD86A184}" type="presParOf" srcId="{786C1EE4-7D84-4D6E-9E5E-A5A23B89E8E9}" destId="{B22B0427-B7F7-4804-9780-5938317FFACC}" srcOrd="1" destOrd="0" presId="urn:microsoft.com/office/officeart/2008/layout/VerticalCurvedList"/>
    <dgm:cxn modelId="{195BCC05-E26A-47CD-BA9C-19300690A6AD}" type="presParOf" srcId="{786C1EE4-7D84-4D6E-9E5E-A5A23B89E8E9}" destId="{2A40062A-5E6E-4AF7-B17C-3A82502C2333}" srcOrd="2" destOrd="0" presId="urn:microsoft.com/office/officeart/2008/layout/VerticalCurvedList"/>
    <dgm:cxn modelId="{975C5163-042F-4AAB-A1C6-E0468E0C65F7}" type="presParOf" srcId="{2A40062A-5E6E-4AF7-B17C-3A82502C2333}" destId="{91362058-910E-4E68-85B9-C54134B12AF7}" srcOrd="0" destOrd="0" presId="urn:microsoft.com/office/officeart/2008/layout/VerticalCurvedList"/>
    <dgm:cxn modelId="{1D3D5810-9E7A-457A-8AFB-942D3D819B38}" type="presParOf" srcId="{786C1EE4-7D84-4D6E-9E5E-A5A23B89E8E9}" destId="{322E76C9-1FCF-4BBB-97E0-4F39329EA401}" srcOrd="3" destOrd="0" presId="urn:microsoft.com/office/officeart/2008/layout/VerticalCurvedList"/>
    <dgm:cxn modelId="{C5157462-D1B8-4D92-98C8-90AC24E03360}" type="presParOf" srcId="{786C1EE4-7D84-4D6E-9E5E-A5A23B89E8E9}" destId="{D79AFA6D-7272-4589-9380-7F49D273FE2E}" srcOrd="4" destOrd="0" presId="urn:microsoft.com/office/officeart/2008/layout/VerticalCurvedList"/>
    <dgm:cxn modelId="{AF0EE713-2727-428A-96AB-CDF36AD062AB}" type="presParOf" srcId="{D79AFA6D-7272-4589-9380-7F49D273FE2E}" destId="{D9CC79F5-9C0A-4D15-B80D-7058D9D30E40}" srcOrd="0" destOrd="0" presId="urn:microsoft.com/office/officeart/2008/layout/VerticalCurvedList"/>
    <dgm:cxn modelId="{B1A2214F-4D0C-4F3A-A5C5-45B6CDB8C63F}" type="presParOf" srcId="{786C1EE4-7D84-4D6E-9E5E-A5A23B89E8E9}" destId="{D1C45E92-1A73-47E4-89C0-991F76090DB6}" srcOrd="5" destOrd="0" presId="urn:microsoft.com/office/officeart/2008/layout/VerticalCurvedList"/>
    <dgm:cxn modelId="{DE635A56-F584-4015-B1BD-7650E9DD64FC}" type="presParOf" srcId="{786C1EE4-7D84-4D6E-9E5E-A5A23B89E8E9}" destId="{D1C47D7D-BF3F-4E91-8AAF-66CDF4D2049F}" srcOrd="6" destOrd="0" presId="urn:microsoft.com/office/officeart/2008/layout/VerticalCurvedList"/>
    <dgm:cxn modelId="{5CA54A55-813C-4017-A5E6-D20EB7A7922F}" type="presParOf" srcId="{D1C47D7D-BF3F-4E91-8AAF-66CDF4D2049F}" destId="{FECE0E5B-FB3D-4E4A-9028-5A6ACD5621F4}" srcOrd="0" destOrd="0" presId="urn:microsoft.com/office/officeart/2008/layout/VerticalCurvedList"/>
    <dgm:cxn modelId="{399614E7-8E36-4437-BB26-538560B74AF1}" type="presParOf" srcId="{786C1EE4-7D84-4D6E-9E5E-A5A23B89E8E9}" destId="{13CBAD47-8F4F-4AE1-B27B-E58E87191CA1}" srcOrd="7" destOrd="0" presId="urn:microsoft.com/office/officeart/2008/layout/VerticalCurvedList"/>
    <dgm:cxn modelId="{79C9ABC0-39D1-40F6-9FF7-7F2B0555F89D}" type="presParOf" srcId="{786C1EE4-7D84-4D6E-9E5E-A5A23B89E8E9}" destId="{F43E123E-DDB4-4240-84B1-53A3B0432003}" srcOrd="8" destOrd="0" presId="urn:microsoft.com/office/officeart/2008/layout/VerticalCurvedList"/>
    <dgm:cxn modelId="{8FAE4887-4A51-4D00-84B5-EBDC9C9D2D2F}" type="presParOf" srcId="{F43E123E-DDB4-4240-84B1-53A3B0432003}" destId="{5F000939-0E6F-4A20-AB94-48092E068E6C}" srcOrd="0" destOrd="0" presId="urn:microsoft.com/office/officeart/2008/layout/VerticalCurvedList"/>
    <dgm:cxn modelId="{6D5620BD-3F98-4EB2-AF90-BEFAB383F7DE}" type="presParOf" srcId="{786C1EE4-7D84-4D6E-9E5E-A5A23B89E8E9}" destId="{48CC0E0B-4DF8-4C8F-A682-AC577B6A20AD}" srcOrd="9" destOrd="0" presId="urn:microsoft.com/office/officeart/2008/layout/VerticalCurvedList"/>
    <dgm:cxn modelId="{F365168C-039F-44E6-8FFF-7D1E0773F623}" type="presParOf" srcId="{786C1EE4-7D84-4D6E-9E5E-A5A23B89E8E9}" destId="{06EC6781-9535-49FC-AAF3-A021AA7F690A}" srcOrd="10" destOrd="0" presId="urn:microsoft.com/office/officeart/2008/layout/VerticalCurvedList"/>
    <dgm:cxn modelId="{C73A34F5-7646-480D-82B4-45D76AE6388E}" type="presParOf" srcId="{06EC6781-9535-49FC-AAF3-A021AA7F690A}" destId="{695F4D32-0F7D-4074-87A9-209CBE42E13F}" srcOrd="0" destOrd="0" presId="urn:microsoft.com/office/officeart/2008/layout/VerticalCurvedList"/>
    <dgm:cxn modelId="{0723F650-0C76-4A81-863B-936BFD472D24}" type="presParOf" srcId="{786C1EE4-7D84-4D6E-9E5E-A5A23B89E8E9}" destId="{51C89068-9B12-4C26-AE82-980CA5FF1D82}" srcOrd="11" destOrd="0" presId="urn:microsoft.com/office/officeart/2008/layout/VerticalCurvedList"/>
    <dgm:cxn modelId="{DA660C84-3F14-42CB-A42F-61CA86386FDF}" type="presParOf" srcId="{786C1EE4-7D84-4D6E-9E5E-A5A23B89E8E9}" destId="{7C4DEAF1-1827-4F5D-8BEA-FD313FF3C472}" srcOrd="12" destOrd="0" presId="urn:microsoft.com/office/officeart/2008/layout/VerticalCurvedList"/>
    <dgm:cxn modelId="{1A36CD01-441E-40DE-A568-859728C2D7C1}" type="presParOf" srcId="{7C4DEAF1-1827-4F5D-8BEA-FD313FF3C472}" destId="{A0B0BC5B-1EA7-45CB-AFC9-2A128B142F75}"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3200" b="1" dirty="0" smtClean="0"/>
            <a:t> Stakeholders in adolescent care</a:t>
          </a:r>
          <a:endParaRPr lang="en-US" sz="3200" b="1" dirty="0"/>
        </a:p>
      </dgm:t>
    </dgm:pt>
    <dgm:pt modelId="{B4C2FD14-51CA-46A1-8871-D57A9BE262EE}" type="parTrans" cxnId="{ECDB9D44-7B37-431B-9B27-AA67782F2C30}">
      <dgm:prSet/>
      <dgm:spPr/>
      <dgm:t>
        <a:bodyPr/>
        <a:lstStyle/>
        <a:p>
          <a:endParaRPr lang="en-US" sz="3200" b="1"/>
        </a:p>
      </dgm:t>
    </dgm:pt>
    <dgm:pt modelId="{7C19EEF4-BDE6-4C87-BD6C-262483C1DEE4}" type="sibTrans" cxnId="{ECDB9D44-7B37-431B-9B27-AA67782F2C30}">
      <dgm:prSet/>
      <dgm:spPr/>
      <dgm:t>
        <a:bodyPr/>
        <a:lstStyle/>
        <a:p>
          <a:endParaRPr lang="en-US" sz="3200" b="1"/>
        </a:p>
      </dgm:t>
    </dgm:pt>
    <dgm:pt modelId="{905087AB-7392-4E75-A43B-8B8475692605}">
      <dgm:prSet custT="1"/>
      <dgm:spPr/>
      <dgm:t>
        <a:bodyPr/>
        <a:lstStyle/>
        <a:p>
          <a:pPr rtl="0"/>
          <a:r>
            <a:rPr lang="en-IN" sz="3200" b="1" dirty="0" smtClean="0"/>
            <a:t>Planning of academic activities</a:t>
          </a:r>
          <a:endParaRPr lang="en-US" sz="3200" b="1" dirty="0"/>
        </a:p>
      </dgm:t>
    </dgm:pt>
    <dgm:pt modelId="{1CE88BB3-B659-4041-A85D-582F3367E7D5}" type="parTrans" cxnId="{FDC6BCAA-5FEF-4CDF-B2F8-99635F174F3B}">
      <dgm:prSet/>
      <dgm:spPr/>
      <dgm:t>
        <a:bodyPr/>
        <a:lstStyle/>
        <a:p>
          <a:endParaRPr lang="en-US" sz="3200" b="1"/>
        </a:p>
      </dgm:t>
    </dgm:pt>
    <dgm:pt modelId="{927BC53E-947F-435A-B64B-7A22D8A7E0A7}" type="sibTrans" cxnId="{FDC6BCAA-5FEF-4CDF-B2F8-99635F174F3B}">
      <dgm:prSet/>
      <dgm:spPr/>
      <dgm:t>
        <a:bodyPr/>
        <a:lstStyle/>
        <a:p>
          <a:endParaRPr lang="en-US" sz="3200" b="1"/>
        </a:p>
      </dgm:t>
    </dgm:pt>
    <dgm:pt modelId="{9D887D91-EC92-4C66-8A10-EEFF08E42A40}">
      <dgm:prSet custT="1"/>
      <dgm:spPr/>
      <dgm:t>
        <a:bodyPr/>
        <a:lstStyle/>
        <a:p>
          <a:pPr rtl="0"/>
          <a:r>
            <a:rPr lang="en-IN" sz="3200" b="1" dirty="0" smtClean="0"/>
            <a:t>Understanding the behaviour</a:t>
          </a:r>
          <a:endParaRPr lang="en-US" sz="3200" b="1" dirty="0"/>
        </a:p>
      </dgm:t>
    </dgm:pt>
    <dgm:pt modelId="{CA24AF71-3EE6-4487-867C-A7E34853B220}" type="parTrans" cxnId="{F1AF2090-1116-44AF-9FD4-CF36AFDD24C5}">
      <dgm:prSet/>
      <dgm:spPr/>
      <dgm:t>
        <a:bodyPr/>
        <a:lstStyle/>
        <a:p>
          <a:endParaRPr lang="en-US" sz="3200" b="1"/>
        </a:p>
      </dgm:t>
    </dgm:pt>
    <dgm:pt modelId="{8147576C-AB79-478F-A6AD-EE9C2ED14E7C}" type="sibTrans" cxnId="{F1AF2090-1116-44AF-9FD4-CF36AFDD24C5}">
      <dgm:prSet/>
      <dgm:spPr/>
      <dgm:t>
        <a:bodyPr/>
        <a:lstStyle/>
        <a:p>
          <a:endParaRPr lang="en-US" sz="3200" b="1"/>
        </a:p>
      </dgm:t>
    </dgm:pt>
    <dgm:pt modelId="{3C40D58C-CF14-473F-9C57-E4F0B48C0596}">
      <dgm:prSet custT="1"/>
      <dgm:spPr/>
      <dgm:t>
        <a:bodyPr/>
        <a:lstStyle/>
        <a:p>
          <a:pPr rtl="0"/>
          <a:r>
            <a:rPr lang="en-IN" sz="3200" b="1" dirty="0" smtClean="0"/>
            <a:t>Be more adolescent friendly</a:t>
          </a:r>
          <a:endParaRPr lang="en-US" sz="3200" b="1" dirty="0"/>
        </a:p>
      </dgm:t>
    </dgm:pt>
    <dgm:pt modelId="{33AA7D6A-07A8-4830-8B4D-9261DD8BD001}" type="parTrans" cxnId="{1C29A93A-B633-4237-AA67-ED1D17ABED2B}">
      <dgm:prSet/>
      <dgm:spPr/>
      <dgm:t>
        <a:bodyPr/>
        <a:lstStyle/>
        <a:p>
          <a:endParaRPr lang="en-US" sz="3200" b="1"/>
        </a:p>
      </dgm:t>
    </dgm:pt>
    <dgm:pt modelId="{AD85A98C-5F98-416B-860B-B8BEA837468E}" type="sibTrans" cxnId="{1C29A93A-B633-4237-AA67-ED1D17ABED2B}">
      <dgm:prSet/>
      <dgm:spPr/>
      <dgm:t>
        <a:bodyPr/>
        <a:lstStyle/>
        <a:p>
          <a:endParaRPr lang="en-US" sz="3200" b="1"/>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4"/>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4"/>
      <dgm:spPr/>
    </dgm:pt>
    <dgm:pt modelId="{9EE96958-2400-41C6-8CCB-6B0C9BE06A64}" type="pres">
      <dgm:prSet presAssocID="{8787E518-E3D8-46A6-BC2F-A7F70973720D}" presName="dstNode" presStyleLbl="node1" presStyleIdx="0" presStyleCnt="4"/>
      <dgm:spPr/>
    </dgm:pt>
    <dgm:pt modelId="{D8851719-D0B4-4908-B7C5-062CDB77FD60}" type="pres">
      <dgm:prSet presAssocID="{8247563F-4FA5-4EFF-850D-4FCEC7C3F92E}" presName="text_1" presStyleLbl="node1" presStyleIdx="0" presStyleCnt="4"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4"/>
      <dgm:spPr/>
    </dgm:pt>
    <dgm:pt modelId="{EA0A074F-60F7-48D2-8C74-9A84DCB021CD}" type="pres">
      <dgm:prSet presAssocID="{905087AB-7392-4E75-A43B-8B8475692605}" presName="text_2" presStyleLbl="node1" presStyleIdx="1" presStyleCnt="4">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4"/>
      <dgm:spPr/>
    </dgm:pt>
    <dgm:pt modelId="{C9387D58-AC7F-4C29-BF61-9E3E255622BE}" type="pres">
      <dgm:prSet presAssocID="{9D887D91-EC92-4C66-8A10-EEFF08E42A40}" presName="text_3" presStyleLbl="node1" presStyleIdx="2" presStyleCnt="4">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4"/>
      <dgm:spPr/>
    </dgm:pt>
    <dgm:pt modelId="{95E46172-F4E0-410E-A20A-7489721C3FB0}" type="pres">
      <dgm:prSet presAssocID="{3C40D58C-CF14-473F-9C57-E4F0B48C0596}" presName="text_4" presStyleLbl="node1" presStyleIdx="3" presStyleCnt="4">
        <dgm:presLayoutVars>
          <dgm:bulletEnabled val="1"/>
        </dgm:presLayoutVars>
      </dgm:prSet>
      <dgm:spPr/>
      <dgm:t>
        <a:bodyPr/>
        <a:lstStyle/>
        <a:p>
          <a:endParaRPr lang="en-US"/>
        </a:p>
      </dgm:t>
    </dgm:pt>
    <dgm:pt modelId="{09EAD855-1E25-4B4D-B30E-04D566F35A65}" type="pres">
      <dgm:prSet presAssocID="{3C40D58C-CF14-473F-9C57-E4F0B48C0596}" presName="accent_4" presStyleCnt="0"/>
      <dgm:spPr/>
    </dgm:pt>
    <dgm:pt modelId="{3703A604-7CBD-431C-988C-F7DA4138531D}" type="pres">
      <dgm:prSet presAssocID="{3C40D58C-CF14-473F-9C57-E4F0B48C0596}" presName="accentRepeatNode" presStyleLbl="solidFgAcc1" presStyleIdx="3" presStyleCnt="4"/>
      <dgm:spPr/>
    </dgm:pt>
  </dgm:ptLst>
  <dgm:cxnLst>
    <dgm:cxn modelId="{5444A71C-6A6E-4813-A138-6FB01E9156BF}" type="presOf" srcId="{905087AB-7392-4E75-A43B-8B8475692605}" destId="{EA0A074F-60F7-48D2-8C74-9A84DCB021CD}" srcOrd="0" destOrd="0" presId="urn:microsoft.com/office/officeart/2008/layout/VerticalCurvedList"/>
    <dgm:cxn modelId="{B28086C5-680E-48A3-BDF4-3972965CF7B0}" type="presOf" srcId="{7C19EEF4-BDE6-4C87-BD6C-262483C1DEE4}" destId="{A2ABC20A-5177-41FD-896D-CBF0E9EF9A77}" srcOrd="0" destOrd="0" presId="urn:microsoft.com/office/officeart/2008/layout/VerticalCurvedList"/>
    <dgm:cxn modelId="{ECDB9D44-7B37-431B-9B27-AA67782F2C30}" srcId="{8787E518-E3D8-46A6-BC2F-A7F70973720D}" destId="{8247563F-4FA5-4EFF-850D-4FCEC7C3F92E}" srcOrd="0" destOrd="0" parTransId="{B4C2FD14-51CA-46A1-8871-D57A9BE262EE}" sibTransId="{7C19EEF4-BDE6-4C87-BD6C-262483C1DEE4}"/>
    <dgm:cxn modelId="{F1AF2090-1116-44AF-9FD4-CF36AFDD24C5}" srcId="{8787E518-E3D8-46A6-BC2F-A7F70973720D}" destId="{9D887D91-EC92-4C66-8A10-EEFF08E42A40}" srcOrd="2" destOrd="0" parTransId="{CA24AF71-3EE6-4487-867C-A7E34853B220}" sibTransId="{8147576C-AB79-478F-A6AD-EE9C2ED14E7C}"/>
    <dgm:cxn modelId="{A1D093DF-60DB-4A46-8220-F89B2BA45E46}" type="presOf" srcId="{8787E518-E3D8-46A6-BC2F-A7F70973720D}" destId="{E3F055FC-10A7-41C1-9946-9D35A8ACEED3}" srcOrd="0" destOrd="0" presId="urn:microsoft.com/office/officeart/2008/layout/VerticalCurvedList"/>
    <dgm:cxn modelId="{1C29A93A-B633-4237-AA67-ED1D17ABED2B}" srcId="{8787E518-E3D8-46A6-BC2F-A7F70973720D}" destId="{3C40D58C-CF14-473F-9C57-E4F0B48C0596}" srcOrd="3" destOrd="0" parTransId="{33AA7D6A-07A8-4830-8B4D-9261DD8BD001}" sibTransId="{AD85A98C-5F98-416B-860B-B8BEA837468E}"/>
    <dgm:cxn modelId="{136C695B-424A-4E8E-A0C0-40FA1FAA5C4F}" type="presOf" srcId="{3C40D58C-CF14-473F-9C57-E4F0B48C0596}" destId="{95E46172-F4E0-410E-A20A-7489721C3FB0}" srcOrd="0" destOrd="0" presId="urn:microsoft.com/office/officeart/2008/layout/VerticalCurvedList"/>
    <dgm:cxn modelId="{FDC6BCAA-5FEF-4CDF-B2F8-99635F174F3B}" srcId="{8787E518-E3D8-46A6-BC2F-A7F70973720D}" destId="{905087AB-7392-4E75-A43B-8B8475692605}" srcOrd="1" destOrd="0" parTransId="{1CE88BB3-B659-4041-A85D-582F3367E7D5}" sibTransId="{927BC53E-947F-435A-B64B-7A22D8A7E0A7}"/>
    <dgm:cxn modelId="{E0B3F80A-CBAC-4DC0-8794-2A04EA64EFE6}" type="presOf" srcId="{8247563F-4FA5-4EFF-850D-4FCEC7C3F92E}" destId="{D8851719-D0B4-4908-B7C5-062CDB77FD60}" srcOrd="0" destOrd="0" presId="urn:microsoft.com/office/officeart/2008/layout/VerticalCurvedList"/>
    <dgm:cxn modelId="{8B1D44D8-8146-4602-8A30-EFFBA66B428F}" type="presOf" srcId="{9D887D91-EC92-4C66-8A10-EEFF08E42A40}" destId="{C9387D58-AC7F-4C29-BF61-9E3E255622BE}" srcOrd="0" destOrd="0" presId="urn:microsoft.com/office/officeart/2008/layout/VerticalCurvedList"/>
    <dgm:cxn modelId="{55519AAD-8199-4734-8B3F-B35BCD19AAA9}" type="presParOf" srcId="{E3F055FC-10A7-41C1-9946-9D35A8ACEED3}" destId="{5868ACCB-6CF3-4486-A0C5-E4893EB53257}" srcOrd="0" destOrd="0" presId="urn:microsoft.com/office/officeart/2008/layout/VerticalCurvedList"/>
    <dgm:cxn modelId="{5EE0EA00-8ADD-485A-9C76-AA4895FF5AF4}" type="presParOf" srcId="{5868ACCB-6CF3-4486-A0C5-E4893EB53257}" destId="{FFD1B26C-9E4D-46CE-9F72-5885EF0CC8FC}" srcOrd="0" destOrd="0" presId="urn:microsoft.com/office/officeart/2008/layout/VerticalCurvedList"/>
    <dgm:cxn modelId="{E537D6E4-CD67-4716-BD82-4912072E0E8C}" type="presParOf" srcId="{FFD1B26C-9E4D-46CE-9F72-5885EF0CC8FC}" destId="{51B3947E-F844-40A1-8089-612FDD9D8747}" srcOrd="0" destOrd="0" presId="urn:microsoft.com/office/officeart/2008/layout/VerticalCurvedList"/>
    <dgm:cxn modelId="{A8F4B629-393D-4D30-9F9A-1BE6B2337AE9}" type="presParOf" srcId="{FFD1B26C-9E4D-46CE-9F72-5885EF0CC8FC}" destId="{A2ABC20A-5177-41FD-896D-CBF0E9EF9A77}" srcOrd="1" destOrd="0" presId="urn:microsoft.com/office/officeart/2008/layout/VerticalCurvedList"/>
    <dgm:cxn modelId="{16A427FE-D569-492A-9719-0D58D2B9297B}" type="presParOf" srcId="{FFD1B26C-9E4D-46CE-9F72-5885EF0CC8FC}" destId="{67F4A076-3F24-402B-A42B-11CB0D34B640}" srcOrd="2" destOrd="0" presId="urn:microsoft.com/office/officeart/2008/layout/VerticalCurvedList"/>
    <dgm:cxn modelId="{2CBE53A2-8F35-4E54-9F73-DBB2551A669C}" type="presParOf" srcId="{FFD1B26C-9E4D-46CE-9F72-5885EF0CC8FC}" destId="{9EE96958-2400-41C6-8CCB-6B0C9BE06A64}" srcOrd="3" destOrd="0" presId="urn:microsoft.com/office/officeart/2008/layout/VerticalCurvedList"/>
    <dgm:cxn modelId="{6D33FF4E-16F7-41D1-B254-19B86A39A28A}" type="presParOf" srcId="{5868ACCB-6CF3-4486-A0C5-E4893EB53257}" destId="{D8851719-D0B4-4908-B7C5-062CDB77FD60}" srcOrd="1" destOrd="0" presId="urn:microsoft.com/office/officeart/2008/layout/VerticalCurvedList"/>
    <dgm:cxn modelId="{3E467541-507A-42F0-8A69-5CAFE8AD57E6}" type="presParOf" srcId="{5868ACCB-6CF3-4486-A0C5-E4893EB53257}" destId="{F392D40B-901B-4461-8C79-5083B2AF7826}" srcOrd="2" destOrd="0" presId="urn:microsoft.com/office/officeart/2008/layout/VerticalCurvedList"/>
    <dgm:cxn modelId="{56C70C7A-94EA-4419-875D-0B4CA331559F}" type="presParOf" srcId="{F392D40B-901B-4461-8C79-5083B2AF7826}" destId="{42DAD5A6-AF96-4055-970E-8C783C50C513}" srcOrd="0" destOrd="0" presId="urn:microsoft.com/office/officeart/2008/layout/VerticalCurvedList"/>
    <dgm:cxn modelId="{4CB1CC46-83B5-4456-B36B-7B033980B665}" type="presParOf" srcId="{5868ACCB-6CF3-4486-A0C5-E4893EB53257}" destId="{EA0A074F-60F7-48D2-8C74-9A84DCB021CD}" srcOrd="3" destOrd="0" presId="urn:microsoft.com/office/officeart/2008/layout/VerticalCurvedList"/>
    <dgm:cxn modelId="{5E01B7B3-925F-4FEA-AD1E-E911A7DF52BF}" type="presParOf" srcId="{5868ACCB-6CF3-4486-A0C5-E4893EB53257}" destId="{26D72F91-E391-4C8E-BBC4-2CA54AAF22F9}" srcOrd="4" destOrd="0" presId="urn:microsoft.com/office/officeart/2008/layout/VerticalCurvedList"/>
    <dgm:cxn modelId="{B099077E-ACF5-40E4-83E9-7CFC2867A2D5}" type="presParOf" srcId="{26D72F91-E391-4C8E-BBC4-2CA54AAF22F9}" destId="{B398671C-27FE-4C5C-BD4A-59AD06B279D4}" srcOrd="0" destOrd="0" presId="urn:microsoft.com/office/officeart/2008/layout/VerticalCurvedList"/>
    <dgm:cxn modelId="{768CE44E-F11E-48D9-8778-2AB298A192B1}" type="presParOf" srcId="{5868ACCB-6CF3-4486-A0C5-E4893EB53257}" destId="{C9387D58-AC7F-4C29-BF61-9E3E255622BE}" srcOrd="5" destOrd="0" presId="urn:microsoft.com/office/officeart/2008/layout/VerticalCurvedList"/>
    <dgm:cxn modelId="{49E95902-5152-495E-BC4D-2F2CA4271740}" type="presParOf" srcId="{5868ACCB-6CF3-4486-A0C5-E4893EB53257}" destId="{FD84EE2E-F081-4460-8304-5D68E6739829}" srcOrd="6" destOrd="0" presId="urn:microsoft.com/office/officeart/2008/layout/VerticalCurvedList"/>
    <dgm:cxn modelId="{C72D4CC4-922C-4463-A48C-20809894AB16}" type="presParOf" srcId="{FD84EE2E-F081-4460-8304-5D68E6739829}" destId="{B1BF40ED-989B-487A-B48B-710F229AED20}" srcOrd="0" destOrd="0" presId="urn:microsoft.com/office/officeart/2008/layout/VerticalCurvedList"/>
    <dgm:cxn modelId="{BC117D5B-7A88-45B5-AF44-90FD580766BA}" type="presParOf" srcId="{5868ACCB-6CF3-4486-A0C5-E4893EB53257}" destId="{95E46172-F4E0-410E-A20A-7489721C3FB0}" srcOrd="7" destOrd="0" presId="urn:microsoft.com/office/officeart/2008/layout/VerticalCurvedList"/>
    <dgm:cxn modelId="{6F188FE3-15F6-4369-B972-71CCF36B5E21}" type="presParOf" srcId="{5868ACCB-6CF3-4486-A0C5-E4893EB53257}" destId="{09EAD855-1E25-4B4D-B30E-04D566F35A65}" srcOrd="8" destOrd="0" presId="urn:microsoft.com/office/officeart/2008/layout/VerticalCurvedList"/>
    <dgm:cxn modelId="{E076F7D4-E7E2-46ED-946F-1C9C6643D590}" type="presParOf" srcId="{09EAD855-1E25-4B4D-B30E-04D566F35A65}" destId="{3703A604-7CBD-431C-988C-F7DA4138531D}"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BB9107-3BC7-4E0E-91EC-76DD4BD5850B}" type="doc">
      <dgm:prSet loTypeId="urn:microsoft.com/office/officeart/2005/8/layout/chevron2" loCatId="process" qsTypeId="urn:microsoft.com/office/officeart/2005/8/quickstyle/3d1" qsCatId="3D" csTypeId="urn:microsoft.com/office/officeart/2005/8/colors/colorful1#11" csCatId="colorful" phldr="1"/>
      <dgm:spPr/>
      <dgm:t>
        <a:bodyPr/>
        <a:lstStyle/>
        <a:p>
          <a:endParaRPr lang="en-IN"/>
        </a:p>
      </dgm:t>
    </dgm:pt>
    <dgm:pt modelId="{4A213D6E-876A-4679-A211-541C0D4D588B}">
      <dgm:prSet phldrT="[Text]" custT="1"/>
      <dgm:spPr/>
      <dgm:t>
        <a:bodyPr/>
        <a:lstStyle/>
        <a:p>
          <a:r>
            <a:rPr lang="en-IN" sz="3600" b="1" dirty="0" smtClean="0"/>
            <a:t>1.</a:t>
          </a:r>
          <a:endParaRPr lang="en-IN" sz="3600" b="1" dirty="0"/>
        </a:p>
      </dgm:t>
    </dgm:pt>
    <dgm:pt modelId="{AB81CB41-4774-4B9D-BB75-F2C729788422}" type="parTrans" cxnId="{63512EAB-C939-4E56-AA0E-55E8915020C0}">
      <dgm:prSet/>
      <dgm:spPr/>
      <dgm:t>
        <a:bodyPr/>
        <a:lstStyle/>
        <a:p>
          <a:endParaRPr lang="en-IN" b="1"/>
        </a:p>
      </dgm:t>
    </dgm:pt>
    <dgm:pt modelId="{AF10C96D-91D7-4C1D-9D0D-987F4283224B}" type="sibTrans" cxnId="{63512EAB-C939-4E56-AA0E-55E8915020C0}">
      <dgm:prSet/>
      <dgm:spPr/>
      <dgm:t>
        <a:bodyPr/>
        <a:lstStyle/>
        <a:p>
          <a:endParaRPr lang="en-IN" b="1"/>
        </a:p>
      </dgm:t>
    </dgm:pt>
    <dgm:pt modelId="{E0AFA1C6-2A04-4B8F-B9DC-A9C1EDD157C0}">
      <dgm:prSet phldrT="[Text]"/>
      <dgm:spPr/>
      <dgm:t>
        <a:bodyPr/>
        <a:lstStyle/>
        <a:p>
          <a:r>
            <a:rPr lang="en-IN" b="1" dirty="0" smtClean="0">
              <a:solidFill>
                <a:srgbClr val="C00000"/>
              </a:solidFill>
            </a:rPr>
            <a:t>Sensory processes for gathering information</a:t>
          </a:r>
          <a:endParaRPr lang="en-IN" b="1" dirty="0">
            <a:solidFill>
              <a:srgbClr val="C00000"/>
            </a:solidFill>
          </a:endParaRPr>
        </a:p>
      </dgm:t>
    </dgm:pt>
    <dgm:pt modelId="{90FAA067-DA63-404B-96E7-20EDAE6A9E00}" type="parTrans" cxnId="{393286DE-D898-45AE-81B4-62299560B221}">
      <dgm:prSet/>
      <dgm:spPr/>
      <dgm:t>
        <a:bodyPr/>
        <a:lstStyle/>
        <a:p>
          <a:endParaRPr lang="en-IN" b="1"/>
        </a:p>
      </dgm:t>
    </dgm:pt>
    <dgm:pt modelId="{6E3CFE3D-3C4C-42BD-9DC2-B226D2D60425}" type="sibTrans" cxnId="{393286DE-D898-45AE-81B4-62299560B221}">
      <dgm:prSet/>
      <dgm:spPr/>
      <dgm:t>
        <a:bodyPr/>
        <a:lstStyle/>
        <a:p>
          <a:endParaRPr lang="en-IN" b="1"/>
        </a:p>
      </dgm:t>
    </dgm:pt>
    <dgm:pt modelId="{4D7F42D5-CF2B-4DD2-952C-6AADB0AE08DC}">
      <dgm:prSet phldrT="[Text]" custT="1"/>
      <dgm:spPr/>
      <dgm:t>
        <a:bodyPr/>
        <a:lstStyle/>
        <a:p>
          <a:r>
            <a:rPr lang="en-IN" sz="3200" b="1" dirty="0" smtClean="0"/>
            <a:t>2.</a:t>
          </a:r>
          <a:r>
            <a:rPr lang="en-IN" sz="3000" b="1" dirty="0" smtClean="0"/>
            <a:t> </a:t>
          </a:r>
          <a:endParaRPr lang="en-IN" sz="3000" b="1" dirty="0"/>
        </a:p>
      </dgm:t>
    </dgm:pt>
    <dgm:pt modelId="{3C6EC4E5-CE05-431D-A154-4924DB14E52B}" type="parTrans" cxnId="{1D6862FB-ED0E-46BA-9CB7-C91E681E9C3A}">
      <dgm:prSet/>
      <dgm:spPr/>
      <dgm:t>
        <a:bodyPr/>
        <a:lstStyle/>
        <a:p>
          <a:endParaRPr lang="en-IN" b="1"/>
        </a:p>
      </dgm:t>
    </dgm:pt>
    <dgm:pt modelId="{C5F4B20C-DDD6-4567-B2B0-905F3449526C}" type="sibTrans" cxnId="{1D6862FB-ED0E-46BA-9CB7-C91E681E9C3A}">
      <dgm:prSet/>
      <dgm:spPr/>
      <dgm:t>
        <a:bodyPr/>
        <a:lstStyle/>
        <a:p>
          <a:endParaRPr lang="en-IN" b="1"/>
        </a:p>
      </dgm:t>
    </dgm:pt>
    <dgm:pt modelId="{1CE8AE96-4431-4AC6-A7F8-1AA98359D07E}">
      <dgm:prSet phldrT="[Text]"/>
      <dgm:spPr/>
      <dgm:t>
        <a:bodyPr/>
        <a:lstStyle/>
        <a:p>
          <a:r>
            <a:rPr lang="en-IN" b="1" dirty="0" smtClean="0">
              <a:solidFill>
                <a:srgbClr val="00B050"/>
              </a:solidFill>
            </a:rPr>
            <a:t>Retention processes </a:t>
          </a:r>
          <a:endParaRPr lang="en-IN" b="1" dirty="0">
            <a:solidFill>
              <a:srgbClr val="00B050"/>
            </a:solidFill>
          </a:endParaRPr>
        </a:p>
      </dgm:t>
    </dgm:pt>
    <dgm:pt modelId="{72F615D1-3B6D-465A-973F-AE8B741402A4}" type="parTrans" cxnId="{0122E304-89F0-4E9D-A63E-5D3EACC27328}">
      <dgm:prSet/>
      <dgm:spPr/>
      <dgm:t>
        <a:bodyPr/>
        <a:lstStyle/>
        <a:p>
          <a:endParaRPr lang="en-IN" b="1"/>
        </a:p>
      </dgm:t>
    </dgm:pt>
    <dgm:pt modelId="{5D6865E2-798A-4C12-A68D-64E8F9F685ED}" type="sibTrans" cxnId="{0122E304-89F0-4E9D-A63E-5D3EACC27328}">
      <dgm:prSet/>
      <dgm:spPr/>
      <dgm:t>
        <a:bodyPr/>
        <a:lstStyle/>
        <a:p>
          <a:endParaRPr lang="en-IN" b="1"/>
        </a:p>
      </dgm:t>
    </dgm:pt>
    <dgm:pt modelId="{AD524CCD-884F-4A4B-9AF5-8BB5B11BEC78}">
      <dgm:prSet phldrT="[Text]" custT="1"/>
      <dgm:spPr/>
      <dgm:t>
        <a:bodyPr/>
        <a:lstStyle/>
        <a:p>
          <a:r>
            <a:rPr lang="en-IN" sz="3200" b="1" dirty="0" smtClean="0"/>
            <a:t>3.</a:t>
          </a:r>
          <a:endParaRPr lang="en-IN" sz="3200" b="1" dirty="0"/>
        </a:p>
      </dgm:t>
    </dgm:pt>
    <dgm:pt modelId="{2096DB26-D292-47C2-AB36-07A5B9332B8B}" type="parTrans" cxnId="{49B6F8FB-372F-4749-A6C1-BF477E93B4F8}">
      <dgm:prSet/>
      <dgm:spPr/>
      <dgm:t>
        <a:bodyPr/>
        <a:lstStyle/>
        <a:p>
          <a:endParaRPr lang="en-IN" b="1"/>
        </a:p>
      </dgm:t>
    </dgm:pt>
    <dgm:pt modelId="{A1D865A6-BBCE-4502-A496-34D7C52AA47E}" type="sibTrans" cxnId="{49B6F8FB-372F-4749-A6C1-BF477E93B4F8}">
      <dgm:prSet/>
      <dgm:spPr/>
      <dgm:t>
        <a:bodyPr/>
        <a:lstStyle/>
        <a:p>
          <a:endParaRPr lang="en-IN" b="1"/>
        </a:p>
      </dgm:t>
    </dgm:pt>
    <dgm:pt modelId="{50867B8D-8FAD-41E5-BAE2-87E4E93ED441}">
      <dgm:prSet phldrT="[Text]"/>
      <dgm:spPr/>
      <dgm:t>
        <a:bodyPr/>
        <a:lstStyle/>
        <a:p>
          <a:r>
            <a:rPr lang="en-IN" b="1" dirty="0" smtClean="0">
              <a:solidFill>
                <a:srgbClr val="7030A0"/>
              </a:solidFill>
            </a:rPr>
            <a:t>Application of information</a:t>
          </a:r>
          <a:endParaRPr lang="en-IN" b="1" dirty="0">
            <a:solidFill>
              <a:srgbClr val="7030A0"/>
            </a:solidFill>
          </a:endParaRPr>
        </a:p>
      </dgm:t>
    </dgm:pt>
    <dgm:pt modelId="{1FD75E95-242E-449C-9C1C-20DAA31EB6FA}" type="parTrans" cxnId="{EBC4A4B6-5676-42DB-B14F-344AA95D1FCB}">
      <dgm:prSet/>
      <dgm:spPr/>
      <dgm:t>
        <a:bodyPr/>
        <a:lstStyle/>
        <a:p>
          <a:endParaRPr lang="en-IN" b="1"/>
        </a:p>
      </dgm:t>
    </dgm:pt>
    <dgm:pt modelId="{5391D938-2787-41B6-9822-02D62BA0548C}" type="sibTrans" cxnId="{EBC4A4B6-5676-42DB-B14F-344AA95D1FCB}">
      <dgm:prSet/>
      <dgm:spPr/>
      <dgm:t>
        <a:bodyPr/>
        <a:lstStyle/>
        <a:p>
          <a:endParaRPr lang="en-IN" b="1"/>
        </a:p>
      </dgm:t>
    </dgm:pt>
    <dgm:pt modelId="{47EA42F1-BB9F-468B-9DBC-B24B931A11D3}" type="pres">
      <dgm:prSet presAssocID="{2DBB9107-3BC7-4E0E-91EC-76DD4BD5850B}" presName="linearFlow" presStyleCnt="0">
        <dgm:presLayoutVars>
          <dgm:dir/>
          <dgm:animLvl val="lvl"/>
          <dgm:resizeHandles val="exact"/>
        </dgm:presLayoutVars>
      </dgm:prSet>
      <dgm:spPr/>
      <dgm:t>
        <a:bodyPr/>
        <a:lstStyle/>
        <a:p>
          <a:endParaRPr lang="en-IN"/>
        </a:p>
      </dgm:t>
    </dgm:pt>
    <dgm:pt modelId="{5FD15CC2-6D8D-4322-A760-7FE10EB82953}" type="pres">
      <dgm:prSet presAssocID="{4A213D6E-876A-4679-A211-541C0D4D588B}" presName="composite" presStyleCnt="0"/>
      <dgm:spPr/>
    </dgm:pt>
    <dgm:pt modelId="{BC682184-1710-4C73-9795-739A3355E7A7}" type="pres">
      <dgm:prSet presAssocID="{4A213D6E-876A-4679-A211-541C0D4D588B}" presName="parentText" presStyleLbl="alignNode1" presStyleIdx="0" presStyleCnt="3">
        <dgm:presLayoutVars>
          <dgm:chMax val="1"/>
          <dgm:bulletEnabled val="1"/>
        </dgm:presLayoutVars>
      </dgm:prSet>
      <dgm:spPr/>
      <dgm:t>
        <a:bodyPr/>
        <a:lstStyle/>
        <a:p>
          <a:endParaRPr lang="en-IN"/>
        </a:p>
      </dgm:t>
    </dgm:pt>
    <dgm:pt modelId="{1BECD306-E5C8-404E-A36C-2F5B473E044F}" type="pres">
      <dgm:prSet presAssocID="{4A213D6E-876A-4679-A211-541C0D4D588B}" presName="descendantText" presStyleLbl="alignAcc1" presStyleIdx="0" presStyleCnt="3">
        <dgm:presLayoutVars>
          <dgm:bulletEnabled val="1"/>
        </dgm:presLayoutVars>
      </dgm:prSet>
      <dgm:spPr/>
      <dgm:t>
        <a:bodyPr/>
        <a:lstStyle/>
        <a:p>
          <a:endParaRPr lang="en-IN"/>
        </a:p>
      </dgm:t>
    </dgm:pt>
    <dgm:pt modelId="{119CE48E-215F-4942-90F3-32388B49198D}" type="pres">
      <dgm:prSet presAssocID="{AF10C96D-91D7-4C1D-9D0D-987F4283224B}" presName="sp" presStyleCnt="0"/>
      <dgm:spPr/>
    </dgm:pt>
    <dgm:pt modelId="{2941EB7C-2F5C-4E06-B7CD-F4BB16DA410E}" type="pres">
      <dgm:prSet presAssocID="{4D7F42D5-CF2B-4DD2-952C-6AADB0AE08DC}" presName="composite" presStyleCnt="0"/>
      <dgm:spPr/>
    </dgm:pt>
    <dgm:pt modelId="{721D52D6-9BF6-4FC0-9B4D-589F7CE42192}" type="pres">
      <dgm:prSet presAssocID="{4D7F42D5-CF2B-4DD2-952C-6AADB0AE08DC}" presName="parentText" presStyleLbl="alignNode1" presStyleIdx="1" presStyleCnt="3">
        <dgm:presLayoutVars>
          <dgm:chMax val="1"/>
          <dgm:bulletEnabled val="1"/>
        </dgm:presLayoutVars>
      </dgm:prSet>
      <dgm:spPr/>
      <dgm:t>
        <a:bodyPr/>
        <a:lstStyle/>
        <a:p>
          <a:endParaRPr lang="en-IN"/>
        </a:p>
      </dgm:t>
    </dgm:pt>
    <dgm:pt modelId="{FA37F2BA-C9C6-4B91-A4C4-7DC052497603}" type="pres">
      <dgm:prSet presAssocID="{4D7F42D5-CF2B-4DD2-952C-6AADB0AE08DC}" presName="descendantText" presStyleLbl="alignAcc1" presStyleIdx="1" presStyleCnt="3">
        <dgm:presLayoutVars>
          <dgm:bulletEnabled val="1"/>
        </dgm:presLayoutVars>
      </dgm:prSet>
      <dgm:spPr/>
      <dgm:t>
        <a:bodyPr/>
        <a:lstStyle/>
        <a:p>
          <a:endParaRPr lang="en-IN"/>
        </a:p>
      </dgm:t>
    </dgm:pt>
    <dgm:pt modelId="{8DC08CDF-783A-4B3E-8BEB-DE2CCBD22554}" type="pres">
      <dgm:prSet presAssocID="{C5F4B20C-DDD6-4567-B2B0-905F3449526C}" presName="sp" presStyleCnt="0"/>
      <dgm:spPr/>
    </dgm:pt>
    <dgm:pt modelId="{C467C823-8DEE-4602-B8D9-26EE111ED358}" type="pres">
      <dgm:prSet presAssocID="{AD524CCD-884F-4A4B-9AF5-8BB5B11BEC78}" presName="composite" presStyleCnt="0"/>
      <dgm:spPr/>
    </dgm:pt>
    <dgm:pt modelId="{A0056C71-7616-49FA-AA8C-89CF8D9BBEC5}" type="pres">
      <dgm:prSet presAssocID="{AD524CCD-884F-4A4B-9AF5-8BB5B11BEC78}" presName="parentText" presStyleLbl="alignNode1" presStyleIdx="2" presStyleCnt="3">
        <dgm:presLayoutVars>
          <dgm:chMax val="1"/>
          <dgm:bulletEnabled val="1"/>
        </dgm:presLayoutVars>
      </dgm:prSet>
      <dgm:spPr/>
      <dgm:t>
        <a:bodyPr/>
        <a:lstStyle/>
        <a:p>
          <a:endParaRPr lang="en-IN"/>
        </a:p>
      </dgm:t>
    </dgm:pt>
    <dgm:pt modelId="{7AE4081E-EB76-4021-AC1B-0BB951C6A1DD}" type="pres">
      <dgm:prSet presAssocID="{AD524CCD-884F-4A4B-9AF5-8BB5B11BEC78}" presName="descendantText" presStyleLbl="alignAcc1" presStyleIdx="2" presStyleCnt="3">
        <dgm:presLayoutVars>
          <dgm:bulletEnabled val="1"/>
        </dgm:presLayoutVars>
      </dgm:prSet>
      <dgm:spPr/>
      <dgm:t>
        <a:bodyPr/>
        <a:lstStyle/>
        <a:p>
          <a:endParaRPr lang="en-IN"/>
        </a:p>
      </dgm:t>
    </dgm:pt>
  </dgm:ptLst>
  <dgm:cxnLst>
    <dgm:cxn modelId="{C1A68F2A-7FC4-4A55-9364-DC8C869110FC}" type="presOf" srcId="{2DBB9107-3BC7-4E0E-91EC-76DD4BD5850B}" destId="{47EA42F1-BB9F-468B-9DBC-B24B931A11D3}" srcOrd="0" destOrd="0" presId="urn:microsoft.com/office/officeart/2005/8/layout/chevron2"/>
    <dgm:cxn modelId="{49B6F8FB-372F-4749-A6C1-BF477E93B4F8}" srcId="{2DBB9107-3BC7-4E0E-91EC-76DD4BD5850B}" destId="{AD524CCD-884F-4A4B-9AF5-8BB5B11BEC78}" srcOrd="2" destOrd="0" parTransId="{2096DB26-D292-47C2-AB36-07A5B9332B8B}" sibTransId="{A1D865A6-BBCE-4502-A496-34D7C52AA47E}"/>
    <dgm:cxn modelId="{0122E304-89F0-4E9D-A63E-5D3EACC27328}" srcId="{4D7F42D5-CF2B-4DD2-952C-6AADB0AE08DC}" destId="{1CE8AE96-4431-4AC6-A7F8-1AA98359D07E}" srcOrd="0" destOrd="0" parTransId="{72F615D1-3B6D-465A-973F-AE8B741402A4}" sibTransId="{5D6865E2-798A-4C12-A68D-64E8F9F685ED}"/>
    <dgm:cxn modelId="{63512EAB-C939-4E56-AA0E-55E8915020C0}" srcId="{2DBB9107-3BC7-4E0E-91EC-76DD4BD5850B}" destId="{4A213D6E-876A-4679-A211-541C0D4D588B}" srcOrd="0" destOrd="0" parTransId="{AB81CB41-4774-4B9D-BB75-F2C729788422}" sibTransId="{AF10C96D-91D7-4C1D-9D0D-987F4283224B}"/>
    <dgm:cxn modelId="{1D6862FB-ED0E-46BA-9CB7-C91E681E9C3A}" srcId="{2DBB9107-3BC7-4E0E-91EC-76DD4BD5850B}" destId="{4D7F42D5-CF2B-4DD2-952C-6AADB0AE08DC}" srcOrd="1" destOrd="0" parTransId="{3C6EC4E5-CE05-431D-A154-4924DB14E52B}" sibTransId="{C5F4B20C-DDD6-4567-B2B0-905F3449526C}"/>
    <dgm:cxn modelId="{85CE685F-5570-47E6-BBEA-3822C9A4C871}" type="presOf" srcId="{50867B8D-8FAD-41E5-BAE2-87E4E93ED441}" destId="{7AE4081E-EB76-4021-AC1B-0BB951C6A1DD}" srcOrd="0" destOrd="0" presId="urn:microsoft.com/office/officeart/2005/8/layout/chevron2"/>
    <dgm:cxn modelId="{889E0017-EC29-40AD-BE4E-339B33428E87}" type="presOf" srcId="{1CE8AE96-4431-4AC6-A7F8-1AA98359D07E}" destId="{FA37F2BA-C9C6-4B91-A4C4-7DC052497603}" srcOrd="0" destOrd="0" presId="urn:microsoft.com/office/officeart/2005/8/layout/chevron2"/>
    <dgm:cxn modelId="{393286DE-D898-45AE-81B4-62299560B221}" srcId="{4A213D6E-876A-4679-A211-541C0D4D588B}" destId="{E0AFA1C6-2A04-4B8F-B9DC-A9C1EDD157C0}" srcOrd="0" destOrd="0" parTransId="{90FAA067-DA63-404B-96E7-20EDAE6A9E00}" sibTransId="{6E3CFE3D-3C4C-42BD-9DC2-B226D2D60425}"/>
    <dgm:cxn modelId="{5489EB58-FB61-49F9-8AF1-19F898F2CBFC}" type="presOf" srcId="{4D7F42D5-CF2B-4DD2-952C-6AADB0AE08DC}" destId="{721D52D6-9BF6-4FC0-9B4D-589F7CE42192}" srcOrd="0" destOrd="0" presId="urn:microsoft.com/office/officeart/2005/8/layout/chevron2"/>
    <dgm:cxn modelId="{9A07057F-AF75-4E48-8F50-C0E67BA2ECD8}" type="presOf" srcId="{AD524CCD-884F-4A4B-9AF5-8BB5B11BEC78}" destId="{A0056C71-7616-49FA-AA8C-89CF8D9BBEC5}" srcOrd="0" destOrd="0" presId="urn:microsoft.com/office/officeart/2005/8/layout/chevron2"/>
    <dgm:cxn modelId="{EBC4A4B6-5676-42DB-B14F-344AA95D1FCB}" srcId="{AD524CCD-884F-4A4B-9AF5-8BB5B11BEC78}" destId="{50867B8D-8FAD-41E5-BAE2-87E4E93ED441}" srcOrd="0" destOrd="0" parTransId="{1FD75E95-242E-449C-9C1C-20DAA31EB6FA}" sibTransId="{5391D938-2787-41B6-9822-02D62BA0548C}"/>
    <dgm:cxn modelId="{14DC5BD9-0304-4DC1-9F74-0514201B2B44}" type="presOf" srcId="{4A213D6E-876A-4679-A211-541C0D4D588B}" destId="{BC682184-1710-4C73-9795-739A3355E7A7}" srcOrd="0" destOrd="0" presId="urn:microsoft.com/office/officeart/2005/8/layout/chevron2"/>
    <dgm:cxn modelId="{646BD94D-765A-4EDE-816F-92A54ECC7701}" type="presOf" srcId="{E0AFA1C6-2A04-4B8F-B9DC-A9C1EDD157C0}" destId="{1BECD306-E5C8-404E-A36C-2F5B473E044F}" srcOrd="0" destOrd="0" presId="urn:microsoft.com/office/officeart/2005/8/layout/chevron2"/>
    <dgm:cxn modelId="{4BE6F508-B489-4C30-A854-F16A50412EC4}" type="presParOf" srcId="{47EA42F1-BB9F-468B-9DBC-B24B931A11D3}" destId="{5FD15CC2-6D8D-4322-A760-7FE10EB82953}" srcOrd="0" destOrd="0" presId="urn:microsoft.com/office/officeart/2005/8/layout/chevron2"/>
    <dgm:cxn modelId="{65A60CAB-9F38-4E90-8A39-457D4446851D}" type="presParOf" srcId="{5FD15CC2-6D8D-4322-A760-7FE10EB82953}" destId="{BC682184-1710-4C73-9795-739A3355E7A7}" srcOrd="0" destOrd="0" presId="urn:microsoft.com/office/officeart/2005/8/layout/chevron2"/>
    <dgm:cxn modelId="{3FFA0807-3B85-4109-91A6-1170BD0D4850}" type="presParOf" srcId="{5FD15CC2-6D8D-4322-A760-7FE10EB82953}" destId="{1BECD306-E5C8-404E-A36C-2F5B473E044F}" srcOrd="1" destOrd="0" presId="urn:microsoft.com/office/officeart/2005/8/layout/chevron2"/>
    <dgm:cxn modelId="{2A5F86F1-C9FC-4B36-A8EE-931DA4F72699}" type="presParOf" srcId="{47EA42F1-BB9F-468B-9DBC-B24B931A11D3}" destId="{119CE48E-215F-4942-90F3-32388B49198D}" srcOrd="1" destOrd="0" presId="urn:microsoft.com/office/officeart/2005/8/layout/chevron2"/>
    <dgm:cxn modelId="{F0FDF2B8-7B7E-4E25-861A-37FA4D493597}" type="presParOf" srcId="{47EA42F1-BB9F-468B-9DBC-B24B931A11D3}" destId="{2941EB7C-2F5C-4E06-B7CD-F4BB16DA410E}" srcOrd="2" destOrd="0" presId="urn:microsoft.com/office/officeart/2005/8/layout/chevron2"/>
    <dgm:cxn modelId="{A462300A-5CB4-4C3B-95CB-D284A5E9B74D}" type="presParOf" srcId="{2941EB7C-2F5C-4E06-B7CD-F4BB16DA410E}" destId="{721D52D6-9BF6-4FC0-9B4D-589F7CE42192}" srcOrd="0" destOrd="0" presId="urn:microsoft.com/office/officeart/2005/8/layout/chevron2"/>
    <dgm:cxn modelId="{9AB1E2D0-67F1-4743-814A-3B4621AF2AD3}" type="presParOf" srcId="{2941EB7C-2F5C-4E06-B7CD-F4BB16DA410E}" destId="{FA37F2BA-C9C6-4B91-A4C4-7DC052497603}" srcOrd="1" destOrd="0" presId="urn:microsoft.com/office/officeart/2005/8/layout/chevron2"/>
    <dgm:cxn modelId="{5D8FDEDE-73B8-4820-9F7E-FBAEF95B6121}" type="presParOf" srcId="{47EA42F1-BB9F-468B-9DBC-B24B931A11D3}" destId="{8DC08CDF-783A-4B3E-8BEB-DE2CCBD22554}" srcOrd="3" destOrd="0" presId="urn:microsoft.com/office/officeart/2005/8/layout/chevron2"/>
    <dgm:cxn modelId="{9D2AF1EE-27B2-4036-9F9D-5064703F5DA2}" type="presParOf" srcId="{47EA42F1-BB9F-468B-9DBC-B24B931A11D3}" destId="{C467C823-8DEE-4602-B8D9-26EE111ED358}" srcOrd="4" destOrd="0" presId="urn:microsoft.com/office/officeart/2005/8/layout/chevron2"/>
    <dgm:cxn modelId="{391D0321-D4A2-4644-9FF7-D006253803FA}" type="presParOf" srcId="{C467C823-8DEE-4602-B8D9-26EE111ED358}" destId="{A0056C71-7616-49FA-AA8C-89CF8D9BBEC5}" srcOrd="0" destOrd="0" presId="urn:microsoft.com/office/officeart/2005/8/layout/chevron2"/>
    <dgm:cxn modelId="{2FF67F22-B34C-4750-BC3D-1B458E73E1BB}" type="presParOf" srcId="{C467C823-8DEE-4602-B8D9-26EE111ED358}" destId="{7AE4081E-EB76-4021-AC1B-0BB951C6A1DD}"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3600" b="1" dirty="0" smtClean="0"/>
            <a:t> </a:t>
          </a:r>
          <a:r>
            <a:rPr kumimoji="0" lang="en-IN" sz="3600" b="1" i="0" u="none" strike="noStrike" cap="none" spc="0" normalizeH="0" baseline="0" noProof="0" dirty="0" smtClean="0">
              <a:ln>
                <a:noFill/>
              </a:ln>
              <a:solidFill>
                <a:schemeClr val="dk1"/>
              </a:solidFill>
              <a:effectLst/>
              <a:uLnTx/>
              <a:uFillTx/>
              <a:latin typeface="Calibri"/>
              <a:ea typeface="Calibri"/>
              <a:cs typeface="Calibri"/>
              <a:sym typeface="Calibri"/>
            </a:rPr>
            <a:t>Paying attention</a:t>
          </a:r>
          <a:endParaRPr lang="en-US" sz="3600" b="1" dirty="0"/>
        </a:p>
      </dgm:t>
    </dgm:pt>
    <dgm:pt modelId="{B4C2FD14-51CA-46A1-8871-D57A9BE262EE}" type="parTrans" cxnId="{ECDB9D44-7B37-431B-9B27-AA67782F2C30}">
      <dgm:prSet/>
      <dgm:spPr/>
      <dgm:t>
        <a:bodyPr/>
        <a:lstStyle/>
        <a:p>
          <a:endParaRPr lang="en-US" sz="3600" b="1"/>
        </a:p>
      </dgm:t>
    </dgm:pt>
    <dgm:pt modelId="{7C19EEF4-BDE6-4C87-BD6C-262483C1DEE4}" type="sibTrans" cxnId="{ECDB9D44-7B37-431B-9B27-AA67782F2C30}">
      <dgm:prSet/>
      <dgm:spPr/>
      <dgm:t>
        <a:bodyPr/>
        <a:lstStyle/>
        <a:p>
          <a:endParaRPr lang="en-US" sz="3600" b="1"/>
        </a:p>
      </dgm:t>
    </dgm:pt>
    <dgm:pt modelId="{905087AB-7392-4E75-A43B-8B8475692605}">
      <dgm:prSet custT="1"/>
      <dgm:spPr/>
      <dgm:t>
        <a:bodyPr/>
        <a:lstStyle/>
        <a:p>
          <a:pPr rtl="0"/>
          <a:r>
            <a:rPr kumimoji="0" lang="en-IN" sz="3600" b="1" i="0" u="none" strike="noStrike" cap="none" spc="0" normalizeH="0" baseline="0" noProof="0" dirty="0" smtClean="0">
              <a:ln>
                <a:noFill/>
              </a:ln>
              <a:solidFill>
                <a:schemeClr val="dk1"/>
              </a:solidFill>
              <a:effectLst/>
              <a:uLnTx/>
              <a:uFillTx/>
              <a:latin typeface="Calibri"/>
              <a:ea typeface="Calibri"/>
              <a:cs typeface="Calibri"/>
              <a:sym typeface="Calibri"/>
            </a:rPr>
            <a:t>Getting the sensory input from the surrounding (sensation)  </a:t>
          </a:r>
          <a:endParaRPr lang="en-US" sz="3600" b="1" dirty="0"/>
        </a:p>
      </dgm:t>
    </dgm:pt>
    <dgm:pt modelId="{1CE88BB3-B659-4041-A85D-582F3367E7D5}" type="parTrans" cxnId="{FDC6BCAA-5FEF-4CDF-B2F8-99635F174F3B}">
      <dgm:prSet/>
      <dgm:spPr/>
      <dgm:t>
        <a:bodyPr/>
        <a:lstStyle/>
        <a:p>
          <a:endParaRPr lang="en-US" sz="3600" b="1"/>
        </a:p>
      </dgm:t>
    </dgm:pt>
    <dgm:pt modelId="{927BC53E-947F-435A-B64B-7A22D8A7E0A7}" type="sibTrans" cxnId="{FDC6BCAA-5FEF-4CDF-B2F8-99635F174F3B}">
      <dgm:prSet/>
      <dgm:spPr/>
      <dgm:t>
        <a:bodyPr/>
        <a:lstStyle/>
        <a:p>
          <a:endParaRPr lang="en-US" sz="3600" b="1"/>
        </a:p>
      </dgm:t>
    </dgm:pt>
    <dgm:pt modelId="{9D887D91-EC92-4C66-8A10-EEFF08E42A40}">
      <dgm:prSet custT="1"/>
      <dgm:spPr/>
      <dgm:t>
        <a:bodyPr/>
        <a:lstStyle/>
        <a:p>
          <a:pPr rtl="0"/>
          <a:r>
            <a:rPr kumimoji="0" lang="en-IN" sz="3600" b="1" i="0" u="none" strike="noStrike" cap="none" spc="0" normalizeH="0" baseline="0" noProof="0" dirty="0" smtClean="0">
              <a:ln>
                <a:noFill/>
              </a:ln>
              <a:solidFill>
                <a:schemeClr val="dk1"/>
              </a:solidFill>
              <a:effectLst/>
              <a:uLnTx/>
              <a:uFillTx/>
              <a:latin typeface="Calibri"/>
              <a:ea typeface="Calibri"/>
              <a:cs typeface="Calibri"/>
              <a:sym typeface="Calibri"/>
            </a:rPr>
            <a:t>Interpreting the sensation (perception)</a:t>
          </a:r>
          <a:endParaRPr lang="en-US" sz="3600" b="1" dirty="0"/>
        </a:p>
      </dgm:t>
    </dgm:pt>
    <dgm:pt modelId="{CA24AF71-3EE6-4487-867C-A7E34853B220}" type="parTrans" cxnId="{F1AF2090-1116-44AF-9FD4-CF36AFDD24C5}">
      <dgm:prSet/>
      <dgm:spPr/>
      <dgm:t>
        <a:bodyPr/>
        <a:lstStyle/>
        <a:p>
          <a:endParaRPr lang="en-US" sz="3600" b="1"/>
        </a:p>
      </dgm:t>
    </dgm:pt>
    <dgm:pt modelId="{8147576C-AB79-478F-A6AD-EE9C2ED14E7C}" type="sibTrans" cxnId="{F1AF2090-1116-44AF-9FD4-CF36AFDD24C5}">
      <dgm:prSet/>
      <dgm:spPr/>
      <dgm:t>
        <a:bodyPr/>
        <a:lstStyle/>
        <a:p>
          <a:endParaRPr lang="en-US" sz="3600" b="1"/>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3"/>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3"/>
      <dgm:spPr/>
    </dgm:pt>
    <dgm:pt modelId="{9EE96958-2400-41C6-8CCB-6B0C9BE06A64}" type="pres">
      <dgm:prSet presAssocID="{8787E518-E3D8-46A6-BC2F-A7F70973720D}" presName="dstNode" presStyleLbl="node1" presStyleIdx="0" presStyleCnt="3"/>
      <dgm:spPr/>
    </dgm:pt>
    <dgm:pt modelId="{D8851719-D0B4-4908-B7C5-062CDB77FD60}" type="pres">
      <dgm:prSet presAssocID="{8247563F-4FA5-4EFF-850D-4FCEC7C3F92E}" presName="text_1" presStyleLbl="node1" presStyleIdx="0" presStyleCnt="3"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3"/>
      <dgm:spPr/>
    </dgm:pt>
    <dgm:pt modelId="{EA0A074F-60F7-48D2-8C74-9A84DCB021CD}" type="pres">
      <dgm:prSet presAssocID="{905087AB-7392-4E75-A43B-8B8475692605}" presName="text_2" presStyleLbl="node1" presStyleIdx="1" presStyleCnt="3">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3"/>
      <dgm:spPr/>
    </dgm:pt>
    <dgm:pt modelId="{C9387D58-AC7F-4C29-BF61-9E3E255622BE}" type="pres">
      <dgm:prSet presAssocID="{9D887D91-EC92-4C66-8A10-EEFF08E42A40}" presName="text_3" presStyleLbl="node1" presStyleIdx="2" presStyleCnt="3">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3"/>
      <dgm:spPr/>
    </dgm:pt>
  </dgm:ptLst>
  <dgm:cxnLst>
    <dgm:cxn modelId="{AE2B811D-2F4F-4DF0-B325-D841DDCC2A7C}" type="presOf" srcId="{8247563F-4FA5-4EFF-850D-4FCEC7C3F92E}" destId="{D8851719-D0B4-4908-B7C5-062CDB77FD60}" srcOrd="0" destOrd="0" presId="urn:microsoft.com/office/officeart/2008/layout/VerticalCurvedList"/>
    <dgm:cxn modelId="{ECDB9D44-7B37-431B-9B27-AA67782F2C30}" srcId="{8787E518-E3D8-46A6-BC2F-A7F70973720D}" destId="{8247563F-4FA5-4EFF-850D-4FCEC7C3F92E}" srcOrd="0" destOrd="0" parTransId="{B4C2FD14-51CA-46A1-8871-D57A9BE262EE}" sibTransId="{7C19EEF4-BDE6-4C87-BD6C-262483C1DEE4}"/>
    <dgm:cxn modelId="{DF0C778E-F8C5-404C-AD9D-082956C3E4E9}" type="presOf" srcId="{905087AB-7392-4E75-A43B-8B8475692605}" destId="{EA0A074F-60F7-48D2-8C74-9A84DCB021CD}" srcOrd="0" destOrd="0" presId="urn:microsoft.com/office/officeart/2008/layout/VerticalCurvedList"/>
    <dgm:cxn modelId="{1BA6BBBF-3082-4C62-A197-C440A19429A1}" type="presOf" srcId="{7C19EEF4-BDE6-4C87-BD6C-262483C1DEE4}" destId="{A2ABC20A-5177-41FD-896D-CBF0E9EF9A77}" srcOrd="0" destOrd="0" presId="urn:microsoft.com/office/officeart/2008/layout/VerticalCurvedList"/>
    <dgm:cxn modelId="{FDC6BCAA-5FEF-4CDF-B2F8-99635F174F3B}" srcId="{8787E518-E3D8-46A6-BC2F-A7F70973720D}" destId="{905087AB-7392-4E75-A43B-8B8475692605}" srcOrd="1" destOrd="0" parTransId="{1CE88BB3-B659-4041-A85D-582F3367E7D5}" sibTransId="{927BC53E-947F-435A-B64B-7A22D8A7E0A7}"/>
    <dgm:cxn modelId="{965FBC3E-DFF0-42DA-A7EB-F9A998D29ED6}" type="presOf" srcId="{9D887D91-EC92-4C66-8A10-EEFF08E42A40}" destId="{C9387D58-AC7F-4C29-BF61-9E3E255622BE}" srcOrd="0" destOrd="0" presId="urn:microsoft.com/office/officeart/2008/layout/VerticalCurvedList"/>
    <dgm:cxn modelId="{A0ED3ED3-4454-4A45-ACBA-35D3FF771762}" type="presOf" srcId="{8787E518-E3D8-46A6-BC2F-A7F70973720D}" destId="{E3F055FC-10A7-41C1-9946-9D35A8ACEED3}" srcOrd="0" destOrd="0" presId="urn:microsoft.com/office/officeart/2008/layout/VerticalCurvedList"/>
    <dgm:cxn modelId="{F1AF2090-1116-44AF-9FD4-CF36AFDD24C5}" srcId="{8787E518-E3D8-46A6-BC2F-A7F70973720D}" destId="{9D887D91-EC92-4C66-8A10-EEFF08E42A40}" srcOrd="2" destOrd="0" parTransId="{CA24AF71-3EE6-4487-867C-A7E34853B220}" sibTransId="{8147576C-AB79-478F-A6AD-EE9C2ED14E7C}"/>
    <dgm:cxn modelId="{D39993DF-5336-4BDA-9682-BB9F63A12E50}" type="presParOf" srcId="{E3F055FC-10A7-41C1-9946-9D35A8ACEED3}" destId="{5868ACCB-6CF3-4486-A0C5-E4893EB53257}" srcOrd="0" destOrd="0" presId="urn:microsoft.com/office/officeart/2008/layout/VerticalCurvedList"/>
    <dgm:cxn modelId="{0C7CDC50-59DB-4CB5-97A0-BC219079314B}" type="presParOf" srcId="{5868ACCB-6CF3-4486-A0C5-E4893EB53257}" destId="{FFD1B26C-9E4D-46CE-9F72-5885EF0CC8FC}" srcOrd="0" destOrd="0" presId="urn:microsoft.com/office/officeart/2008/layout/VerticalCurvedList"/>
    <dgm:cxn modelId="{8F1013A7-3AC8-4AC5-B642-42E172EB55E3}" type="presParOf" srcId="{FFD1B26C-9E4D-46CE-9F72-5885EF0CC8FC}" destId="{51B3947E-F844-40A1-8089-612FDD9D8747}" srcOrd="0" destOrd="0" presId="urn:microsoft.com/office/officeart/2008/layout/VerticalCurvedList"/>
    <dgm:cxn modelId="{545F704C-C4AD-4062-B6A2-5F14D2731A1C}" type="presParOf" srcId="{FFD1B26C-9E4D-46CE-9F72-5885EF0CC8FC}" destId="{A2ABC20A-5177-41FD-896D-CBF0E9EF9A77}" srcOrd="1" destOrd="0" presId="urn:microsoft.com/office/officeart/2008/layout/VerticalCurvedList"/>
    <dgm:cxn modelId="{439BF1FF-F399-4CBC-8CBF-3BD9933D7F36}" type="presParOf" srcId="{FFD1B26C-9E4D-46CE-9F72-5885EF0CC8FC}" destId="{67F4A076-3F24-402B-A42B-11CB0D34B640}" srcOrd="2" destOrd="0" presId="urn:microsoft.com/office/officeart/2008/layout/VerticalCurvedList"/>
    <dgm:cxn modelId="{E84ED50E-7F19-48B5-B4EA-B766070636F6}" type="presParOf" srcId="{FFD1B26C-9E4D-46CE-9F72-5885EF0CC8FC}" destId="{9EE96958-2400-41C6-8CCB-6B0C9BE06A64}" srcOrd="3" destOrd="0" presId="urn:microsoft.com/office/officeart/2008/layout/VerticalCurvedList"/>
    <dgm:cxn modelId="{E807F039-5CFC-4DFC-B59C-5DB458A63806}" type="presParOf" srcId="{5868ACCB-6CF3-4486-A0C5-E4893EB53257}" destId="{D8851719-D0B4-4908-B7C5-062CDB77FD60}" srcOrd="1" destOrd="0" presId="urn:microsoft.com/office/officeart/2008/layout/VerticalCurvedList"/>
    <dgm:cxn modelId="{B2ABC00B-BC25-4EF0-8374-2B9449B89008}" type="presParOf" srcId="{5868ACCB-6CF3-4486-A0C5-E4893EB53257}" destId="{F392D40B-901B-4461-8C79-5083B2AF7826}" srcOrd="2" destOrd="0" presId="urn:microsoft.com/office/officeart/2008/layout/VerticalCurvedList"/>
    <dgm:cxn modelId="{592D7F82-66BC-4741-B494-FAAFAC33ECA0}" type="presParOf" srcId="{F392D40B-901B-4461-8C79-5083B2AF7826}" destId="{42DAD5A6-AF96-4055-970E-8C783C50C513}" srcOrd="0" destOrd="0" presId="urn:microsoft.com/office/officeart/2008/layout/VerticalCurvedList"/>
    <dgm:cxn modelId="{DF531215-9E32-4379-9DF4-2E411D4841F0}" type="presParOf" srcId="{5868ACCB-6CF3-4486-A0C5-E4893EB53257}" destId="{EA0A074F-60F7-48D2-8C74-9A84DCB021CD}" srcOrd="3" destOrd="0" presId="urn:microsoft.com/office/officeart/2008/layout/VerticalCurvedList"/>
    <dgm:cxn modelId="{2FA3B408-556E-402D-A483-5C730A3224D3}" type="presParOf" srcId="{5868ACCB-6CF3-4486-A0C5-E4893EB53257}" destId="{26D72F91-E391-4C8E-BBC4-2CA54AAF22F9}" srcOrd="4" destOrd="0" presId="urn:microsoft.com/office/officeart/2008/layout/VerticalCurvedList"/>
    <dgm:cxn modelId="{B569837A-C8F2-4853-B5A1-E891EAE1FA22}" type="presParOf" srcId="{26D72F91-E391-4C8E-BBC4-2CA54AAF22F9}" destId="{B398671C-27FE-4C5C-BD4A-59AD06B279D4}" srcOrd="0" destOrd="0" presId="urn:microsoft.com/office/officeart/2008/layout/VerticalCurvedList"/>
    <dgm:cxn modelId="{85E9601E-D884-4F74-9690-1924AD35DE86}" type="presParOf" srcId="{5868ACCB-6CF3-4486-A0C5-E4893EB53257}" destId="{C9387D58-AC7F-4C29-BF61-9E3E255622BE}" srcOrd="5" destOrd="0" presId="urn:microsoft.com/office/officeart/2008/layout/VerticalCurvedList"/>
    <dgm:cxn modelId="{A3CF4E18-1BBB-42EA-90FE-56B73B15D3BB}" type="presParOf" srcId="{5868ACCB-6CF3-4486-A0C5-E4893EB53257}" destId="{FD84EE2E-F081-4460-8304-5D68E6739829}" srcOrd="6" destOrd="0" presId="urn:microsoft.com/office/officeart/2008/layout/VerticalCurvedList"/>
    <dgm:cxn modelId="{AA7E5263-A2F6-4D2F-A4BF-1BB6ED4804D2}" type="presParOf" srcId="{FD84EE2E-F081-4460-8304-5D68E6739829}" destId="{B1BF40ED-989B-487A-B48B-710F229AED2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2800" b="0" dirty="0" smtClean="0"/>
            <a:t> </a:t>
          </a:r>
          <a:r>
            <a:rPr lang="en-IN" sz="2800" b="1" dirty="0" smtClean="0"/>
            <a:t>Gathered information is processed appropriately by linking to previous information, categorising, coding etc.</a:t>
          </a:r>
          <a:endParaRPr lang="en-US" sz="2800" b="0" dirty="0"/>
        </a:p>
      </dgm:t>
    </dgm:pt>
    <dgm:pt modelId="{B4C2FD14-51CA-46A1-8871-D57A9BE262EE}" type="parTrans" cxnId="{ECDB9D44-7B37-431B-9B27-AA67782F2C30}">
      <dgm:prSet/>
      <dgm:spPr/>
      <dgm:t>
        <a:bodyPr/>
        <a:lstStyle/>
        <a:p>
          <a:endParaRPr lang="en-US" sz="3600" b="1"/>
        </a:p>
      </dgm:t>
    </dgm:pt>
    <dgm:pt modelId="{7C19EEF4-BDE6-4C87-BD6C-262483C1DEE4}" type="sibTrans" cxnId="{ECDB9D44-7B37-431B-9B27-AA67782F2C30}">
      <dgm:prSet/>
      <dgm:spPr/>
      <dgm:t>
        <a:bodyPr/>
        <a:lstStyle/>
        <a:p>
          <a:endParaRPr lang="en-US" sz="3600" b="1"/>
        </a:p>
      </dgm:t>
    </dgm:pt>
    <dgm:pt modelId="{905087AB-7392-4E75-A43B-8B8475692605}">
      <dgm:prSet custT="1"/>
      <dgm:spPr/>
      <dgm:t>
        <a:bodyPr/>
        <a:lstStyle/>
        <a:p>
          <a:pPr rtl="0"/>
          <a:r>
            <a:rPr lang="en-IN" sz="3600" b="1" dirty="0" smtClean="0"/>
            <a:t>Processed Information is stored  in memory</a:t>
          </a:r>
          <a:endParaRPr lang="en-US" sz="3600" b="1" dirty="0"/>
        </a:p>
      </dgm:t>
    </dgm:pt>
    <dgm:pt modelId="{1CE88BB3-B659-4041-A85D-582F3367E7D5}" type="parTrans" cxnId="{FDC6BCAA-5FEF-4CDF-B2F8-99635F174F3B}">
      <dgm:prSet/>
      <dgm:spPr/>
      <dgm:t>
        <a:bodyPr/>
        <a:lstStyle/>
        <a:p>
          <a:endParaRPr lang="en-US" sz="3600" b="1"/>
        </a:p>
      </dgm:t>
    </dgm:pt>
    <dgm:pt modelId="{927BC53E-947F-435A-B64B-7A22D8A7E0A7}" type="sibTrans" cxnId="{FDC6BCAA-5FEF-4CDF-B2F8-99635F174F3B}">
      <dgm:prSet/>
      <dgm:spPr/>
      <dgm:t>
        <a:bodyPr/>
        <a:lstStyle/>
        <a:p>
          <a:endParaRPr lang="en-US" sz="3600" b="1"/>
        </a:p>
      </dgm:t>
    </dgm:pt>
    <dgm:pt modelId="{9D887D91-EC92-4C66-8A10-EEFF08E42A40}">
      <dgm:prSet custT="1"/>
      <dgm:spPr/>
      <dgm:t>
        <a:bodyPr/>
        <a:lstStyle/>
        <a:p>
          <a:pPr rtl="0"/>
          <a:r>
            <a:rPr lang="en-IN" sz="3600" b="1" dirty="0" smtClean="0"/>
            <a:t>Retrieving  later as and when needed</a:t>
          </a:r>
          <a:endParaRPr lang="en-US" sz="3600" b="1" dirty="0"/>
        </a:p>
      </dgm:t>
    </dgm:pt>
    <dgm:pt modelId="{CA24AF71-3EE6-4487-867C-A7E34853B220}" type="parTrans" cxnId="{F1AF2090-1116-44AF-9FD4-CF36AFDD24C5}">
      <dgm:prSet/>
      <dgm:spPr/>
      <dgm:t>
        <a:bodyPr/>
        <a:lstStyle/>
        <a:p>
          <a:endParaRPr lang="en-US" sz="3600" b="1"/>
        </a:p>
      </dgm:t>
    </dgm:pt>
    <dgm:pt modelId="{8147576C-AB79-478F-A6AD-EE9C2ED14E7C}" type="sibTrans" cxnId="{F1AF2090-1116-44AF-9FD4-CF36AFDD24C5}">
      <dgm:prSet/>
      <dgm:spPr/>
      <dgm:t>
        <a:bodyPr/>
        <a:lstStyle/>
        <a:p>
          <a:endParaRPr lang="en-US" sz="3600" b="1"/>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3"/>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3"/>
      <dgm:spPr/>
    </dgm:pt>
    <dgm:pt modelId="{9EE96958-2400-41C6-8CCB-6B0C9BE06A64}" type="pres">
      <dgm:prSet presAssocID="{8787E518-E3D8-46A6-BC2F-A7F70973720D}" presName="dstNode" presStyleLbl="node1" presStyleIdx="0" presStyleCnt="3"/>
      <dgm:spPr/>
    </dgm:pt>
    <dgm:pt modelId="{D8851719-D0B4-4908-B7C5-062CDB77FD60}" type="pres">
      <dgm:prSet presAssocID="{8247563F-4FA5-4EFF-850D-4FCEC7C3F92E}" presName="text_1" presStyleLbl="node1" presStyleIdx="0" presStyleCnt="3"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3"/>
      <dgm:spPr/>
    </dgm:pt>
    <dgm:pt modelId="{EA0A074F-60F7-48D2-8C74-9A84DCB021CD}" type="pres">
      <dgm:prSet presAssocID="{905087AB-7392-4E75-A43B-8B8475692605}" presName="text_2" presStyleLbl="node1" presStyleIdx="1" presStyleCnt="3" custScaleY="134131">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3"/>
      <dgm:spPr/>
    </dgm:pt>
    <dgm:pt modelId="{C9387D58-AC7F-4C29-BF61-9E3E255622BE}" type="pres">
      <dgm:prSet presAssocID="{9D887D91-EC92-4C66-8A10-EEFF08E42A40}" presName="text_3" presStyleLbl="node1" presStyleIdx="2" presStyleCnt="3" custScaleY="140000">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3"/>
      <dgm:spPr/>
    </dgm:pt>
  </dgm:ptLst>
  <dgm:cxnLst>
    <dgm:cxn modelId="{ECDB9D44-7B37-431B-9B27-AA67782F2C30}" srcId="{8787E518-E3D8-46A6-BC2F-A7F70973720D}" destId="{8247563F-4FA5-4EFF-850D-4FCEC7C3F92E}" srcOrd="0" destOrd="0" parTransId="{B4C2FD14-51CA-46A1-8871-D57A9BE262EE}" sibTransId="{7C19EEF4-BDE6-4C87-BD6C-262483C1DEE4}"/>
    <dgm:cxn modelId="{B8467D68-3D4E-4469-B582-C02DEF6FA922}" type="presOf" srcId="{9D887D91-EC92-4C66-8A10-EEFF08E42A40}" destId="{C9387D58-AC7F-4C29-BF61-9E3E255622BE}" srcOrd="0" destOrd="0" presId="urn:microsoft.com/office/officeart/2008/layout/VerticalCurvedList"/>
    <dgm:cxn modelId="{FDC6BCAA-5FEF-4CDF-B2F8-99635F174F3B}" srcId="{8787E518-E3D8-46A6-BC2F-A7F70973720D}" destId="{905087AB-7392-4E75-A43B-8B8475692605}" srcOrd="1" destOrd="0" parTransId="{1CE88BB3-B659-4041-A85D-582F3367E7D5}" sibTransId="{927BC53E-947F-435A-B64B-7A22D8A7E0A7}"/>
    <dgm:cxn modelId="{83E0E857-787D-48A0-AC67-4596316AC0FE}" type="presOf" srcId="{905087AB-7392-4E75-A43B-8B8475692605}" destId="{EA0A074F-60F7-48D2-8C74-9A84DCB021CD}" srcOrd="0" destOrd="0" presId="urn:microsoft.com/office/officeart/2008/layout/VerticalCurvedList"/>
    <dgm:cxn modelId="{B67F02A1-DB73-4180-A1C1-ADEADDEA0D89}" type="presOf" srcId="{8247563F-4FA5-4EFF-850D-4FCEC7C3F92E}" destId="{D8851719-D0B4-4908-B7C5-062CDB77FD60}" srcOrd="0" destOrd="0" presId="urn:microsoft.com/office/officeart/2008/layout/VerticalCurvedList"/>
    <dgm:cxn modelId="{05E2229F-3D86-47B1-AD74-ACD74D109CB8}" type="presOf" srcId="{8787E518-E3D8-46A6-BC2F-A7F70973720D}" destId="{E3F055FC-10A7-41C1-9946-9D35A8ACEED3}" srcOrd="0" destOrd="0" presId="urn:microsoft.com/office/officeart/2008/layout/VerticalCurvedList"/>
    <dgm:cxn modelId="{BD84A834-53A7-4E51-BD6F-11F5095B74F8}" type="presOf" srcId="{7C19EEF4-BDE6-4C87-BD6C-262483C1DEE4}" destId="{A2ABC20A-5177-41FD-896D-CBF0E9EF9A77}" srcOrd="0" destOrd="0" presId="urn:microsoft.com/office/officeart/2008/layout/VerticalCurvedList"/>
    <dgm:cxn modelId="{F1AF2090-1116-44AF-9FD4-CF36AFDD24C5}" srcId="{8787E518-E3D8-46A6-BC2F-A7F70973720D}" destId="{9D887D91-EC92-4C66-8A10-EEFF08E42A40}" srcOrd="2" destOrd="0" parTransId="{CA24AF71-3EE6-4487-867C-A7E34853B220}" sibTransId="{8147576C-AB79-478F-A6AD-EE9C2ED14E7C}"/>
    <dgm:cxn modelId="{BA5B4AED-D789-47D7-902B-B12E34D80B5C}" type="presParOf" srcId="{E3F055FC-10A7-41C1-9946-9D35A8ACEED3}" destId="{5868ACCB-6CF3-4486-A0C5-E4893EB53257}" srcOrd="0" destOrd="0" presId="urn:microsoft.com/office/officeart/2008/layout/VerticalCurvedList"/>
    <dgm:cxn modelId="{2409664F-BCE4-4697-B2A8-C6497F4AFDC9}" type="presParOf" srcId="{5868ACCB-6CF3-4486-A0C5-E4893EB53257}" destId="{FFD1B26C-9E4D-46CE-9F72-5885EF0CC8FC}" srcOrd="0" destOrd="0" presId="urn:microsoft.com/office/officeart/2008/layout/VerticalCurvedList"/>
    <dgm:cxn modelId="{B2EDA765-DD4A-4EF5-947F-0D114718AB66}" type="presParOf" srcId="{FFD1B26C-9E4D-46CE-9F72-5885EF0CC8FC}" destId="{51B3947E-F844-40A1-8089-612FDD9D8747}" srcOrd="0" destOrd="0" presId="urn:microsoft.com/office/officeart/2008/layout/VerticalCurvedList"/>
    <dgm:cxn modelId="{FC8EF70E-8FA4-40DF-BE96-352DFBC6E12E}" type="presParOf" srcId="{FFD1B26C-9E4D-46CE-9F72-5885EF0CC8FC}" destId="{A2ABC20A-5177-41FD-896D-CBF0E9EF9A77}" srcOrd="1" destOrd="0" presId="urn:microsoft.com/office/officeart/2008/layout/VerticalCurvedList"/>
    <dgm:cxn modelId="{7E49A854-07DD-47F9-93E3-FC2F99DBAF2E}" type="presParOf" srcId="{FFD1B26C-9E4D-46CE-9F72-5885EF0CC8FC}" destId="{67F4A076-3F24-402B-A42B-11CB0D34B640}" srcOrd="2" destOrd="0" presId="urn:microsoft.com/office/officeart/2008/layout/VerticalCurvedList"/>
    <dgm:cxn modelId="{14C6FA84-0580-446F-B218-D80AEA6C5A5A}" type="presParOf" srcId="{FFD1B26C-9E4D-46CE-9F72-5885EF0CC8FC}" destId="{9EE96958-2400-41C6-8CCB-6B0C9BE06A64}" srcOrd="3" destOrd="0" presId="urn:microsoft.com/office/officeart/2008/layout/VerticalCurvedList"/>
    <dgm:cxn modelId="{676A2AA4-7CA8-4CA5-9FE3-0AB96C160088}" type="presParOf" srcId="{5868ACCB-6CF3-4486-A0C5-E4893EB53257}" destId="{D8851719-D0B4-4908-B7C5-062CDB77FD60}" srcOrd="1" destOrd="0" presId="urn:microsoft.com/office/officeart/2008/layout/VerticalCurvedList"/>
    <dgm:cxn modelId="{B83D5780-EDA8-4755-A648-B4D415228E15}" type="presParOf" srcId="{5868ACCB-6CF3-4486-A0C5-E4893EB53257}" destId="{F392D40B-901B-4461-8C79-5083B2AF7826}" srcOrd="2" destOrd="0" presId="urn:microsoft.com/office/officeart/2008/layout/VerticalCurvedList"/>
    <dgm:cxn modelId="{EA8919EA-A9F4-4209-A30D-72632F72A714}" type="presParOf" srcId="{F392D40B-901B-4461-8C79-5083B2AF7826}" destId="{42DAD5A6-AF96-4055-970E-8C783C50C513}" srcOrd="0" destOrd="0" presId="urn:microsoft.com/office/officeart/2008/layout/VerticalCurvedList"/>
    <dgm:cxn modelId="{25FBBEC8-8149-40D3-A26C-D7821B53411A}" type="presParOf" srcId="{5868ACCB-6CF3-4486-A0C5-E4893EB53257}" destId="{EA0A074F-60F7-48D2-8C74-9A84DCB021CD}" srcOrd="3" destOrd="0" presId="urn:microsoft.com/office/officeart/2008/layout/VerticalCurvedList"/>
    <dgm:cxn modelId="{E0AD53C3-713C-42AB-B545-136A59C13EE8}" type="presParOf" srcId="{5868ACCB-6CF3-4486-A0C5-E4893EB53257}" destId="{26D72F91-E391-4C8E-BBC4-2CA54AAF22F9}" srcOrd="4" destOrd="0" presId="urn:microsoft.com/office/officeart/2008/layout/VerticalCurvedList"/>
    <dgm:cxn modelId="{25502019-4638-41F4-B6F9-00A86F1BB2F4}" type="presParOf" srcId="{26D72F91-E391-4C8E-BBC4-2CA54AAF22F9}" destId="{B398671C-27FE-4C5C-BD4A-59AD06B279D4}" srcOrd="0" destOrd="0" presId="urn:microsoft.com/office/officeart/2008/layout/VerticalCurvedList"/>
    <dgm:cxn modelId="{C9163DB3-33A3-4725-8207-633F670181C4}" type="presParOf" srcId="{5868ACCB-6CF3-4486-A0C5-E4893EB53257}" destId="{C9387D58-AC7F-4C29-BF61-9E3E255622BE}" srcOrd="5" destOrd="0" presId="urn:microsoft.com/office/officeart/2008/layout/VerticalCurvedList"/>
    <dgm:cxn modelId="{EE73C614-4B5F-4946-9AE5-E4FCB346C51E}" type="presParOf" srcId="{5868ACCB-6CF3-4486-A0C5-E4893EB53257}" destId="{FD84EE2E-F081-4460-8304-5D68E6739829}" srcOrd="6" destOrd="0" presId="urn:microsoft.com/office/officeart/2008/layout/VerticalCurvedList"/>
    <dgm:cxn modelId="{1D9B0340-5622-457C-841E-382148C1B867}" type="presParOf" srcId="{FD84EE2E-F081-4460-8304-5D68E6739829}" destId="{B1BF40ED-989B-487A-B48B-710F229AED20}"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3600" b="1" dirty="0" smtClean="0"/>
            <a:t>  Takes place knowingly or unknowingly</a:t>
          </a:r>
          <a:endParaRPr lang="en-US" sz="3600" b="1" dirty="0"/>
        </a:p>
      </dgm:t>
    </dgm:pt>
    <dgm:pt modelId="{B4C2FD14-51CA-46A1-8871-D57A9BE262EE}" type="parTrans" cxnId="{ECDB9D44-7B37-431B-9B27-AA67782F2C30}">
      <dgm:prSet/>
      <dgm:spPr/>
      <dgm:t>
        <a:bodyPr/>
        <a:lstStyle/>
        <a:p>
          <a:endParaRPr lang="en-US" sz="3600" b="1"/>
        </a:p>
      </dgm:t>
    </dgm:pt>
    <dgm:pt modelId="{7C19EEF4-BDE6-4C87-BD6C-262483C1DEE4}" type="sibTrans" cxnId="{ECDB9D44-7B37-431B-9B27-AA67782F2C30}">
      <dgm:prSet/>
      <dgm:spPr/>
      <dgm:t>
        <a:bodyPr/>
        <a:lstStyle/>
        <a:p>
          <a:endParaRPr lang="en-US" sz="3600" b="1"/>
        </a:p>
      </dgm:t>
    </dgm:pt>
    <dgm:pt modelId="{905087AB-7392-4E75-A43B-8B8475692605}">
      <dgm:prSet custT="1"/>
      <dgm:spPr/>
      <dgm:t>
        <a:bodyPr/>
        <a:lstStyle/>
        <a:p>
          <a:pPr rtl="0"/>
          <a:r>
            <a:rPr lang="en-IN" sz="3600" b="1" dirty="0" smtClean="0"/>
            <a:t>For day to day living and in tough situations</a:t>
          </a:r>
          <a:endParaRPr lang="en-US" sz="3600" b="1" dirty="0"/>
        </a:p>
      </dgm:t>
    </dgm:pt>
    <dgm:pt modelId="{1CE88BB3-B659-4041-A85D-582F3367E7D5}" type="parTrans" cxnId="{FDC6BCAA-5FEF-4CDF-B2F8-99635F174F3B}">
      <dgm:prSet/>
      <dgm:spPr/>
      <dgm:t>
        <a:bodyPr/>
        <a:lstStyle/>
        <a:p>
          <a:endParaRPr lang="en-US" sz="3600" b="1"/>
        </a:p>
      </dgm:t>
    </dgm:pt>
    <dgm:pt modelId="{927BC53E-947F-435A-B64B-7A22D8A7E0A7}" type="sibTrans" cxnId="{FDC6BCAA-5FEF-4CDF-B2F8-99635F174F3B}">
      <dgm:prSet/>
      <dgm:spPr/>
      <dgm:t>
        <a:bodyPr/>
        <a:lstStyle/>
        <a:p>
          <a:endParaRPr lang="en-US" sz="3600" b="1"/>
        </a:p>
      </dgm:t>
    </dgm:pt>
    <dgm:pt modelId="{9D887D91-EC92-4C66-8A10-EEFF08E42A40}">
      <dgm:prSet custT="1"/>
      <dgm:spPr/>
      <dgm:t>
        <a:bodyPr/>
        <a:lstStyle/>
        <a:p>
          <a:pPr rtl="0"/>
          <a:r>
            <a:rPr lang="en-IN" sz="3600" b="1" dirty="0" smtClean="0"/>
            <a:t>For  problem solving and decision making</a:t>
          </a:r>
          <a:endParaRPr lang="en-US" sz="3600" b="1" dirty="0"/>
        </a:p>
      </dgm:t>
    </dgm:pt>
    <dgm:pt modelId="{CA24AF71-3EE6-4487-867C-A7E34853B220}" type="parTrans" cxnId="{F1AF2090-1116-44AF-9FD4-CF36AFDD24C5}">
      <dgm:prSet/>
      <dgm:spPr/>
      <dgm:t>
        <a:bodyPr/>
        <a:lstStyle/>
        <a:p>
          <a:endParaRPr lang="en-US" sz="3600" b="1"/>
        </a:p>
      </dgm:t>
    </dgm:pt>
    <dgm:pt modelId="{8147576C-AB79-478F-A6AD-EE9C2ED14E7C}" type="sibTrans" cxnId="{F1AF2090-1116-44AF-9FD4-CF36AFDD24C5}">
      <dgm:prSet/>
      <dgm:spPr/>
      <dgm:t>
        <a:bodyPr/>
        <a:lstStyle/>
        <a:p>
          <a:endParaRPr lang="en-US" sz="3600" b="1"/>
        </a:p>
      </dgm:t>
    </dgm:pt>
    <dgm:pt modelId="{E1D9D6B1-F991-48A4-8A2A-ACC7530670DA}">
      <dgm:prSet custT="1"/>
      <dgm:spPr/>
      <dgm:t>
        <a:bodyPr/>
        <a:lstStyle/>
        <a:p>
          <a:r>
            <a:rPr lang="en-IN" sz="3600" b="1" dirty="0" smtClean="0"/>
            <a:t>Using language, reasoning and creativity</a:t>
          </a:r>
          <a:endParaRPr lang="en-IN" sz="3600" b="1" dirty="0"/>
        </a:p>
      </dgm:t>
    </dgm:pt>
    <dgm:pt modelId="{604D587A-9F97-4EE9-975A-8A474CA1BB60}" type="parTrans" cxnId="{C916B1DD-BB0E-492E-866E-DCAF4102D511}">
      <dgm:prSet/>
      <dgm:spPr/>
      <dgm:t>
        <a:bodyPr/>
        <a:lstStyle/>
        <a:p>
          <a:endParaRPr lang="en-IN" sz="3600" b="1"/>
        </a:p>
      </dgm:t>
    </dgm:pt>
    <dgm:pt modelId="{3EF23DE2-1641-4381-9C7C-8B780E14AA71}" type="sibTrans" cxnId="{C916B1DD-BB0E-492E-866E-DCAF4102D511}">
      <dgm:prSet/>
      <dgm:spPr/>
      <dgm:t>
        <a:bodyPr/>
        <a:lstStyle/>
        <a:p>
          <a:endParaRPr lang="en-IN" sz="3600" b="1"/>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4"/>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4"/>
      <dgm:spPr/>
    </dgm:pt>
    <dgm:pt modelId="{9EE96958-2400-41C6-8CCB-6B0C9BE06A64}" type="pres">
      <dgm:prSet presAssocID="{8787E518-E3D8-46A6-BC2F-A7F70973720D}" presName="dstNode" presStyleLbl="node1" presStyleIdx="0" presStyleCnt="4"/>
      <dgm:spPr/>
    </dgm:pt>
    <dgm:pt modelId="{D8851719-D0B4-4908-B7C5-062CDB77FD60}" type="pres">
      <dgm:prSet presAssocID="{8247563F-4FA5-4EFF-850D-4FCEC7C3F92E}" presName="text_1" presStyleLbl="node1" presStyleIdx="0" presStyleCnt="4"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4"/>
      <dgm:spPr/>
    </dgm:pt>
    <dgm:pt modelId="{EA0A074F-60F7-48D2-8C74-9A84DCB021CD}" type="pres">
      <dgm:prSet presAssocID="{905087AB-7392-4E75-A43B-8B8475692605}" presName="text_2" presStyleLbl="node1" presStyleIdx="1" presStyleCnt="4" custScaleY="134131">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4"/>
      <dgm:spPr/>
    </dgm:pt>
    <dgm:pt modelId="{C9387D58-AC7F-4C29-BF61-9E3E255622BE}" type="pres">
      <dgm:prSet presAssocID="{9D887D91-EC92-4C66-8A10-EEFF08E42A40}" presName="text_3" presStyleLbl="node1" presStyleIdx="2" presStyleCnt="4" custScaleY="140000">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4"/>
      <dgm:spPr/>
    </dgm:pt>
    <dgm:pt modelId="{71FB7275-CE8A-4C22-BE6F-39E09CAF44D8}" type="pres">
      <dgm:prSet presAssocID="{E1D9D6B1-F991-48A4-8A2A-ACC7530670DA}" presName="text_4" presStyleLbl="node1" presStyleIdx="3" presStyleCnt="4" custScaleY="136724">
        <dgm:presLayoutVars>
          <dgm:bulletEnabled val="1"/>
        </dgm:presLayoutVars>
      </dgm:prSet>
      <dgm:spPr/>
      <dgm:t>
        <a:bodyPr/>
        <a:lstStyle/>
        <a:p>
          <a:endParaRPr lang="en-IN"/>
        </a:p>
      </dgm:t>
    </dgm:pt>
    <dgm:pt modelId="{9C02E173-F1B9-4988-8619-631315203CC1}" type="pres">
      <dgm:prSet presAssocID="{E1D9D6B1-F991-48A4-8A2A-ACC7530670DA}" presName="accent_4" presStyleCnt="0"/>
      <dgm:spPr/>
    </dgm:pt>
    <dgm:pt modelId="{E691F7E6-64A7-4BFA-8F77-F0A7BC32AB43}" type="pres">
      <dgm:prSet presAssocID="{E1D9D6B1-F991-48A4-8A2A-ACC7530670DA}" presName="accentRepeatNode" presStyleLbl="solidFgAcc1" presStyleIdx="3" presStyleCnt="4"/>
      <dgm:spPr/>
    </dgm:pt>
  </dgm:ptLst>
  <dgm:cxnLst>
    <dgm:cxn modelId="{ECDB9D44-7B37-431B-9B27-AA67782F2C30}" srcId="{8787E518-E3D8-46A6-BC2F-A7F70973720D}" destId="{8247563F-4FA5-4EFF-850D-4FCEC7C3F92E}" srcOrd="0" destOrd="0" parTransId="{B4C2FD14-51CA-46A1-8871-D57A9BE262EE}" sibTransId="{7C19EEF4-BDE6-4C87-BD6C-262483C1DEE4}"/>
    <dgm:cxn modelId="{A47BA2F1-B1AA-4623-9D97-B2CD9078001A}" type="presOf" srcId="{E1D9D6B1-F991-48A4-8A2A-ACC7530670DA}" destId="{71FB7275-CE8A-4C22-BE6F-39E09CAF44D8}" srcOrd="0" destOrd="0" presId="urn:microsoft.com/office/officeart/2008/layout/VerticalCurvedList"/>
    <dgm:cxn modelId="{C916B1DD-BB0E-492E-866E-DCAF4102D511}" srcId="{8787E518-E3D8-46A6-BC2F-A7F70973720D}" destId="{E1D9D6B1-F991-48A4-8A2A-ACC7530670DA}" srcOrd="3" destOrd="0" parTransId="{604D587A-9F97-4EE9-975A-8A474CA1BB60}" sibTransId="{3EF23DE2-1641-4381-9C7C-8B780E14AA71}"/>
    <dgm:cxn modelId="{FDC6BCAA-5FEF-4CDF-B2F8-99635F174F3B}" srcId="{8787E518-E3D8-46A6-BC2F-A7F70973720D}" destId="{905087AB-7392-4E75-A43B-8B8475692605}" srcOrd="1" destOrd="0" parTransId="{1CE88BB3-B659-4041-A85D-582F3367E7D5}" sibTransId="{927BC53E-947F-435A-B64B-7A22D8A7E0A7}"/>
    <dgm:cxn modelId="{3DF62B47-A26D-4450-B20D-C57397E4E847}" type="presOf" srcId="{8787E518-E3D8-46A6-BC2F-A7F70973720D}" destId="{E3F055FC-10A7-41C1-9946-9D35A8ACEED3}" srcOrd="0" destOrd="0" presId="urn:microsoft.com/office/officeart/2008/layout/VerticalCurvedList"/>
    <dgm:cxn modelId="{2D87F09A-CC25-41C6-BF69-4B767D3C6F91}" type="presOf" srcId="{7C19EEF4-BDE6-4C87-BD6C-262483C1DEE4}" destId="{A2ABC20A-5177-41FD-896D-CBF0E9EF9A77}" srcOrd="0" destOrd="0" presId="urn:microsoft.com/office/officeart/2008/layout/VerticalCurvedList"/>
    <dgm:cxn modelId="{C30E38E6-1065-416A-97DD-BB5E3E9312B2}" type="presOf" srcId="{9D887D91-EC92-4C66-8A10-EEFF08E42A40}" destId="{C9387D58-AC7F-4C29-BF61-9E3E255622BE}" srcOrd="0" destOrd="0" presId="urn:microsoft.com/office/officeart/2008/layout/VerticalCurvedList"/>
    <dgm:cxn modelId="{F1AF2090-1116-44AF-9FD4-CF36AFDD24C5}" srcId="{8787E518-E3D8-46A6-BC2F-A7F70973720D}" destId="{9D887D91-EC92-4C66-8A10-EEFF08E42A40}" srcOrd="2" destOrd="0" parTransId="{CA24AF71-3EE6-4487-867C-A7E34853B220}" sibTransId="{8147576C-AB79-478F-A6AD-EE9C2ED14E7C}"/>
    <dgm:cxn modelId="{9E06D61A-0DDF-4069-8CD9-F143E1A278AB}" type="presOf" srcId="{8247563F-4FA5-4EFF-850D-4FCEC7C3F92E}" destId="{D8851719-D0B4-4908-B7C5-062CDB77FD60}" srcOrd="0" destOrd="0" presId="urn:microsoft.com/office/officeart/2008/layout/VerticalCurvedList"/>
    <dgm:cxn modelId="{B9A7EEC0-F44B-4FC1-925F-0489B34B9BAC}" type="presOf" srcId="{905087AB-7392-4E75-A43B-8B8475692605}" destId="{EA0A074F-60F7-48D2-8C74-9A84DCB021CD}" srcOrd="0" destOrd="0" presId="urn:microsoft.com/office/officeart/2008/layout/VerticalCurvedList"/>
    <dgm:cxn modelId="{573F2BF7-EDAA-4B18-B229-D767C5F8B218}" type="presParOf" srcId="{E3F055FC-10A7-41C1-9946-9D35A8ACEED3}" destId="{5868ACCB-6CF3-4486-A0C5-E4893EB53257}" srcOrd="0" destOrd="0" presId="urn:microsoft.com/office/officeart/2008/layout/VerticalCurvedList"/>
    <dgm:cxn modelId="{E57CE02B-3D09-437F-AFFD-25057E61986F}" type="presParOf" srcId="{5868ACCB-6CF3-4486-A0C5-E4893EB53257}" destId="{FFD1B26C-9E4D-46CE-9F72-5885EF0CC8FC}" srcOrd="0" destOrd="0" presId="urn:microsoft.com/office/officeart/2008/layout/VerticalCurvedList"/>
    <dgm:cxn modelId="{36C28469-D91F-44A6-8AF2-52A2ADFD27B6}" type="presParOf" srcId="{FFD1B26C-9E4D-46CE-9F72-5885EF0CC8FC}" destId="{51B3947E-F844-40A1-8089-612FDD9D8747}" srcOrd="0" destOrd="0" presId="urn:microsoft.com/office/officeart/2008/layout/VerticalCurvedList"/>
    <dgm:cxn modelId="{26B7D32D-CB7F-46FC-8A4D-F78824C0AFF3}" type="presParOf" srcId="{FFD1B26C-9E4D-46CE-9F72-5885EF0CC8FC}" destId="{A2ABC20A-5177-41FD-896D-CBF0E9EF9A77}" srcOrd="1" destOrd="0" presId="urn:microsoft.com/office/officeart/2008/layout/VerticalCurvedList"/>
    <dgm:cxn modelId="{014C153B-991C-44DB-9BBF-CFF2B40BCE02}" type="presParOf" srcId="{FFD1B26C-9E4D-46CE-9F72-5885EF0CC8FC}" destId="{67F4A076-3F24-402B-A42B-11CB0D34B640}" srcOrd="2" destOrd="0" presId="urn:microsoft.com/office/officeart/2008/layout/VerticalCurvedList"/>
    <dgm:cxn modelId="{69DAF47B-7DAD-463F-B4F0-CF4CDF61B731}" type="presParOf" srcId="{FFD1B26C-9E4D-46CE-9F72-5885EF0CC8FC}" destId="{9EE96958-2400-41C6-8CCB-6B0C9BE06A64}" srcOrd="3" destOrd="0" presId="urn:microsoft.com/office/officeart/2008/layout/VerticalCurvedList"/>
    <dgm:cxn modelId="{5819CC99-94E8-4B80-AC6C-F7ED2CA9F505}" type="presParOf" srcId="{5868ACCB-6CF3-4486-A0C5-E4893EB53257}" destId="{D8851719-D0B4-4908-B7C5-062CDB77FD60}" srcOrd="1" destOrd="0" presId="urn:microsoft.com/office/officeart/2008/layout/VerticalCurvedList"/>
    <dgm:cxn modelId="{A7374128-CEB3-41B2-8A0F-D825F3370DE9}" type="presParOf" srcId="{5868ACCB-6CF3-4486-A0C5-E4893EB53257}" destId="{F392D40B-901B-4461-8C79-5083B2AF7826}" srcOrd="2" destOrd="0" presId="urn:microsoft.com/office/officeart/2008/layout/VerticalCurvedList"/>
    <dgm:cxn modelId="{5D69A29E-57CB-4E58-8088-2FB6770460E9}" type="presParOf" srcId="{F392D40B-901B-4461-8C79-5083B2AF7826}" destId="{42DAD5A6-AF96-4055-970E-8C783C50C513}" srcOrd="0" destOrd="0" presId="urn:microsoft.com/office/officeart/2008/layout/VerticalCurvedList"/>
    <dgm:cxn modelId="{2CC4278B-8560-4A4C-A4BC-E6BE5DD84D6B}" type="presParOf" srcId="{5868ACCB-6CF3-4486-A0C5-E4893EB53257}" destId="{EA0A074F-60F7-48D2-8C74-9A84DCB021CD}" srcOrd="3" destOrd="0" presId="urn:microsoft.com/office/officeart/2008/layout/VerticalCurvedList"/>
    <dgm:cxn modelId="{AA018E8D-FA16-407C-AEB4-B91B4748E00F}" type="presParOf" srcId="{5868ACCB-6CF3-4486-A0C5-E4893EB53257}" destId="{26D72F91-E391-4C8E-BBC4-2CA54AAF22F9}" srcOrd="4" destOrd="0" presId="urn:microsoft.com/office/officeart/2008/layout/VerticalCurvedList"/>
    <dgm:cxn modelId="{232E775C-7990-42F1-814A-0EF5C4A52941}" type="presParOf" srcId="{26D72F91-E391-4C8E-BBC4-2CA54AAF22F9}" destId="{B398671C-27FE-4C5C-BD4A-59AD06B279D4}" srcOrd="0" destOrd="0" presId="urn:microsoft.com/office/officeart/2008/layout/VerticalCurvedList"/>
    <dgm:cxn modelId="{43474A6C-29CE-41C0-B7CD-7FDDF17B2A30}" type="presParOf" srcId="{5868ACCB-6CF3-4486-A0C5-E4893EB53257}" destId="{C9387D58-AC7F-4C29-BF61-9E3E255622BE}" srcOrd="5" destOrd="0" presId="urn:microsoft.com/office/officeart/2008/layout/VerticalCurvedList"/>
    <dgm:cxn modelId="{4B3E8CB8-9851-4B32-9733-24B6085D0AAE}" type="presParOf" srcId="{5868ACCB-6CF3-4486-A0C5-E4893EB53257}" destId="{FD84EE2E-F081-4460-8304-5D68E6739829}" srcOrd="6" destOrd="0" presId="urn:microsoft.com/office/officeart/2008/layout/VerticalCurvedList"/>
    <dgm:cxn modelId="{6B5A658B-EC7C-4B1D-A31B-CB567970592B}" type="presParOf" srcId="{FD84EE2E-F081-4460-8304-5D68E6739829}" destId="{B1BF40ED-989B-487A-B48B-710F229AED20}" srcOrd="0" destOrd="0" presId="urn:microsoft.com/office/officeart/2008/layout/VerticalCurvedList"/>
    <dgm:cxn modelId="{6CC89916-C2F9-42B1-B771-7A9EE9DCEE17}" type="presParOf" srcId="{5868ACCB-6CF3-4486-A0C5-E4893EB53257}" destId="{71FB7275-CE8A-4C22-BE6F-39E09CAF44D8}" srcOrd="7" destOrd="0" presId="urn:microsoft.com/office/officeart/2008/layout/VerticalCurvedList"/>
    <dgm:cxn modelId="{07EC0619-0006-4D3C-8807-D3B76BCC4836}" type="presParOf" srcId="{5868ACCB-6CF3-4486-A0C5-E4893EB53257}" destId="{9C02E173-F1B9-4988-8619-631315203CC1}" srcOrd="8" destOrd="0" presId="urn:microsoft.com/office/officeart/2008/layout/VerticalCurvedList"/>
    <dgm:cxn modelId="{D3F1FD16-5328-4780-8923-A22B750B4692}" type="presParOf" srcId="{9C02E173-F1B9-4988-8619-631315203CC1}" destId="{E691F7E6-64A7-4BFA-8F77-F0A7BC32AB43}"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BB9107-3BC7-4E0E-91EC-76DD4BD5850B}" type="doc">
      <dgm:prSet loTypeId="urn:microsoft.com/office/officeart/2005/8/layout/chevron2" loCatId="process" qsTypeId="urn:microsoft.com/office/officeart/2005/8/quickstyle/3d1" qsCatId="3D" csTypeId="urn:microsoft.com/office/officeart/2005/8/colors/colorful1#12" csCatId="colorful" phldr="1"/>
      <dgm:spPr/>
      <dgm:t>
        <a:bodyPr/>
        <a:lstStyle/>
        <a:p>
          <a:endParaRPr lang="en-IN"/>
        </a:p>
      </dgm:t>
    </dgm:pt>
    <dgm:pt modelId="{4A213D6E-876A-4679-A211-541C0D4D588B}">
      <dgm:prSet phldrT="[Text]" custT="1"/>
      <dgm:spPr/>
      <dgm:t>
        <a:bodyPr/>
        <a:lstStyle/>
        <a:p>
          <a:r>
            <a:rPr lang="en-IN" sz="3600" b="1" dirty="0" smtClean="0">
              <a:solidFill>
                <a:schemeClr val="tx1"/>
              </a:solidFill>
            </a:rPr>
            <a:t>1.</a:t>
          </a:r>
          <a:endParaRPr lang="en-IN" sz="3600" b="1" dirty="0">
            <a:solidFill>
              <a:schemeClr val="tx1"/>
            </a:solidFill>
          </a:endParaRPr>
        </a:p>
      </dgm:t>
    </dgm:pt>
    <dgm:pt modelId="{AB81CB41-4774-4B9D-BB75-F2C729788422}" type="parTrans" cxnId="{63512EAB-C939-4E56-AA0E-55E8915020C0}">
      <dgm:prSet/>
      <dgm:spPr/>
      <dgm:t>
        <a:bodyPr/>
        <a:lstStyle/>
        <a:p>
          <a:endParaRPr lang="en-IN" b="1">
            <a:solidFill>
              <a:schemeClr val="tx1"/>
            </a:solidFill>
          </a:endParaRPr>
        </a:p>
      </dgm:t>
    </dgm:pt>
    <dgm:pt modelId="{AF10C96D-91D7-4C1D-9D0D-987F4283224B}" type="sibTrans" cxnId="{63512EAB-C939-4E56-AA0E-55E8915020C0}">
      <dgm:prSet/>
      <dgm:spPr/>
      <dgm:t>
        <a:bodyPr/>
        <a:lstStyle/>
        <a:p>
          <a:endParaRPr lang="en-IN" b="1">
            <a:solidFill>
              <a:schemeClr val="tx1"/>
            </a:solidFill>
          </a:endParaRPr>
        </a:p>
      </dgm:t>
    </dgm:pt>
    <dgm:pt modelId="{E0AFA1C6-2A04-4B8F-B9DC-A9C1EDD157C0}">
      <dgm:prSet phldrT="[Text]" custT="1"/>
      <dgm:spPr/>
      <dgm:t>
        <a:bodyPr/>
        <a:lstStyle/>
        <a:p>
          <a:r>
            <a:rPr lang="en-IN" sz="2000" b="1" dirty="0" smtClean="0">
              <a:solidFill>
                <a:schemeClr val="tx1"/>
              </a:solidFill>
            </a:rPr>
            <a:t>Sensory motor stage: 0-2 yrs- </a:t>
          </a:r>
          <a:br>
            <a:rPr lang="en-IN" sz="2000" b="1" dirty="0" smtClean="0">
              <a:solidFill>
                <a:schemeClr val="tx1"/>
              </a:solidFill>
            </a:rPr>
          </a:br>
          <a:r>
            <a:rPr lang="en-IN" sz="2000" b="1" dirty="0" smtClean="0">
              <a:solidFill>
                <a:schemeClr val="tx1"/>
              </a:solidFill>
            </a:rPr>
            <a:t>	Form ‘schema’–   ‘comfort figure’</a:t>
          </a:r>
          <a:endParaRPr lang="en-IN" sz="2000" b="1" dirty="0">
            <a:solidFill>
              <a:schemeClr val="tx1"/>
            </a:solidFill>
          </a:endParaRPr>
        </a:p>
      </dgm:t>
    </dgm:pt>
    <dgm:pt modelId="{90FAA067-DA63-404B-96E7-20EDAE6A9E00}" type="parTrans" cxnId="{393286DE-D898-45AE-81B4-62299560B221}">
      <dgm:prSet/>
      <dgm:spPr/>
      <dgm:t>
        <a:bodyPr/>
        <a:lstStyle/>
        <a:p>
          <a:endParaRPr lang="en-IN" b="1">
            <a:solidFill>
              <a:schemeClr val="tx1"/>
            </a:solidFill>
          </a:endParaRPr>
        </a:p>
      </dgm:t>
    </dgm:pt>
    <dgm:pt modelId="{6E3CFE3D-3C4C-42BD-9DC2-B226D2D60425}" type="sibTrans" cxnId="{393286DE-D898-45AE-81B4-62299560B221}">
      <dgm:prSet/>
      <dgm:spPr/>
      <dgm:t>
        <a:bodyPr/>
        <a:lstStyle/>
        <a:p>
          <a:endParaRPr lang="en-IN" b="1">
            <a:solidFill>
              <a:schemeClr val="tx1"/>
            </a:solidFill>
          </a:endParaRPr>
        </a:p>
      </dgm:t>
    </dgm:pt>
    <dgm:pt modelId="{4D7F42D5-CF2B-4DD2-952C-6AADB0AE08DC}">
      <dgm:prSet phldrT="[Text]" custT="1"/>
      <dgm:spPr/>
      <dgm:t>
        <a:bodyPr/>
        <a:lstStyle/>
        <a:p>
          <a:r>
            <a:rPr lang="en-IN" sz="3200" b="1" dirty="0" smtClean="0">
              <a:solidFill>
                <a:schemeClr val="tx1"/>
              </a:solidFill>
            </a:rPr>
            <a:t>2.</a:t>
          </a:r>
          <a:r>
            <a:rPr lang="en-IN" sz="3000" b="1" dirty="0" smtClean="0">
              <a:solidFill>
                <a:schemeClr val="tx1"/>
              </a:solidFill>
            </a:rPr>
            <a:t> </a:t>
          </a:r>
          <a:endParaRPr lang="en-IN" sz="3000" b="1" dirty="0">
            <a:solidFill>
              <a:schemeClr val="tx1"/>
            </a:solidFill>
          </a:endParaRPr>
        </a:p>
      </dgm:t>
    </dgm:pt>
    <dgm:pt modelId="{3C6EC4E5-CE05-431D-A154-4924DB14E52B}" type="parTrans" cxnId="{1D6862FB-ED0E-46BA-9CB7-C91E681E9C3A}">
      <dgm:prSet/>
      <dgm:spPr/>
      <dgm:t>
        <a:bodyPr/>
        <a:lstStyle/>
        <a:p>
          <a:endParaRPr lang="en-IN" b="1">
            <a:solidFill>
              <a:schemeClr val="tx1"/>
            </a:solidFill>
          </a:endParaRPr>
        </a:p>
      </dgm:t>
    </dgm:pt>
    <dgm:pt modelId="{C5F4B20C-DDD6-4567-B2B0-905F3449526C}" type="sibTrans" cxnId="{1D6862FB-ED0E-46BA-9CB7-C91E681E9C3A}">
      <dgm:prSet/>
      <dgm:spPr/>
      <dgm:t>
        <a:bodyPr/>
        <a:lstStyle/>
        <a:p>
          <a:endParaRPr lang="en-IN" b="1">
            <a:solidFill>
              <a:schemeClr val="tx1"/>
            </a:solidFill>
          </a:endParaRPr>
        </a:p>
      </dgm:t>
    </dgm:pt>
    <dgm:pt modelId="{1CE8AE96-4431-4AC6-A7F8-1AA98359D07E}">
      <dgm:prSet phldrT="[Text]" custT="1"/>
      <dgm:spPr/>
      <dgm:t>
        <a:bodyPr/>
        <a:lstStyle/>
        <a:p>
          <a:r>
            <a:rPr lang="en-IN" sz="2000" b="1" dirty="0" smtClean="0">
              <a:solidFill>
                <a:schemeClr val="tx1"/>
              </a:solidFill>
            </a:rPr>
            <a:t>Pre operational stage: 2-7 yrs -</a:t>
          </a:r>
          <a:br>
            <a:rPr lang="en-IN" sz="2000" b="1" dirty="0" smtClean="0">
              <a:solidFill>
                <a:schemeClr val="tx1"/>
              </a:solidFill>
            </a:rPr>
          </a:br>
          <a:r>
            <a:rPr lang="en-IN" sz="2000" b="1" dirty="0" smtClean="0">
              <a:solidFill>
                <a:schemeClr val="tx1"/>
              </a:solidFill>
            </a:rPr>
            <a:t>	Comfort—mom—milk</a:t>
          </a:r>
          <a:endParaRPr lang="en-IN" sz="2000" b="1" dirty="0">
            <a:solidFill>
              <a:schemeClr val="tx1"/>
            </a:solidFill>
          </a:endParaRPr>
        </a:p>
      </dgm:t>
    </dgm:pt>
    <dgm:pt modelId="{72F615D1-3B6D-465A-973F-AE8B741402A4}" type="parTrans" cxnId="{0122E304-89F0-4E9D-A63E-5D3EACC27328}">
      <dgm:prSet/>
      <dgm:spPr/>
      <dgm:t>
        <a:bodyPr/>
        <a:lstStyle/>
        <a:p>
          <a:endParaRPr lang="en-IN" b="1">
            <a:solidFill>
              <a:schemeClr val="tx1"/>
            </a:solidFill>
          </a:endParaRPr>
        </a:p>
      </dgm:t>
    </dgm:pt>
    <dgm:pt modelId="{5D6865E2-798A-4C12-A68D-64E8F9F685ED}" type="sibTrans" cxnId="{0122E304-89F0-4E9D-A63E-5D3EACC27328}">
      <dgm:prSet/>
      <dgm:spPr/>
      <dgm:t>
        <a:bodyPr/>
        <a:lstStyle/>
        <a:p>
          <a:endParaRPr lang="en-IN" b="1">
            <a:solidFill>
              <a:schemeClr val="tx1"/>
            </a:solidFill>
          </a:endParaRPr>
        </a:p>
      </dgm:t>
    </dgm:pt>
    <dgm:pt modelId="{AD524CCD-884F-4A4B-9AF5-8BB5B11BEC78}">
      <dgm:prSet phldrT="[Text]" custT="1"/>
      <dgm:spPr/>
      <dgm:t>
        <a:bodyPr/>
        <a:lstStyle/>
        <a:p>
          <a:r>
            <a:rPr lang="en-IN" sz="3200" b="1" dirty="0" smtClean="0">
              <a:solidFill>
                <a:schemeClr val="tx1"/>
              </a:solidFill>
            </a:rPr>
            <a:t>3.</a:t>
          </a:r>
          <a:endParaRPr lang="en-IN" sz="3200" b="1" dirty="0">
            <a:solidFill>
              <a:schemeClr val="tx1"/>
            </a:solidFill>
          </a:endParaRPr>
        </a:p>
      </dgm:t>
    </dgm:pt>
    <dgm:pt modelId="{2096DB26-D292-47C2-AB36-07A5B9332B8B}" type="parTrans" cxnId="{49B6F8FB-372F-4749-A6C1-BF477E93B4F8}">
      <dgm:prSet/>
      <dgm:spPr/>
      <dgm:t>
        <a:bodyPr/>
        <a:lstStyle/>
        <a:p>
          <a:endParaRPr lang="en-IN" b="1">
            <a:solidFill>
              <a:schemeClr val="tx1"/>
            </a:solidFill>
          </a:endParaRPr>
        </a:p>
      </dgm:t>
    </dgm:pt>
    <dgm:pt modelId="{A1D865A6-BBCE-4502-A496-34D7C52AA47E}" type="sibTrans" cxnId="{49B6F8FB-372F-4749-A6C1-BF477E93B4F8}">
      <dgm:prSet/>
      <dgm:spPr/>
      <dgm:t>
        <a:bodyPr/>
        <a:lstStyle/>
        <a:p>
          <a:endParaRPr lang="en-IN" b="1">
            <a:solidFill>
              <a:schemeClr val="tx1"/>
            </a:solidFill>
          </a:endParaRPr>
        </a:p>
      </dgm:t>
    </dgm:pt>
    <dgm:pt modelId="{50867B8D-8FAD-41E5-BAE2-87E4E93ED441}">
      <dgm:prSet phldrT="[Text]" custT="1"/>
      <dgm:spPr/>
      <dgm:t>
        <a:bodyPr/>
        <a:lstStyle/>
        <a:p>
          <a:r>
            <a:rPr lang="en-IN" sz="2000" b="1" dirty="0" smtClean="0">
              <a:solidFill>
                <a:schemeClr val="tx1"/>
              </a:solidFill>
            </a:rPr>
            <a:t>Concrete operational: 7-12 yrs -</a:t>
          </a:r>
          <a:br>
            <a:rPr lang="en-IN" sz="2000" b="1" dirty="0" smtClean="0">
              <a:solidFill>
                <a:schemeClr val="tx1"/>
              </a:solidFill>
            </a:rPr>
          </a:br>
          <a:r>
            <a:rPr lang="en-IN" sz="2000" b="1" dirty="0" smtClean="0">
              <a:solidFill>
                <a:schemeClr val="tx1"/>
              </a:solidFill>
            </a:rPr>
            <a:t>‘Mom is bigger than me‘, ‘Mom hugs me’</a:t>
          </a:r>
          <a:endParaRPr lang="en-IN" sz="2000" b="1" dirty="0">
            <a:solidFill>
              <a:schemeClr val="tx1"/>
            </a:solidFill>
          </a:endParaRPr>
        </a:p>
      </dgm:t>
    </dgm:pt>
    <dgm:pt modelId="{1FD75E95-242E-449C-9C1C-20DAA31EB6FA}" type="parTrans" cxnId="{EBC4A4B6-5676-42DB-B14F-344AA95D1FCB}">
      <dgm:prSet/>
      <dgm:spPr/>
      <dgm:t>
        <a:bodyPr/>
        <a:lstStyle/>
        <a:p>
          <a:endParaRPr lang="en-IN" b="1">
            <a:solidFill>
              <a:schemeClr val="tx1"/>
            </a:solidFill>
          </a:endParaRPr>
        </a:p>
      </dgm:t>
    </dgm:pt>
    <dgm:pt modelId="{5391D938-2787-41B6-9822-02D62BA0548C}" type="sibTrans" cxnId="{EBC4A4B6-5676-42DB-B14F-344AA95D1FCB}">
      <dgm:prSet/>
      <dgm:spPr/>
      <dgm:t>
        <a:bodyPr/>
        <a:lstStyle/>
        <a:p>
          <a:endParaRPr lang="en-IN" b="1">
            <a:solidFill>
              <a:schemeClr val="tx1"/>
            </a:solidFill>
          </a:endParaRPr>
        </a:p>
      </dgm:t>
    </dgm:pt>
    <dgm:pt modelId="{FA9F38EB-34C9-4C3F-9C16-36E886D3AD7A}">
      <dgm:prSet custT="1"/>
      <dgm:spPr/>
      <dgm:t>
        <a:bodyPr/>
        <a:lstStyle/>
        <a:p>
          <a:r>
            <a:rPr lang="en-IN" sz="3200" b="1" dirty="0" smtClean="0">
              <a:solidFill>
                <a:schemeClr val="tx1"/>
              </a:solidFill>
            </a:rPr>
            <a:t>4.</a:t>
          </a:r>
          <a:endParaRPr lang="en-IN" sz="3200" b="1" dirty="0">
            <a:solidFill>
              <a:schemeClr val="tx1"/>
            </a:solidFill>
          </a:endParaRPr>
        </a:p>
      </dgm:t>
    </dgm:pt>
    <dgm:pt modelId="{15D98866-FAC2-4BBA-A827-D4C2D6B49B6A}" type="parTrans" cxnId="{0084BF2A-122A-4944-8901-848F2AD7291F}">
      <dgm:prSet/>
      <dgm:spPr/>
      <dgm:t>
        <a:bodyPr/>
        <a:lstStyle/>
        <a:p>
          <a:endParaRPr lang="en-IN">
            <a:solidFill>
              <a:schemeClr val="tx1"/>
            </a:solidFill>
          </a:endParaRPr>
        </a:p>
      </dgm:t>
    </dgm:pt>
    <dgm:pt modelId="{3FEF8E90-04F2-4F35-8616-C2E781927628}" type="sibTrans" cxnId="{0084BF2A-122A-4944-8901-848F2AD7291F}">
      <dgm:prSet/>
      <dgm:spPr/>
      <dgm:t>
        <a:bodyPr/>
        <a:lstStyle/>
        <a:p>
          <a:endParaRPr lang="en-IN">
            <a:solidFill>
              <a:schemeClr val="tx1"/>
            </a:solidFill>
          </a:endParaRPr>
        </a:p>
      </dgm:t>
    </dgm:pt>
    <dgm:pt modelId="{F3A9764D-CA66-4CA0-9656-9EDB660C5763}">
      <dgm:prSet/>
      <dgm:spPr/>
      <dgm:t>
        <a:bodyPr/>
        <a:lstStyle/>
        <a:p>
          <a:r>
            <a:rPr lang="en-IN" b="1" dirty="0" smtClean="0">
              <a:solidFill>
                <a:schemeClr val="tx1"/>
              </a:solidFill>
            </a:rPr>
            <a:t>Formal operational: 12 yrs onwards-</a:t>
          </a:r>
          <a:br>
            <a:rPr lang="en-IN" b="1" dirty="0" smtClean="0">
              <a:solidFill>
                <a:schemeClr val="tx1"/>
              </a:solidFill>
            </a:rPr>
          </a:br>
          <a:r>
            <a:rPr lang="en-IN" b="1" dirty="0" smtClean="0">
              <a:solidFill>
                <a:schemeClr val="tx1"/>
              </a:solidFill>
            </a:rPr>
            <a:t>‘Mom is dedicated ’, ‘Mom is concerned for  me’</a:t>
          </a:r>
          <a:endParaRPr lang="en-IN" b="1" dirty="0">
            <a:solidFill>
              <a:schemeClr val="tx1"/>
            </a:solidFill>
          </a:endParaRPr>
        </a:p>
      </dgm:t>
    </dgm:pt>
    <dgm:pt modelId="{B0CFC344-62DB-4BE6-BD2B-B110EC6631A9}" type="parTrans" cxnId="{DDAC3A52-0133-465E-9329-EFBDC8D2289E}">
      <dgm:prSet/>
      <dgm:spPr/>
      <dgm:t>
        <a:bodyPr/>
        <a:lstStyle/>
        <a:p>
          <a:endParaRPr lang="en-IN">
            <a:solidFill>
              <a:schemeClr val="tx1"/>
            </a:solidFill>
          </a:endParaRPr>
        </a:p>
      </dgm:t>
    </dgm:pt>
    <dgm:pt modelId="{CFBAE7F6-07FA-40EA-9941-D0FC399CDBC7}" type="sibTrans" cxnId="{DDAC3A52-0133-465E-9329-EFBDC8D2289E}">
      <dgm:prSet/>
      <dgm:spPr/>
      <dgm:t>
        <a:bodyPr/>
        <a:lstStyle/>
        <a:p>
          <a:endParaRPr lang="en-IN">
            <a:solidFill>
              <a:schemeClr val="tx1"/>
            </a:solidFill>
          </a:endParaRPr>
        </a:p>
      </dgm:t>
    </dgm:pt>
    <dgm:pt modelId="{47EA42F1-BB9F-468B-9DBC-B24B931A11D3}" type="pres">
      <dgm:prSet presAssocID="{2DBB9107-3BC7-4E0E-91EC-76DD4BD5850B}" presName="linearFlow" presStyleCnt="0">
        <dgm:presLayoutVars>
          <dgm:dir/>
          <dgm:animLvl val="lvl"/>
          <dgm:resizeHandles val="exact"/>
        </dgm:presLayoutVars>
      </dgm:prSet>
      <dgm:spPr/>
      <dgm:t>
        <a:bodyPr/>
        <a:lstStyle/>
        <a:p>
          <a:endParaRPr lang="en-IN"/>
        </a:p>
      </dgm:t>
    </dgm:pt>
    <dgm:pt modelId="{5FD15CC2-6D8D-4322-A760-7FE10EB82953}" type="pres">
      <dgm:prSet presAssocID="{4A213D6E-876A-4679-A211-541C0D4D588B}" presName="composite" presStyleCnt="0"/>
      <dgm:spPr/>
    </dgm:pt>
    <dgm:pt modelId="{BC682184-1710-4C73-9795-739A3355E7A7}" type="pres">
      <dgm:prSet presAssocID="{4A213D6E-876A-4679-A211-541C0D4D588B}" presName="parentText" presStyleLbl="alignNode1" presStyleIdx="0" presStyleCnt="4">
        <dgm:presLayoutVars>
          <dgm:chMax val="1"/>
          <dgm:bulletEnabled val="1"/>
        </dgm:presLayoutVars>
      </dgm:prSet>
      <dgm:spPr/>
      <dgm:t>
        <a:bodyPr/>
        <a:lstStyle/>
        <a:p>
          <a:endParaRPr lang="en-IN"/>
        </a:p>
      </dgm:t>
    </dgm:pt>
    <dgm:pt modelId="{1BECD306-E5C8-404E-A36C-2F5B473E044F}" type="pres">
      <dgm:prSet presAssocID="{4A213D6E-876A-4679-A211-541C0D4D588B}" presName="descendantText" presStyleLbl="alignAcc1" presStyleIdx="0" presStyleCnt="4" custScaleY="114226">
        <dgm:presLayoutVars>
          <dgm:bulletEnabled val="1"/>
        </dgm:presLayoutVars>
      </dgm:prSet>
      <dgm:spPr/>
      <dgm:t>
        <a:bodyPr/>
        <a:lstStyle/>
        <a:p>
          <a:endParaRPr lang="en-IN"/>
        </a:p>
      </dgm:t>
    </dgm:pt>
    <dgm:pt modelId="{119CE48E-215F-4942-90F3-32388B49198D}" type="pres">
      <dgm:prSet presAssocID="{AF10C96D-91D7-4C1D-9D0D-987F4283224B}" presName="sp" presStyleCnt="0"/>
      <dgm:spPr/>
    </dgm:pt>
    <dgm:pt modelId="{2941EB7C-2F5C-4E06-B7CD-F4BB16DA410E}" type="pres">
      <dgm:prSet presAssocID="{4D7F42D5-CF2B-4DD2-952C-6AADB0AE08DC}" presName="composite" presStyleCnt="0"/>
      <dgm:spPr/>
    </dgm:pt>
    <dgm:pt modelId="{721D52D6-9BF6-4FC0-9B4D-589F7CE42192}" type="pres">
      <dgm:prSet presAssocID="{4D7F42D5-CF2B-4DD2-952C-6AADB0AE08DC}" presName="parentText" presStyleLbl="alignNode1" presStyleIdx="1" presStyleCnt="4">
        <dgm:presLayoutVars>
          <dgm:chMax val="1"/>
          <dgm:bulletEnabled val="1"/>
        </dgm:presLayoutVars>
      </dgm:prSet>
      <dgm:spPr/>
      <dgm:t>
        <a:bodyPr/>
        <a:lstStyle/>
        <a:p>
          <a:endParaRPr lang="en-IN"/>
        </a:p>
      </dgm:t>
    </dgm:pt>
    <dgm:pt modelId="{FA37F2BA-C9C6-4B91-A4C4-7DC052497603}" type="pres">
      <dgm:prSet presAssocID="{4D7F42D5-CF2B-4DD2-952C-6AADB0AE08DC}" presName="descendantText" presStyleLbl="alignAcc1" presStyleIdx="1" presStyleCnt="4" custScaleY="128132">
        <dgm:presLayoutVars>
          <dgm:bulletEnabled val="1"/>
        </dgm:presLayoutVars>
      </dgm:prSet>
      <dgm:spPr/>
      <dgm:t>
        <a:bodyPr/>
        <a:lstStyle/>
        <a:p>
          <a:endParaRPr lang="en-IN"/>
        </a:p>
      </dgm:t>
    </dgm:pt>
    <dgm:pt modelId="{8DC08CDF-783A-4B3E-8BEB-DE2CCBD22554}" type="pres">
      <dgm:prSet presAssocID="{C5F4B20C-DDD6-4567-B2B0-905F3449526C}" presName="sp" presStyleCnt="0"/>
      <dgm:spPr/>
    </dgm:pt>
    <dgm:pt modelId="{C467C823-8DEE-4602-B8D9-26EE111ED358}" type="pres">
      <dgm:prSet presAssocID="{AD524CCD-884F-4A4B-9AF5-8BB5B11BEC78}" presName="composite" presStyleCnt="0"/>
      <dgm:spPr/>
    </dgm:pt>
    <dgm:pt modelId="{A0056C71-7616-49FA-AA8C-89CF8D9BBEC5}" type="pres">
      <dgm:prSet presAssocID="{AD524CCD-884F-4A4B-9AF5-8BB5B11BEC78}" presName="parentText" presStyleLbl="alignNode1" presStyleIdx="2" presStyleCnt="4">
        <dgm:presLayoutVars>
          <dgm:chMax val="1"/>
          <dgm:bulletEnabled val="1"/>
        </dgm:presLayoutVars>
      </dgm:prSet>
      <dgm:spPr/>
      <dgm:t>
        <a:bodyPr/>
        <a:lstStyle/>
        <a:p>
          <a:endParaRPr lang="en-IN"/>
        </a:p>
      </dgm:t>
    </dgm:pt>
    <dgm:pt modelId="{7AE4081E-EB76-4021-AC1B-0BB951C6A1DD}" type="pres">
      <dgm:prSet presAssocID="{AD524CCD-884F-4A4B-9AF5-8BB5B11BEC78}" presName="descendantText" presStyleLbl="alignAcc1" presStyleIdx="2" presStyleCnt="4" custScaleY="136486">
        <dgm:presLayoutVars>
          <dgm:bulletEnabled val="1"/>
        </dgm:presLayoutVars>
      </dgm:prSet>
      <dgm:spPr/>
      <dgm:t>
        <a:bodyPr/>
        <a:lstStyle/>
        <a:p>
          <a:endParaRPr lang="en-IN"/>
        </a:p>
      </dgm:t>
    </dgm:pt>
    <dgm:pt modelId="{467C01EB-2BF4-442B-9A32-D2B2AF297DE2}" type="pres">
      <dgm:prSet presAssocID="{A1D865A6-BBCE-4502-A496-34D7C52AA47E}" presName="sp" presStyleCnt="0"/>
      <dgm:spPr/>
    </dgm:pt>
    <dgm:pt modelId="{E221EC3D-FA7E-4B79-B45A-8191F5E68C54}" type="pres">
      <dgm:prSet presAssocID="{FA9F38EB-34C9-4C3F-9C16-36E886D3AD7A}" presName="composite" presStyleCnt="0"/>
      <dgm:spPr/>
    </dgm:pt>
    <dgm:pt modelId="{AEC330AA-F1F8-430F-9E7A-5F2B66E3AA18}" type="pres">
      <dgm:prSet presAssocID="{FA9F38EB-34C9-4C3F-9C16-36E886D3AD7A}" presName="parentText" presStyleLbl="alignNode1" presStyleIdx="3" presStyleCnt="4">
        <dgm:presLayoutVars>
          <dgm:chMax val="1"/>
          <dgm:bulletEnabled val="1"/>
        </dgm:presLayoutVars>
      </dgm:prSet>
      <dgm:spPr/>
      <dgm:t>
        <a:bodyPr/>
        <a:lstStyle/>
        <a:p>
          <a:endParaRPr lang="en-IN"/>
        </a:p>
      </dgm:t>
    </dgm:pt>
    <dgm:pt modelId="{A7486733-8556-4D17-9000-BB07D42D16FD}" type="pres">
      <dgm:prSet presAssocID="{FA9F38EB-34C9-4C3F-9C16-36E886D3AD7A}" presName="descendantText" presStyleLbl="alignAcc1" presStyleIdx="3" presStyleCnt="4" custScaleY="147583">
        <dgm:presLayoutVars>
          <dgm:bulletEnabled val="1"/>
        </dgm:presLayoutVars>
      </dgm:prSet>
      <dgm:spPr/>
      <dgm:t>
        <a:bodyPr/>
        <a:lstStyle/>
        <a:p>
          <a:endParaRPr lang="en-IN"/>
        </a:p>
      </dgm:t>
    </dgm:pt>
  </dgm:ptLst>
  <dgm:cxnLst>
    <dgm:cxn modelId="{49B6F8FB-372F-4749-A6C1-BF477E93B4F8}" srcId="{2DBB9107-3BC7-4E0E-91EC-76DD4BD5850B}" destId="{AD524CCD-884F-4A4B-9AF5-8BB5B11BEC78}" srcOrd="2" destOrd="0" parTransId="{2096DB26-D292-47C2-AB36-07A5B9332B8B}" sibTransId="{A1D865A6-BBCE-4502-A496-34D7C52AA47E}"/>
    <dgm:cxn modelId="{1D6862FB-ED0E-46BA-9CB7-C91E681E9C3A}" srcId="{2DBB9107-3BC7-4E0E-91EC-76DD4BD5850B}" destId="{4D7F42D5-CF2B-4DD2-952C-6AADB0AE08DC}" srcOrd="1" destOrd="0" parTransId="{3C6EC4E5-CE05-431D-A154-4924DB14E52B}" sibTransId="{C5F4B20C-DDD6-4567-B2B0-905F3449526C}"/>
    <dgm:cxn modelId="{E0862548-D3B0-4FC4-9424-A217BFDC2CC1}" type="presOf" srcId="{AD524CCD-884F-4A4B-9AF5-8BB5B11BEC78}" destId="{A0056C71-7616-49FA-AA8C-89CF8D9BBEC5}" srcOrd="0" destOrd="0" presId="urn:microsoft.com/office/officeart/2005/8/layout/chevron2"/>
    <dgm:cxn modelId="{E80BB591-92C7-4FEA-A87F-8D14C5FAD152}" type="presOf" srcId="{4D7F42D5-CF2B-4DD2-952C-6AADB0AE08DC}" destId="{721D52D6-9BF6-4FC0-9B4D-589F7CE42192}" srcOrd="0" destOrd="0" presId="urn:microsoft.com/office/officeart/2005/8/layout/chevron2"/>
    <dgm:cxn modelId="{20AF569A-E355-4567-9252-F67A78A408FE}" type="presOf" srcId="{E0AFA1C6-2A04-4B8F-B9DC-A9C1EDD157C0}" destId="{1BECD306-E5C8-404E-A36C-2F5B473E044F}" srcOrd="0" destOrd="0" presId="urn:microsoft.com/office/officeart/2005/8/layout/chevron2"/>
    <dgm:cxn modelId="{65E8235D-D3BA-4791-A5C8-8FBA499AE01B}" type="presOf" srcId="{FA9F38EB-34C9-4C3F-9C16-36E886D3AD7A}" destId="{AEC330AA-F1F8-430F-9E7A-5F2B66E3AA18}" srcOrd="0" destOrd="0" presId="urn:microsoft.com/office/officeart/2005/8/layout/chevron2"/>
    <dgm:cxn modelId="{EBC4A4B6-5676-42DB-B14F-344AA95D1FCB}" srcId="{AD524CCD-884F-4A4B-9AF5-8BB5B11BEC78}" destId="{50867B8D-8FAD-41E5-BAE2-87E4E93ED441}" srcOrd="0" destOrd="0" parTransId="{1FD75E95-242E-449C-9C1C-20DAA31EB6FA}" sibTransId="{5391D938-2787-41B6-9822-02D62BA0548C}"/>
    <dgm:cxn modelId="{5108288B-B131-44AA-BBE8-21AAB20C1783}" type="presOf" srcId="{4A213D6E-876A-4679-A211-541C0D4D588B}" destId="{BC682184-1710-4C73-9795-739A3355E7A7}" srcOrd="0" destOrd="0" presId="urn:microsoft.com/office/officeart/2005/8/layout/chevron2"/>
    <dgm:cxn modelId="{393286DE-D898-45AE-81B4-62299560B221}" srcId="{4A213D6E-876A-4679-A211-541C0D4D588B}" destId="{E0AFA1C6-2A04-4B8F-B9DC-A9C1EDD157C0}" srcOrd="0" destOrd="0" parTransId="{90FAA067-DA63-404B-96E7-20EDAE6A9E00}" sibTransId="{6E3CFE3D-3C4C-42BD-9DC2-B226D2D60425}"/>
    <dgm:cxn modelId="{0084BF2A-122A-4944-8901-848F2AD7291F}" srcId="{2DBB9107-3BC7-4E0E-91EC-76DD4BD5850B}" destId="{FA9F38EB-34C9-4C3F-9C16-36E886D3AD7A}" srcOrd="3" destOrd="0" parTransId="{15D98866-FAC2-4BBA-A827-D4C2D6B49B6A}" sibTransId="{3FEF8E90-04F2-4F35-8616-C2E781927628}"/>
    <dgm:cxn modelId="{63512EAB-C939-4E56-AA0E-55E8915020C0}" srcId="{2DBB9107-3BC7-4E0E-91EC-76DD4BD5850B}" destId="{4A213D6E-876A-4679-A211-541C0D4D588B}" srcOrd="0" destOrd="0" parTransId="{AB81CB41-4774-4B9D-BB75-F2C729788422}" sibTransId="{AF10C96D-91D7-4C1D-9D0D-987F4283224B}"/>
    <dgm:cxn modelId="{0122E304-89F0-4E9D-A63E-5D3EACC27328}" srcId="{4D7F42D5-CF2B-4DD2-952C-6AADB0AE08DC}" destId="{1CE8AE96-4431-4AC6-A7F8-1AA98359D07E}" srcOrd="0" destOrd="0" parTransId="{72F615D1-3B6D-465A-973F-AE8B741402A4}" sibTransId="{5D6865E2-798A-4C12-A68D-64E8F9F685ED}"/>
    <dgm:cxn modelId="{8F021714-4A20-47F8-8C69-4B7ED0960947}" type="presOf" srcId="{2DBB9107-3BC7-4E0E-91EC-76DD4BD5850B}" destId="{47EA42F1-BB9F-468B-9DBC-B24B931A11D3}" srcOrd="0" destOrd="0" presId="urn:microsoft.com/office/officeart/2005/8/layout/chevron2"/>
    <dgm:cxn modelId="{FB77A7CB-381D-417D-A709-7F41F1B8B64A}" type="presOf" srcId="{50867B8D-8FAD-41E5-BAE2-87E4E93ED441}" destId="{7AE4081E-EB76-4021-AC1B-0BB951C6A1DD}" srcOrd="0" destOrd="0" presId="urn:microsoft.com/office/officeart/2005/8/layout/chevron2"/>
    <dgm:cxn modelId="{A005F25C-E8C1-405C-A119-E30D59566354}" type="presOf" srcId="{1CE8AE96-4431-4AC6-A7F8-1AA98359D07E}" destId="{FA37F2BA-C9C6-4B91-A4C4-7DC052497603}" srcOrd="0" destOrd="0" presId="urn:microsoft.com/office/officeart/2005/8/layout/chevron2"/>
    <dgm:cxn modelId="{DDAC3A52-0133-465E-9329-EFBDC8D2289E}" srcId="{FA9F38EB-34C9-4C3F-9C16-36E886D3AD7A}" destId="{F3A9764D-CA66-4CA0-9656-9EDB660C5763}" srcOrd="0" destOrd="0" parTransId="{B0CFC344-62DB-4BE6-BD2B-B110EC6631A9}" sibTransId="{CFBAE7F6-07FA-40EA-9941-D0FC399CDBC7}"/>
    <dgm:cxn modelId="{09CA7C14-284C-4201-BCF8-52D8A55BCA3D}" type="presOf" srcId="{F3A9764D-CA66-4CA0-9656-9EDB660C5763}" destId="{A7486733-8556-4D17-9000-BB07D42D16FD}" srcOrd="0" destOrd="0" presId="urn:microsoft.com/office/officeart/2005/8/layout/chevron2"/>
    <dgm:cxn modelId="{CFDA1CDC-1BC4-4E0F-829C-523C0ECB693A}" type="presParOf" srcId="{47EA42F1-BB9F-468B-9DBC-B24B931A11D3}" destId="{5FD15CC2-6D8D-4322-A760-7FE10EB82953}" srcOrd="0" destOrd="0" presId="urn:microsoft.com/office/officeart/2005/8/layout/chevron2"/>
    <dgm:cxn modelId="{1209534F-08BA-4FB8-8D7D-80EC984EE075}" type="presParOf" srcId="{5FD15CC2-6D8D-4322-A760-7FE10EB82953}" destId="{BC682184-1710-4C73-9795-739A3355E7A7}" srcOrd="0" destOrd="0" presId="urn:microsoft.com/office/officeart/2005/8/layout/chevron2"/>
    <dgm:cxn modelId="{190698BE-4360-441E-876B-79C2AFE50265}" type="presParOf" srcId="{5FD15CC2-6D8D-4322-A760-7FE10EB82953}" destId="{1BECD306-E5C8-404E-A36C-2F5B473E044F}" srcOrd="1" destOrd="0" presId="urn:microsoft.com/office/officeart/2005/8/layout/chevron2"/>
    <dgm:cxn modelId="{9F99A223-429C-4760-A654-8C58B651F5C4}" type="presParOf" srcId="{47EA42F1-BB9F-468B-9DBC-B24B931A11D3}" destId="{119CE48E-215F-4942-90F3-32388B49198D}" srcOrd="1" destOrd="0" presId="urn:microsoft.com/office/officeart/2005/8/layout/chevron2"/>
    <dgm:cxn modelId="{74C8A1E8-D041-49BF-9B5D-8635CC3F61F7}" type="presParOf" srcId="{47EA42F1-BB9F-468B-9DBC-B24B931A11D3}" destId="{2941EB7C-2F5C-4E06-B7CD-F4BB16DA410E}" srcOrd="2" destOrd="0" presId="urn:microsoft.com/office/officeart/2005/8/layout/chevron2"/>
    <dgm:cxn modelId="{4C11AE11-5AC4-4E6C-9078-126F6332A5D9}" type="presParOf" srcId="{2941EB7C-2F5C-4E06-B7CD-F4BB16DA410E}" destId="{721D52D6-9BF6-4FC0-9B4D-589F7CE42192}" srcOrd="0" destOrd="0" presId="urn:microsoft.com/office/officeart/2005/8/layout/chevron2"/>
    <dgm:cxn modelId="{C6D87091-4DA6-40CD-B3CF-FCD4534BF8BE}" type="presParOf" srcId="{2941EB7C-2F5C-4E06-B7CD-F4BB16DA410E}" destId="{FA37F2BA-C9C6-4B91-A4C4-7DC052497603}" srcOrd="1" destOrd="0" presId="urn:microsoft.com/office/officeart/2005/8/layout/chevron2"/>
    <dgm:cxn modelId="{18D487A4-7579-483E-9639-C33EA9A3A165}" type="presParOf" srcId="{47EA42F1-BB9F-468B-9DBC-B24B931A11D3}" destId="{8DC08CDF-783A-4B3E-8BEB-DE2CCBD22554}" srcOrd="3" destOrd="0" presId="urn:microsoft.com/office/officeart/2005/8/layout/chevron2"/>
    <dgm:cxn modelId="{2605AD97-EB1C-4292-92B5-7A588B37A9B0}" type="presParOf" srcId="{47EA42F1-BB9F-468B-9DBC-B24B931A11D3}" destId="{C467C823-8DEE-4602-B8D9-26EE111ED358}" srcOrd="4" destOrd="0" presId="urn:microsoft.com/office/officeart/2005/8/layout/chevron2"/>
    <dgm:cxn modelId="{27BE3FE9-FDD3-4F14-B0DA-2EE16AEFCA4B}" type="presParOf" srcId="{C467C823-8DEE-4602-B8D9-26EE111ED358}" destId="{A0056C71-7616-49FA-AA8C-89CF8D9BBEC5}" srcOrd="0" destOrd="0" presId="urn:microsoft.com/office/officeart/2005/8/layout/chevron2"/>
    <dgm:cxn modelId="{953A97F4-D5E9-4506-9FE3-575B853C8462}" type="presParOf" srcId="{C467C823-8DEE-4602-B8D9-26EE111ED358}" destId="{7AE4081E-EB76-4021-AC1B-0BB951C6A1DD}" srcOrd="1" destOrd="0" presId="urn:microsoft.com/office/officeart/2005/8/layout/chevron2"/>
    <dgm:cxn modelId="{D817BA52-1A0D-42D8-9385-CE303B76BCAD}" type="presParOf" srcId="{47EA42F1-BB9F-468B-9DBC-B24B931A11D3}" destId="{467C01EB-2BF4-442B-9A32-D2B2AF297DE2}" srcOrd="5" destOrd="0" presId="urn:microsoft.com/office/officeart/2005/8/layout/chevron2"/>
    <dgm:cxn modelId="{B35F9F22-B846-4720-83C4-D813BCF0A446}" type="presParOf" srcId="{47EA42F1-BB9F-468B-9DBC-B24B931A11D3}" destId="{E221EC3D-FA7E-4B79-B45A-8191F5E68C54}" srcOrd="6" destOrd="0" presId="urn:microsoft.com/office/officeart/2005/8/layout/chevron2"/>
    <dgm:cxn modelId="{A3227FD5-CB4F-4318-85DE-E7C98F92F2EE}" type="presParOf" srcId="{E221EC3D-FA7E-4B79-B45A-8191F5E68C54}" destId="{AEC330AA-F1F8-430F-9E7A-5F2B66E3AA18}" srcOrd="0" destOrd="0" presId="urn:microsoft.com/office/officeart/2005/8/layout/chevron2"/>
    <dgm:cxn modelId="{1D163C7A-DCE7-4B36-B4FD-C9C6780958A6}" type="presParOf" srcId="{E221EC3D-FA7E-4B79-B45A-8191F5E68C54}" destId="{A7486733-8556-4D17-9000-BB07D42D16FD}"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87E518-E3D8-46A6-BC2F-A7F70973720D}"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US"/>
        </a:p>
      </dgm:t>
    </dgm:pt>
    <dgm:pt modelId="{8247563F-4FA5-4EFF-850D-4FCEC7C3F92E}">
      <dgm:prSet custT="1"/>
      <dgm:spPr/>
      <dgm:t>
        <a:bodyPr/>
        <a:lstStyle/>
        <a:p>
          <a:pPr rtl="0"/>
          <a:r>
            <a:rPr lang="en-IN" sz="2400" b="1" i="0" dirty="0" smtClean="0"/>
            <a:t>Thinking mainly  concrete</a:t>
          </a:r>
          <a:endParaRPr lang="en-US" sz="2400" b="1" dirty="0"/>
        </a:p>
      </dgm:t>
    </dgm:pt>
    <dgm:pt modelId="{B4C2FD14-51CA-46A1-8871-D57A9BE262EE}" type="parTrans" cxnId="{ECDB9D44-7B37-431B-9B27-AA67782F2C30}">
      <dgm:prSet/>
      <dgm:spPr/>
      <dgm:t>
        <a:bodyPr/>
        <a:lstStyle/>
        <a:p>
          <a:endParaRPr lang="en-US"/>
        </a:p>
      </dgm:t>
    </dgm:pt>
    <dgm:pt modelId="{7C19EEF4-BDE6-4C87-BD6C-262483C1DEE4}" type="sibTrans" cxnId="{ECDB9D44-7B37-431B-9B27-AA67782F2C30}">
      <dgm:prSet/>
      <dgm:spPr/>
      <dgm:t>
        <a:bodyPr/>
        <a:lstStyle/>
        <a:p>
          <a:endParaRPr lang="en-US"/>
        </a:p>
      </dgm:t>
    </dgm:pt>
    <dgm:pt modelId="{905087AB-7392-4E75-A43B-8B8475692605}">
      <dgm:prSet/>
      <dgm:spPr/>
      <dgm:t>
        <a:bodyPr/>
        <a:lstStyle/>
        <a:p>
          <a:pPr rtl="0"/>
          <a:r>
            <a:rPr lang="en-IN" b="1" i="0" dirty="0" smtClean="0"/>
            <a:t>Focus on ‘here and now’</a:t>
          </a:r>
          <a:endParaRPr lang="en-US" b="1" dirty="0"/>
        </a:p>
      </dgm:t>
    </dgm:pt>
    <dgm:pt modelId="{1CE88BB3-B659-4041-A85D-582F3367E7D5}" type="parTrans" cxnId="{FDC6BCAA-5FEF-4CDF-B2F8-99635F174F3B}">
      <dgm:prSet/>
      <dgm:spPr/>
      <dgm:t>
        <a:bodyPr/>
        <a:lstStyle/>
        <a:p>
          <a:endParaRPr lang="en-US"/>
        </a:p>
      </dgm:t>
    </dgm:pt>
    <dgm:pt modelId="{927BC53E-947F-435A-B64B-7A22D8A7E0A7}" type="sibTrans" cxnId="{FDC6BCAA-5FEF-4CDF-B2F8-99635F174F3B}">
      <dgm:prSet/>
      <dgm:spPr/>
      <dgm:t>
        <a:bodyPr/>
        <a:lstStyle/>
        <a:p>
          <a:endParaRPr lang="en-US"/>
        </a:p>
      </dgm:t>
    </dgm:pt>
    <dgm:pt modelId="{9D887D91-EC92-4C66-8A10-EEFF08E42A40}">
      <dgm:prSet/>
      <dgm:spPr/>
      <dgm:t>
        <a:bodyPr/>
        <a:lstStyle/>
        <a:p>
          <a:pPr rtl="0"/>
          <a:r>
            <a:rPr lang="en-IN" b="1" i="0" dirty="0" smtClean="0"/>
            <a:t>Cannot plan for future</a:t>
          </a:r>
          <a:endParaRPr lang="en-US" b="1" dirty="0"/>
        </a:p>
      </dgm:t>
    </dgm:pt>
    <dgm:pt modelId="{CA24AF71-3EE6-4487-867C-A7E34853B220}" type="parTrans" cxnId="{F1AF2090-1116-44AF-9FD4-CF36AFDD24C5}">
      <dgm:prSet/>
      <dgm:spPr/>
      <dgm:t>
        <a:bodyPr/>
        <a:lstStyle/>
        <a:p>
          <a:endParaRPr lang="en-US"/>
        </a:p>
      </dgm:t>
    </dgm:pt>
    <dgm:pt modelId="{8147576C-AB79-478F-A6AD-EE9C2ED14E7C}" type="sibTrans" cxnId="{F1AF2090-1116-44AF-9FD4-CF36AFDD24C5}">
      <dgm:prSet/>
      <dgm:spPr/>
      <dgm:t>
        <a:bodyPr/>
        <a:lstStyle/>
        <a:p>
          <a:endParaRPr lang="en-US"/>
        </a:p>
      </dgm:t>
    </dgm:pt>
    <dgm:pt modelId="{3C40D58C-CF14-473F-9C57-E4F0B48C0596}">
      <dgm:prSet/>
      <dgm:spPr/>
      <dgm:t>
        <a:bodyPr/>
        <a:lstStyle/>
        <a:p>
          <a:pPr rtl="0"/>
          <a:r>
            <a:rPr lang="en-IN" b="1" i="0" dirty="0" smtClean="0"/>
            <a:t>Cannot connect past experiences to present</a:t>
          </a:r>
          <a:endParaRPr lang="en-US" b="1" dirty="0"/>
        </a:p>
      </dgm:t>
    </dgm:pt>
    <dgm:pt modelId="{33AA7D6A-07A8-4830-8B4D-9261DD8BD001}" type="parTrans" cxnId="{1C29A93A-B633-4237-AA67-ED1D17ABED2B}">
      <dgm:prSet/>
      <dgm:spPr/>
      <dgm:t>
        <a:bodyPr/>
        <a:lstStyle/>
        <a:p>
          <a:endParaRPr lang="en-US"/>
        </a:p>
      </dgm:t>
    </dgm:pt>
    <dgm:pt modelId="{AD85A98C-5F98-416B-860B-B8BEA837468E}" type="sibTrans" cxnId="{1C29A93A-B633-4237-AA67-ED1D17ABED2B}">
      <dgm:prSet/>
      <dgm:spPr/>
      <dgm:t>
        <a:bodyPr/>
        <a:lstStyle/>
        <a:p>
          <a:endParaRPr lang="en-US"/>
        </a:p>
      </dgm:t>
    </dgm:pt>
    <dgm:pt modelId="{41C2FC33-C171-4B7E-8226-4C2CA81F70C1}">
      <dgm:prSet/>
      <dgm:spPr/>
      <dgm:t>
        <a:bodyPr/>
        <a:lstStyle/>
        <a:p>
          <a:pPr rtl="0"/>
          <a:r>
            <a:rPr lang="en-IN" b="1" i="0" dirty="0" smtClean="0"/>
            <a:t>Can not think of alternative ways to reach a goal</a:t>
          </a:r>
          <a:endParaRPr lang="en-US" b="1" dirty="0"/>
        </a:p>
      </dgm:t>
    </dgm:pt>
    <dgm:pt modelId="{87058AB7-86C2-496E-8B9E-BC019C295587}" type="parTrans" cxnId="{0B83741C-925C-4E81-BBD9-6E1DE813C9D0}">
      <dgm:prSet/>
      <dgm:spPr/>
      <dgm:t>
        <a:bodyPr/>
        <a:lstStyle/>
        <a:p>
          <a:endParaRPr lang="en-US"/>
        </a:p>
      </dgm:t>
    </dgm:pt>
    <dgm:pt modelId="{14D24AD8-B7F8-4A0E-AEE3-A875FBD553E8}" type="sibTrans" cxnId="{0B83741C-925C-4E81-BBD9-6E1DE813C9D0}">
      <dgm:prSet/>
      <dgm:spPr/>
      <dgm:t>
        <a:bodyPr/>
        <a:lstStyle/>
        <a:p>
          <a:endParaRPr lang="en-US"/>
        </a:p>
      </dgm:t>
    </dgm:pt>
    <dgm:pt modelId="{E3F055FC-10A7-41C1-9946-9D35A8ACEED3}" type="pres">
      <dgm:prSet presAssocID="{8787E518-E3D8-46A6-BC2F-A7F70973720D}" presName="Name0" presStyleCnt="0">
        <dgm:presLayoutVars>
          <dgm:chMax val="7"/>
          <dgm:chPref val="7"/>
          <dgm:dir/>
        </dgm:presLayoutVars>
      </dgm:prSet>
      <dgm:spPr/>
      <dgm:t>
        <a:bodyPr/>
        <a:lstStyle/>
        <a:p>
          <a:endParaRPr lang="en-IN"/>
        </a:p>
      </dgm:t>
    </dgm:pt>
    <dgm:pt modelId="{5868ACCB-6CF3-4486-A0C5-E4893EB53257}" type="pres">
      <dgm:prSet presAssocID="{8787E518-E3D8-46A6-BC2F-A7F70973720D}" presName="Name1" presStyleCnt="0"/>
      <dgm:spPr/>
    </dgm:pt>
    <dgm:pt modelId="{FFD1B26C-9E4D-46CE-9F72-5885EF0CC8FC}" type="pres">
      <dgm:prSet presAssocID="{8787E518-E3D8-46A6-BC2F-A7F70973720D}" presName="cycle" presStyleCnt="0"/>
      <dgm:spPr/>
    </dgm:pt>
    <dgm:pt modelId="{51B3947E-F844-40A1-8089-612FDD9D8747}" type="pres">
      <dgm:prSet presAssocID="{8787E518-E3D8-46A6-BC2F-A7F70973720D}" presName="srcNode" presStyleLbl="node1" presStyleIdx="0" presStyleCnt="5"/>
      <dgm:spPr/>
    </dgm:pt>
    <dgm:pt modelId="{A2ABC20A-5177-41FD-896D-CBF0E9EF9A77}" type="pres">
      <dgm:prSet presAssocID="{8787E518-E3D8-46A6-BC2F-A7F70973720D}" presName="conn" presStyleLbl="parChTrans1D2" presStyleIdx="0" presStyleCnt="1"/>
      <dgm:spPr/>
      <dgm:t>
        <a:bodyPr/>
        <a:lstStyle/>
        <a:p>
          <a:endParaRPr lang="en-IN"/>
        </a:p>
      </dgm:t>
    </dgm:pt>
    <dgm:pt modelId="{67F4A076-3F24-402B-A42B-11CB0D34B640}" type="pres">
      <dgm:prSet presAssocID="{8787E518-E3D8-46A6-BC2F-A7F70973720D}" presName="extraNode" presStyleLbl="node1" presStyleIdx="0" presStyleCnt="5"/>
      <dgm:spPr/>
    </dgm:pt>
    <dgm:pt modelId="{9EE96958-2400-41C6-8CCB-6B0C9BE06A64}" type="pres">
      <dgm:prSet presAssocID="{8787E518-E3D8-46A6-BC2F-A7F70973720D}" presName="dstNode" presStyleLbl="node1" presStyleIdx="0" presStyleCnt="5"/>
      <dgm:spPr/>
    </dgm:pt>
    <dgm:pt modelId="{D8851719-D0B4-4908-B7C5-062CDB77FD60}" type="pres">
      <dgm:prSet presAssocID="{8247563F-4FA5-4EFF-850D-4FCEC7C3F92E}" presName="text_1" presStyleLbl="node1" presStyleIdx="0" presStyleCnt="5" custScaleX="100896" custScaleY="147521">
        <dgm:presLayoutVars>
          <dgm:bulletEnabled val="1"/>
        </dgm:presLayoutVars>
      </dgm:prSet>
      <dgm:spPr/>
      <dgm:t>
        <a:bodyPr/>
        <a:lstStyle/>
        <a:p>
          <a:endParaRPr lang="en-US"/>
        </a:p>
      </dgm:t>
    </dgm:pt>
    <dgm:pt modelId="{F392D40B-901B-4461-8C79-5083B2AF7826}" type="pres">
      <dgm:prSet presAssocID="{8247563F-4FA5-4EFF-850D-4FCEC7C3F92E}" presName="accent_1" presStyleCnt="0"/>
      <dgm:spPr/>
    </dgm:pt>
    <dgm:pt modelId="{42DAD5A6-AF96-4055-970E-8C783C50C513}" type="pres">
      <dgm:prSet presAssocID="{8247563F-4FA5-4EFF-850D-4FCEC7C3F92E}" presName="accentRepeatNode" presStyleLbl="solidFgAcc1" presStyleIdx="0" presStyleCnt="5"/>
      <dgm:spPr/>
    </dgm:pt>
    <dgm:pt modelId="{EA0A074F-60F7-48D2-8C74-9A84DCB021CD}" type="pres">
      <dgm:prSet presAssocID="{905087AB-7392-4E75-A43B-8B8475692605}" presName="text_2" presStyleLbl="node1" presStyleIdx="1" presStyleCnt="5">
        <dgm:presLayoutVars>
          <dgm:bulletEnabled val="1"/>
        </dgm:presLayoutVars>
      </dgm:prSet>
      <dgm:spPr/>
      <dgm:t>
        <a:bodyPr/>
        <a:lstStyle/>
        <a:p>
          <a:endParaRPr lang="en-IN"/>
        </a:p>
      </dgm:t>
    </dgm:pt>
    <dgm:pt modelId="{26D72F91-E391-4C8E-BBC4-2CA54AAF22F9}" type="pres">
      <dgm:prSet presAssocID="{905087AB-7392-4E75-A43B-8B8475692605}" presName="accent_2" presStyleCnt="0"/>
      <dgm:spPr/>
    </dgm:pt>
    <dgm:pt modelId="{B398671C-27FE-4C5C-BD4A-59AD06B279D4}" type="pres">
      <dgm:prSet presAssocID="{905087AB-7392-4E75-A43B-8B8475692605}" presName="accentRepeatNode" presStyleLbl="solidFgAcc1" presStyleIdx="1" presStyleCnt="5"/>
      <dgm:spPr/>
    </dgm:pt>
    <dgm:pt modelId="{C9387D58-AC7F-4C29-BF61-9E3E255622BE}" type="pres">
      <dgm:prSet presAssocID="{9D887D91-EC92-4C66-8A10-EEFF08E42A40}" presName="text_3" presStyleLbl="node1" presStyleIdx="2" presStyleCnt="5">
        <dgm:presLayoutVars>
          <dgm:bulletEnabled val="1"/>
        </dgm:presLayoutVars>
      </dgm:prSet>
      <dgm:spPr/>
      <dgm:t>
        <a:bodyPr/>
        <a:lstStyle/>
        <a:p>
          <a:endParaRPr lang="en-US"/>
        </a:p>
      </dgm:t>
    </dgm:pt>
    <dgm:pt modelId="{FD84EE2E-F081-4460-8304-5D68E6739829}" type="pres">
      <dgm:prSet presAssocID="{9D887D91-EC92-4C66-8A10-EEFF08E42A40}" presName="accent_3" presStyleCnt="0"/>
      <dgm:spPr/>
    </dgm:pt>
    <dgm:pt modelId="{B1BF40ED-989B-487A-B48B-710F229AED20}" type="pres">
      <dgm:prSet presAssocID="{9D887D91-EC92-4C66-8A10-EEFF08E42A40}" presName="accentRepeatNode" presStyleLbl="solidFgAcc1" presStyleIdx="2" presStyleCnt="5"/>
      <dgm:spPr/>
    </dgm:pt>
    <dgm:pt modelId="{95E46172-F4E0-410E-A20A-7489721C3FB0}" type="pres">
      <dgm:prSet presAssocID="{3C40D58C-CF14-473F-9C57-E4F0B48C0596}" presName="text_4" presStyleLbl="node1" presStyleIdx="3" presStyleCnt="5">
        <dgm:presLayoutVars>
          <dgm:bulletEnabled val="1"/>
        </dgm:presLayoutVars>
      </dgm:prSet>
      <dgm:spPr/>
      <dgm:t>
        <a:bodyPr/>
        <a:lstStyle/>
        <a:p>
          <a:endParaRPr lang="en-US"/>
        </a:p>
      </dgm:t>
    </dgm:pt>
    <dgm:pt modelId="{09EAD855-1E25-4B4D-B30E-04D566F35A65}" type="pres">
      <dgm:prSet presAssocID="{3C40D58C-CF14-473F-9C57-E4F0B48C0596}" presName="accent_4" presStyleCnt="0"/>
      <dgm:spPr/>
    </dgm:pt>
    <dgm:pt modelId="{3703A604-7CBD-431C-988C-F7DA4138531D}" type="pres">
      <dgm:prSet presAssocID="{3C40D58C-CF14-473F-9C57-E4F0B48C0596}" presName="accentRepeatNode" presStyleLbl="solidFgAcc1" presStyleIdx="3" presStyleCnt="5"/>
      <dgm:spPr/>
    </dgm:pt>
    <dgm:pt modelId="{5320C5DB-EE4F-41F7-BDDD-5A3AF48FF4E8}" type="pres">
      <dgm:prSet presAssocID="{41C2FC33-C171-4B7E-8226-4C2CA81F70C1}" presName="text_5" presStyleLbl="node1" presStyleIdx="4" presStyleCnt="5">
        <dgm:presLayoutVars>
          <dgm:bulletEnabled val="1"/>
        </dgm:presLayoutVars>
      </dgm:prSet>
      <dgm:spPr/>
      <dgm:t>
        <a:bodyPr/>
        <a:lstStyle/>
        <a:p>
          <a:endParaRPr lang="en-IN"/>
        </a:p>
      </dgm:t>
    </dgm:pt>
    <dgm:pt modelId="{601D344D-658C-4EE2-8FAF-8AA5284C511C}" type="pres">
      <dgm:prSet presAssocID="{41C2FC33-C171-4B7E-8226-4C2CA81F70C1}" presName="accent_5" presStyleCnt="0"/>
      <dgm:spPr/>
    </dgm:pt>
    <dgm:pt modelId="{A56A0256-BADD-4096-A545-B53D26329558}" type="pres">
      <dgm:prSet presAssocID="{41C2FC33-C171-4B7E-8226-4C2CA81F70C1}" presName="accentRepeatNode" presStyleLbl="solidFgAcc1" presStyleIdx="4" presStyleCnt="5"/>
      <dgm:spPr/>
    </dgm:pt>
  </dgm:ptLst>
  <dgm:cxnLst>
    <dgm:cxn modelId="{85C0CE41-654D-4EED-8FB8-3F883DDE2C0C}" type="presOf" srcId="{41C2FC33-C171-4B7E-8226-4C2CA81F70C1}" destId="{5320C5DB-EE4F-41F7-BDDD-5A3AF48FF4E8}" srcOrd="0" destOrd="0" presId="urn:microsoft.com/office/officeart/2008/layout/VerticalCurvedList"/>
    <dgm:cxn modelId="{D43B4704-AE34-450C-BF3A-EE3DF257F551}" type="presOf" srcId="{9D887D91-EC92-4C66-8A10-EEFF08E42A40}" destId="{C9387D58-AC7F-4C29-BF61-9E3E255622BE}" srcOrd="0" destOrd="0" presId="urn:microsoft.com/office/officeart/2008/layout/VerticalCurvedList"/>
    <dgm:cxn modelId="{ECDB9D44-7B37-431B-9B27-AA67782F2C30}" srcId="{8787E518-E3D8-46A6-BC2F-A7F70973720D}" destId="{8247563F-4FA5-4EFF-850D-4FCEC7C3F92E}" srcOrd="0" destOrd="0" parTransId="{B4C2FD14-51CA-46A1-8871-D57A9BE262EE}" sibTransId="{7C19EEF4-BDE6-4C87-BD6C-262483C1DEE4}"/>
    <dgm:cxn modelId="{F1AF2090-1116-44AF-9FD4-CF36AFDD24C5}" srcId="{8787E518-E3D8-46A6-BC2F-A7F70973720D}" destId="{9D887D91-EC92-4C66-8A10-EEFF08E42A40}" srcOrd="2" destOrd="0" parTransId="{CA24AF71-3EE6-4487-867C-A7E34853B220}" sibTransId="{8147576C-AB79-478F-A6AD-EE9C2ED14E7C}"/>
    <dgm:cxn modelId="{3AC9FC27-9546-475C-8157-D54C4C61A1BC}" type="presOf" srcId="{7C19EEF4-BDE6-4C87-BD6C-262483C1DEE4}" destId="{A2ABC20A-5177-41FD-896D-CBF0E9EF9A77}" srcOrd="0" destOrd="0" presId="urn:microsoft.com/office/officeart/2008/layout/VerticalCurvedList"/>
    <dgm:cxn modelId="{2574BABD-E300-44CF-9641-77538C154AD9}" type="presOf" srcId="{8247563F-4FA5-4EFF-850D-4FCEC7C3F92E}" destId="{D8851719-D0B4-4908-B7C5-062CDB77FD60}" srcOrd="0" destOrd="0" presId="urn:microsoft.com/office/officeart/2008/layout/VerticalCurvedList"/>
    <dgm:cxn modelId="{1C29A93A-B633-4237-AA67-ED1D17ABED2B}" srcId="{8787E518-E3D8-46A6-BC2F-A7F70973720D}" destId="{3C40D58C-CF14-473F-9C57-E4F0B48C0596}" srcOrd="3" destOrd="0" parTransId="{33AA7D6A-07A8-4830-8B4D-9261DD8BD001}" sibTransId="{AD85A98C-5F98-416B-860B-B8BEA837468E}"/>
    <dgm:cxn modelId="{BE72DBCC-C203-45D5-8739-13086B377974}" type="presOf" srcId="{3C40D58C-CF14-473F-9C57-E4F0B48C0596}" destId="{95E46172-F4E0-410E-A20A-7489721C3FB0}" srcOrd="0" destOrd="0" presId="urn:microsoft.com/office/officeart/2008/layout/VerticalCurvedList"/>
    <dgm:cxn modelId="{FDC6BCAA-5FEF-4CDF-B2F8-99635F174F3B}" srcId="{8787E518-E3D8-46A6-BC2F-A7F70973720D}" destId="{905087AB-7392-4E75-A43B-8B8475692605}" srcOrd="1" destOrd="0" parTransId="{1CE88BB3-B659-4041-A85D-582F3367E7D5}" sibTransId="{927BC53E-947F-435A-B64B-7A22D8A7E0A7}"/>
    <dgm:cxn modelId="{2964044D-D569-412C-8E18-A6881213AAD3}" type="presOf" srcId="{8787E518-E3D8-46A6-BC2F-A7F70973720D}" destId="{E3F055FC-10A7-41C1-9946-9D35A8ACEED3}" srcOrd="0" destOrd="0" presId="urn:microsoft.com/office/officeart/2008/layout/VerticalCurvedList"/>
    <dgm:cxn modelId="{0B83741C-925C-4E81-BBD9-6E1DE813C9D0}" srcId="{8787E518-E3D8-46A6-BC2F-A7F70973720D}" destId="{41C2FC33-C171-4B7E-8226-4C2CA81F70C1}" srcOrd="4" destOrd="0" parTransId="{87058AB7-86C2-496E-8B9E-BC019C295587}" sibTransId="{14D24AD8-B7F8-4A0E-AEE3-A875FBD553E8}"/>
    <dgm:cxn modelId="{956B7C91-9752-4551-82CE-9F294313D378}" type="presOf" srcId="{905087AB-7392-4E75-A43B-8B8475692605}" destId="{EA0A074F-60F7-48D2-8C74-9A84DCB021CD}" srcOrd="0" destOrd="0" presId="urn:microsoft.com/office/officeart/2008/layout/VerticalCurvedList"/>
    <dgm:cxn modelId="{C40CC64D-9ED6-42B0-AC2A-BAD4A1DE6426}" type="presParOf" srcId="{E3F055FC-10A7-41C1-9946-9D35A8ACEED3}" destId="{5868ACCB-6CF3-4486-A0C5-E4893EB53257}" srcOrd="0" destOrd="0" presId="urn:microsoft.com/office/officeart/2008/layout/VerticalCurvedList"/>
    <dgm:cxn modelId="{CAA8E712-673A-4AAB-9B1C-2DD39FFD8B53}" type="presParOf" srcId="{5868ACCB-6CF3-4486-A0C5-E4893EB53257}" destId="{FFD1B26C-9E4D-46CE-9F72-5885EF0CC8FC}" srcOrd="0" destOrd="0" presId="urn:microsoft.com/office/officeart/2008/layout/VerticalCurvedList"/>
    <dgm:cxn modelId="{34E7E65F-318E-4B4E-867C-980BF2A40FB5}" type="presParOf" srcId="{FFD1B26C-9E4D-46CE-9F72-5885EF0CC8FC}" destId="{51B3947E-F844-40A1-8089-612FDD9D8747}" srcOrd="0" destOrd="0" presId="urn:microsoft.com/office/officeart/2008/layout/VerticalCurvedList"/>
    <dgm:cxn modelId="{A38DCDC8-0620-4340-BB90-76D94DBFE967}" type="presParOf" srcId="{FFD1B26C-9E4D-46CE-9F72-5885EF0CC8FC}" destId="{A2ABC20A-5177-41FD-896D-CBF0E9EF9A77}" srcOrd="1" destOrd="0" presId="urn:microsoft.com/office/officeart/2008/layout/VerticalCurvedList"/>
    <dgm:cxn modelId="{B7C4F8BC-76B8-4BAD-B948-7BB8E3C204EE}" type="presParOf" srcId="{FFD1B26C-9E4D-46CE-9F72-5885EF0CC8FC}" destId="{67F4A076-3F24-402B-A42B-11CB0D34B640}" srcOrd="2" destOrd="0" presId="urn:microsoft.com/office/officeart/2008/layout/VerticalCurvedList"/>
    <dgm:cxn modelId="{B2767783-6806-4744-AFE4-BDBA12E0288D}" type="presParOf" srcId="{FFD1B26C-9E4D-46CE-9F72-5885EF0CC8FC}" destId="{9EE96958-2400-41C6-8CCB-6B0C9BE06A64}" srcOrd="3" destOrd="0" presId="urn:microsoft.com/office/officeart/2008/layout/VerticalCurvedList"/>
    <dgm:cxn modelId="{7931B26C-BA6A-4980-8FB5-1BA452AE881A}" type="presParOf" srcId="{5868ACCB-6CF3-4486-A0C5-E4893EB53257}" destId="{D8851719-D0B4-4908-B7C5-062CDB77FD60}" srcOrd="1" destOrd="0" presId="urn:microsoft.com/office/officeart/2008/layout/VerticalCurvedList"/>
    <dgm:cxn modelId="{4225AB85-F8F3-4135-BF9A-2DF79C50A63C}" type="presParOf" srcId="{5868ACCB-6CF3-4486-A0C5-E4893EB53257}" destId="{F392D40B-901B-4461-8C79-5083B2AF7826}" srcOrd="2" destOrd="0" presId="urn:microsoft.com/office/officeart/2008/layout/VerticalCurvedList"/>
    <dgm:cxn modelId="{5CFF8BDC-D1FC-407B-895C-C83A6AFB1B40}" type="presParOf" srcId="{F392D40B-901B-4461-8C79-5083B2AF7826}" destId="{42DAD5A6-AF96-4055-970E-8C783C50C513}" srcOrd="0" destOrd="0" presId="urn:microsoft.com/office/officeart/2008/layout/VerticalCurvedList"/>
    <dgm:cxn modelId="{0D7A653A-E5B8-4C85-A1D6-B4B9C3FBCD33}" type="presParOf" srcId="{5868ACCB-6CF3-4486-A0C5-E4893EB53257}" destId="{EA0A074F-60F7-48D2-8C74-9A84DCB021CD}" srcOrd="3" destOrd="0" presId="urn:microsoft.com/office/officeart/2008/layout/VerticalCurvedList"/>
    <dgm:cxn modelId="{989EFEFB-A9D3-4C94-95FB-5A1FB5BF703C}" type="presParOf" srcId="{5868ACCB-6CF3-4486-A0C5-E4893EB53257}" destId="{26D72F91-E391-4C8E-BBC4-2CA54AAF22F9}" srcOrd="4" destOrd="0" presId="urn:microsoft.com/office/officeart/2008/layout/VerticalCurvedList"/>
    <dgm:cxn modelId="{E4FA4511-4315-4C00-8B91-F84DDABE675C}" type="presParOf" srcId="{26D72F91-E391-4C8E-BBC4-2CA54AAF22F9}" destId="{B398671C-27FE-4C5C-BD4A-59AD06B279D4}" srcOrd="0" destOrd="0" presId="urn:microsoft.com/office/officeart/2008/layout/VerticalCurvedList"/>
    <dgm:cxn modelId="{0295A3DD-8FB5-48C0-BECE-36A10419C047}" type="presParOf" srcId="{5868ACCB-6CF3-4486-A0C5-E4893EB53257}" destId="{C9387D58-AC7F-4C29-BF61-9E3E255622BE}" srcOrd="5" destOrd="0" presId="urn:microsoft.com/office/officeart/2008/layout/VerticalCurvedList"/>
    <dgm:cxn modelId="{E56F422C-C72C-4F95-8A9C-64253A4C32F9}" type="presParOf" srcId="{5868ACCB-6CF3-4486-A0C5-E4893EB53257}" destId="{FD84EE2E-F081-4460-8304-5D68E6739829}" srcOrd="6" destOrd="0" presId="urn:microsoft.com/office/officeart/2008/layout/VerticalCurvedList"/>
    <dgm:cxn modelId="{C56CA67D-2719-4115-912A-F4576DFFDF31}" type="presParOf" srcId="{FD84EE2E-F081-4460-8304-5D68E6739829}" destId="{B1BF40ED-989B-487A-B48B-710F229AED20}" srcOrd="0" destOrd="0" presId="urn:microsoft.com/office/officeart/2008/layout/VerticalCurvedList"/>
    <dgm:cxn modelId="{9CF858F0-DCC7-4CDB-854B-E9F4EA494AB5}" type="presParOf" srcId="{5868ACCB-6CF3-4486-A0C5-E4893EB53257}" destId="{95E46172-F4E0-410E-A20A-7489721C3FB0}" srcOrd="7" destOrd="0" presId="urn:microsoft.com/office/officeart/2008/layout/VerticalCurvedList"/>
    <dgm:cxn modelId="{9E6DD0CB-3207-41F2-817A-8ED368DB0BAB}" type="presParOf" srcId="{5868ACCB-6CF3-4486-A0C5-E4893EB53257}" destId="{09EAD855-1E25-4B4D-B30E-04D566F35A65}" srcOrd="8" destOrd="0" presId="urn:microsoft.com/office/officeart/2008/layout/VerticalCurvedList"/>
    <dgm:cxn modelId="{33CE91A5-6B0F-4EE6-8434-57ADEE4511B5}" type="presParOf" srcId="{09EAD855-1E25-4B4D-B30E-04D566F35A65}" destId="{3703A604-7CBD-431C-988C-F7DA4138531D}" srcOrd="0" destOrd="0" presId="urn:microsoft.com/office/officeart/2008/layout/VerticalCurvedList"/>
    <dgm:cxn modelId="{9D7227C3-2189-472D-8227-D2A93E5893BC}" type="presParOf" srcId="{5868ACCB-6CF3-4486-A0C5-E4893EB53257}" destId="{5320C5DB-EE4F-41F7-BDDD-5A3AF48FF4E8}" srcOrd="9" destOrd="0" presId="urn:microsoft.com/office/officeart/2008/layout/VerticalCurvedList"/>
    <dgm:cxn modelId="{0B38B9CC-8D15-4E22-9FCA-8E79400C55B4}" type="presParOf" srcId="{5868ACCB-6CF3-4486-A0C5-E4893EB53257}" destId="{601D344D-658C-4EE2-8FAF-8AA5284C511C}" srcOrd="10" destOrd="0" presId="urn:microsoft.com/office/officeart/2008/layout/VerticalCurvedList"/>
    <dgm:cxn modelId="{9B36FC10-9BB3-47F9-A875-8806F2417B9F}" type="presParOf" srcId="{601D344D-658C-4EE2-8FAF-8AA5284C511C}" destId="{A56A0256-BADD-4096-A545-B53D26329558}"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41E49E-0909-4D1C-9EA1-5ABEA5D0BDA5}" type="doc">
      <dgm:prSet loTypeId="urn:microsoft.com/office/officeart/2008/layout/VerticalCurvedList" loCatId="list" qsTypeId="urn:microsoft.com/office/officeart/2005/8/quickstyle/simple3" qsCatId="simple" csTypeId="urn:microsoft.com/office/officeart/2005/8/colors/colorful5" csCatId="colorful"/>
      <dgm:spPr/>
      <dgm:t>
        <a:bodyPr/>
        <a:lstStyle/>
        <a:p>
          <a:endParaRPr lang="en-US"/>
        </a:p>
      </dgm:t>
    </dgm:pt>
    <dgm:pt modelId="{7FB377F0-FF39-4E44-8C40-C9F6C345D7C5}">
      <dgm:prSet/>
      <dgm:spPr/>
      <dgm:t>
        <a:bodyPr/>
        <a:lstStyle/>
        <a:p>
          <a:pPr rtl="0"/>
          <a:r>
            <a:rPr lang="en-IN" b="0" i="0" smtClean="0"/>
            <a:t>Abstract  thinking starts taking shape</a:t>
          </a:r>
          <a:endParaRPr lang="en-US"/>
        </a:p>
      </dgm:t>
    </dgm:pt>
    <dgm:pt modelId="{E648F83D-B92F-46CD-AEFD-66000118F99F}" type="parTrans" cxnId="{918486EF-2B4A-447C-B5FB-FA69DC9F5936}">
      <dgm:prSet/>
      <dgm:spPr/>
      <dgm:t>
        <a:bodyPr/>
        <a:lstStyle/>
        <a:p>
          <a:endParaRPr lang="en-US"/>
        </a:p>
      </dgm:t>
    </dgm:pt>
    <dgm:pt modelId="{B5A7BDE7-B077-4CE4-B681-C3A36D705F4A}" type="sibTrans" cxnId="{918486EF-2B4A-447C-B5FB-FA69DC9F5936}">
      <dgm:prSet/>
      <dgm:spPr/>
      <dgm:t>
        <a:bodyPr/>
        <a:lstStyle/>
        <a:p>
          <a:endParaRPr lang="en-US"/>
        </a:p>
      </dgm:t>
    </dgm:pt>
    <dgm:pt modelId="{7ECC8DEC-7152-4073-B0A8-D10E79F68487}">
      <dgm:prSet/>
      <dgm:spPr/>
      <dgm:t>
        <a:bodyPr/>
        <a:lstStyle/>
        <a:p>
          <a:pPr rtl="0"/>
          <a:r>
            <a:rPr lang="en-IN" b="0" i="0" smtClean="0"/>
            <a:t>Thinking for future is possible</a:t>
          </a:r>
          <a:endParaRPr lang="en-US"/>
        </a:p>
      </dgm:t>
    </dgm:pt>
    <dgm:pt modelId="{7AA26696-A682-417D-A75F-2185618DBB7D}" type="parTrans" cxnId="{644B40F8-F469-4FC2-9DA1-705B28830A6B}">
      <dgm:prSet/>
      <dgm:spPr/>
      <dgm:t>
        <a:bodyPr/>
        <a:lstStyle/>
        <a:p>
          <a:endParaRPr lang="en-US"/>
        </a:p>
      </dgm:t>
    </dgm:pt>
    <dgm:pt modelId="{4EA8BA60-6367-477C-B5F7-7F785BFC99D4}" type="sibTrans" cxnId="{644B40F8-F469-4FC2-9DA1-705B28830A6B}">
      <dgm:prSet/>
      <dgm:spPr/>
      <dgm:t>
        <a:bodyPr/>
        <a:lstStyle/>
        <a:p>
          <a:endParaRPr lang="en-US"/>
        </a:p>
      </dgm:t>
    </dgm:pt>
    <dgm:pt modelId="{2FB8C456-ED11-48D9-93AA-DF9B6D769C70}">
      <dgm:prSet/>
      <dgm:spPr/>
      <dgm:t>
        <a:bodyPr/>
        <a:lstStyle/>
        <a:p>
          <a:pPr rtl="0"/>
          <a:r>
            <a:rPr lang="en-IN" b="0" i="0" smtClean="0"/>
            <a:t>Experiences are better retained and connected</a:t>
          </a:r>
          <a:endParaRPr lang="en-US"/>
        </a:p>
      </dgm:t>
    </dgm:pt>
    <dgm:pt modelId="{55AFF724-D405-43C4-89F8-DBABA4FA2483}" type="parTrans" cxnId="{95006048-B5E8-4342-8400-04C49CE8DA50}">
      <dgm:prSet/>
      <dgm:spPr/>
      <dgm:t>
        <a:bodyPr/>
        <a:lstStyle/>
        <a:p>
          <a:endParaRPr lang="en-US"/>
        </a:p>
      </dgm:t>
    </dgm:pt>
    <dgm:pt modelId="{43C36D1F-25DB-4417-8E01-7BDF71E7A747}" type="sibTrans" cxnId="{95006048-B5E8-4342-8400-04C49CE8DA50}">
      <dgm:prSet/>
      <dgm:spPr/>
      <dgm:t>
        <a:bodyPr/>
        <a:lstStyle/>
        <a:p>
          <a:endParaRPr lang="en-US"/>
        </a:p>
      </dgm:t>
    </dgm:pt>
    <dgm:pt modelId="{BB40EF34-C7AD-4198-BAB0-9ED08EA2C691}">
      <dgm:prSet/>
      <dgm:spPr/>
      <dgm:t>
        <a:bodyPr/>
        <a:lstStyle/>
        <a:p>
          <a:pPr rtl="0"/>
          <a:r>
            <a:rPr lang="en-IN" b="0" i="0" smtClean="0"/>
            <a:t>Refuse to accept facts as truths: start questioning </a:t>
          </a:r>
          <a:endParaRPr lang="en-US"/>
        </a:p>
      </dgm:t>
    </dgm:pt>
    <dgm:pt modelId="{21D901F2-7D8E-4D3E-8804-00C01182DF64}" type="parTrans" cxnId="{23B08555-8EA6-48C6-AC3E-D8898DBE6B69}">
      <dgm:prSet/>
      <dgm:spPr/>
      <dgm:t>
        <a:bodyPr/>
        <a:lstStyle/>
        <a:p>
          <a:endParaRPr lang="en-US"/>
        </a:p>
      </dgm:t>
    </dgm:pt>
    <dgm:pt modelId="{A477E790-33B0-453A-8990-6BD5EB69242C}" type="sibTrans" cxnId="{23B08555-8EA6-48C6-AC3E-D8898DBE6B69}">
      <dgm:prSet/>
      <dgm:spPr/>
      <dgm:t>
        <a:bodyPr/>
        <a:lstStyle/>
        <a:p>
          <a:endParaRPr lang="en-US"/>
        </a:p>
      </dgm:t>
    </dgm:pt>
    <dgm:pt modelId="{7DEF79DB-3B27-40C6-A028-6D8638E1BCD0}">
      <dgm:prSet/>
      <dgm:spPr/>
      <dgm:t>
        <a:bodyPr/>
        <a:lstStyle/>
        <a:p>
          <a:pPr rtl="0"/>
          <a:r>
            <a:rPr lang="en-IN" b="0" i="0" smtClean="0"/>
            <a:t>In stress and crisis, revert back to concrete thinking</a:t>
          </a:r>
          <a:endParaRPr lang="en-US"/>
        </a:p>
      </dgm:t>
    </dgm:pt>
    <dgm:pt modelId="{E9DAF63B-87B2-4F69-84C6-F8A1D7511A2F}" type="parTrans" cxnId="{B3D62F62-7448-4394-8CAC-66875BF419A6}">
      <dgm:prSet/>
      <dgm:spPr/>
      <dgm:t>
        <a:bodyPr/>
        <a:lstStyle/>
        <a:p>
          <a:endParaRPr lang="en-US"/>
        </a:p>
      </dgm:t>
    </dgm:pt>
    <dgm:pt modelId="{A561A9B9-05E2-4043-9572-152A594F1BB9}" type="sibTrans" cxnId="{B3D62F62-7448-4394-8CAC-66875BF419A6}">
      <dgm:prSet/>
      <dgm:spPr/>
      <dgm:t>
        <a:bodyPr/>
        <a:lstStyle/>
        <a:p>
          <a:endParaRPr lang="en-US"/>
        </a:p>
      </dgm:t>
    </dgm:pt>
    <dgm:pt modelId="{84354C8D-AF5A-4433-A36E-C3FBF59C7D14}" type="pres">
      <dgm:prSet presAssocID="{5C41E49E-0909-4D1C-9EA1-5ABEA5D0BDA5}" presName="Name0" presStyleCnt="0">
        <dgm:presLayoutVars>
          <dgm:chMax val="7"/>
          <dgm:chPref val="7"/>
          <dgm:dir/>
        </dgm:presLayoutVars>
      </dgm:prSet>
      <dgm:spPr/>
      <dgm:t>
        <a:bodyPr/>
        <a:lstStyle/>
        <a:p>
          <a:endParaRPr lang="en-IN"/>
        </a:p>
      </dgm:t>
    </dgm:pt>
    <dgm:pt modelId="{E5CD6A69-3A1F-4508-83EA-009F2557BBC7}" type="pres">
      <dgm:prSet presAssocID="{5C41E49E-0909-4D1C-9EA1-5ABEA5D0BDA5}" presName="Name1" presStyleCnt="0"/>
      <dgm:spPr/>
    </dgm:pt>
    <dgm:pt modelId="{455ED8E4-7441-454B-A222-E5B542EFDF53}" type="pres">
      <dgm:prSet presAssocID="{5C41E49E-0909-4D1C-9EA1-5ABEA5D0BDA5}" presName="cycle" presStyleCnt="0"/>
      <dgm:spPr/>
    </dgm:pt>
    <dgm:pt modelId="{E3D162F7-9301-4C53-AFB7-CC7DECC6E20B}" type="pres">
      <dgm:prSet presAssocID="{5C41E49E-0909-4D1C-9EA1-5ABEA5D0BDA5}" presName="srcNode" presStyleLbl="node1" presStyleIdx="0" presStyleCnt="5"/>
      <dgm:spPr/>
    </dgm:pt>
    <dgm:pt modelId="{ECE08677-A74C-40E5-981F-D43C8093C2CA}" type="pres">
      <dgm:prSet presAssocID="{5C41E49E-0909-4D1C-9EA1-5ABEA5D0BDA5}" presName="conn" presStyleLbl="parChTrans1D2" presStyleIdx="0" presStyleCnt="1"/>
      <dgm:spPr/>
      <dgm:t>
        <a:bodyPr/>
        <a:lstStyle/>
        <a:p>
          <a:endParaRPr lang="en-IN"/>
        </a:p>
      </dgm:t>
    </dgm:pt>
    <dgm:pt modelId="{677C7C8B-CAB9-44DD-A951-ADC3F71D25A5}" type="pres">
      <dgm:prSet presAssocID="{5C41E49E-0909-4D1C-9EA1-5ABEA5D0BDA5}" presName="extraNode" presStyleLbl="node1" presStyleIdx="0" presStyleCnt="5"/>
      <dgm:spPr/>
    </dgm:pt>
    <dgm:pt modelId="{F23AC4EF-94B7-4A7F-BDB5-F1B049A5E893}" type="pres">
      <dgm:prSet presAssocID="{5C41E49E-0909-4D1C-9EA1-5ABEA5D0BDA5}" presName="dstNode" presStyleLbl="node1" presStyleIdx="0" presStyleCnt="5"/>
      <dgm:spPr/>
    </dgm:pt>
    <dgm:pt modelId="{CA1FB954-4772-4031-B891-43DECD902462}" type="pres">
      <dgm:prSet presAssocID="{7FB377F0-FF39-4E44-8C40-C9F6C345D7C5}" presName="text_1" presStyleLbl="node1" presStyleIdx="0" presStyleCnt="5">
        <dgm:presLayoutVars>
          <dgm:bulletEnabled val="1"/>
        </dgm:presLayoutVars>
      </dgm:prSet>
      <dgm:spPr/>
      <dgm:t>
        <a:bodyPr/>
        <a:lstStyle/>
        <a:p>
          <a:endParaRPr lang="en-IN"/>
        </a:p>
      </dgm:t>
    </dgm:pt>
    <dgm:pt modelId="{5394BD78-0BD4-4ACD-B972-C09BB5160B1E}" type="pres">
      <dgm:prSet presAssocID="{7FB377F0-FF39-4E44-8C40-C9F6C345D7C5}" presName="accent_1" presStyleCnt="0"/>
      <dgm:spPr/>
    </dgm:pt>
    <dgm:pt modelId="{55EFA15E-063B-4B03-B4D7-4162A98A7170}" type="pres">
      <dgm:prSet presAssocID="{7FB377F0-FF39-4E44-8C40-C9F6C345D7C5}" presName="accentRepeatNode" presStyleLbl="solidFgAcc1" presStyleIdx="0" presStyleCnt="5"/>
      <dgm:spPr/>
    </dgm:pt>
    <dgm:pt modelId="{CC5C7C7C-75C1-406D-B3A0-E1930541AACD}" type="pres">
      <dgm:prSet presAssocID="{7ECC8DEC-7152-4073-B0A8-D10E79F68487}" presName="text_2" presStyleLbl="node1" presStyleIdx="1" presStyleCnt="5">
        <dgm:presLayoutVars>
          <dgm:bulletEnabled val="1"/>
        </dgm:presLayoutVars>
      </dgm:prSet>
      <dgm:spPr/>
      <dgm:t>
        <a:bodyPr/>
        <a:lstStyle/>
        <a:p>
          <a:endParaRPr lang="en-IN"/>
        </a:p>
      </dgm:t>
    </dgm:pt>
    <dgm:pt modelId="{4BBB45FB-97D6-4A30-9F2B-D62575B77835}" type="pres">
      <dgm:prSet presAssocID="{7ECC8DEC-7152-4073-B0A8-D10E79F68487}" presName="accent_2" presStyleCnt="0"/>
      <dgm:spPr/>
    </dgm:pt>
    <dgm:pt modelId="{EB37BB4E-C6BB-4ABE-9D93-492D40DB2A3D}" type="pres">
      <dgm:prSet presAssocID="{7ECC8DEC-7152-4073-B0A8-D10E79F68487}" presName="accentRepeatNode" presStyleLbl="solidFgAcc1" presStyleIdx="1" presStyleCnt="5"/>
      <dgm:spPr/>
    </dgm:pt>
    <dgm:pt modelId="{A53DE9E9-F472-4C50-AA5A-ABE5AB3AA216}" type="pres">
      <dgm:prSet presAssocID="{2FB8C456-ED11-48D9-93AA-DF9B6D769C70}" presName="text_3" presStyleLbl="node1" presStyleIdx="2" presStyleCnt="5">
        <dgm:presLayoutVars>
          <dgm:bulletEnabled val="1"/>
        </dgm:presLayoutVars>
      </dgm:prSet>
      <dgm:spPr/>
      <dgm:t>
        <a:bodyPr/>
        <a:lstStyle/>
        <a:p>
          <a:endParaRPr lang="en-IN"/>
        </a:p>
      </dgm:t>
    </dgm:pt>
    <dgm:pt modelId="{D16A1465-1908-41C1-A3C8-37EA6FAA3B7B}" type="pres">
      <dgm:prSet presAssocID="{2FB8C456-ED11-48D9-93AA-DF9B6D769C70}" presName="accent_3" presStyleCnt="0"/>
      <dgm:spPr/>
    </dgm:pt>
    <dgm:pt modelId="{705D81C1-FF5C-4B23-AE66-CCF1756F74D2}" type="pres">
      <dgm:prSet presAssocID="{2FB8C456-ED11-48D9-93AA-DF9B6D769C70}" presName="accentRepeatNode" presStyleLbl="solidFgAcc1" presStyleIdx="2" presStyleCnt="5"/>
      <dgm:spPr/>
    </dgm:pt>
    <dgm:pt modelId="{D1D9F511-4B63-4071-9126-F4D81B5D6D41}" type="pres">
      <dgm:prSet presAssocID="{BB40EF34-C7AD-4198-BAB0-9ED08EA2C691}" presName="text_4" presStyleLbl="node1" presStyleIdx="3" presStyleCnt="5">
        <dgm:presLayoutVars>
          <dgm:bulletEnabled val="1"/>
        </dgm:presLayoutVars>
      </dgm:prSet>
      <dgm:spPr/>
      <dgm:t>
        <a:bodyPr/>
        <a:lstStyle/>
        <a:p>
          <a:endParaRPr lang="en-IN"/>
        </a:p>
      </dgm:t>
    </dgm:pt>
    <dgm:pt modelId="{C86C9C5D-64E4-4628-B00E-18D05DBF61A6}" type="pres">
      <dgm:prSet presAssocID="{BB40EF34-C7AD-4198-BAB0-9ED08EA2C691}" presName="accent_4" presStyleCnt="0"/>
      <dgm:spPr/>
    </dgm:pt>
    <dgm:pt modelId="{13D2F275-9F2C-462D-A02D-849B2988499F}" type="pres">
      <dgm:prSet presAssocID="{BB40EF34-C7AD-4198-BAB0-9ED08EA2C691}" presName="accentRepeatNode" presStyleLbl="solidFgAcc1" presStyleIdx="3" presStyleCnt="5"/>
      <dgm:spPr/>
    </dgm:pt>
    <dgm:pt modelId="{2F04EDB5-7878-4D12-B623-8E9287CE903C}" type="pres">
      <dgm:prSet presAssocID="{7DEF79DB-3B27-40C6-A028-6D8638E1BCD0}" presName="text_5" presStyleLbl="node1" presStyleIdx="4" presStyleCnt="5">
        <dgm:presLayoutVars>
          <dgm:bulletEnabled val="1"/>
        </dgm:presLayoutVars>
      </dgm:prSet>
      <dgm:spPr/>
      <dgm:t>
        <a:bodyPr/>
        <a:lstStyle/>
        <a:p>
          <a:endParaRPr lang="en-IN"/>
        </a:p>
      </dgm:t>
    </dgm:pt>
    <dgm:pt modelId="{8C2A70D3-6861-4945-9C64-5DE6F65DB802}" type="pres">
      <dgm:prSet presAssocID="{7DEF79DB-3B27-40C6-A028-6D8638E1BCD0}" presName="accent_5" presStyleCnt="0"/>
      <dgm:spPr/>
    </dgm:pt>
    <dgm:pt modelId="{B996AA96-11E2-4BB4-B1FE-4127B8253A72}" type="pres">
      <dgm:prSet presAssocID="{7DEF79DB-3B27-40C6-A028-6D8638E1BCD0}" presName="accentRepeatNode" presStyleLbl="solidFgAcc1" presStyleIdx="4" presStyleCnt="5"/>
      <dgm:spPr/>
    </dgm:pt>
  </dgm:ptLst>
  <dgm:cxnLst>
    <dgm:cxn modelId="{918486EF-2B4A-447C-B5FB-FA69DC9F5936}" srcId="{5C41E49E-0909-4D1C-9EA1-5ABEA5D0BDA5}" destId="{7FB377F0-FF39-4E44-8C40-C9F6C345D7C5}" srcOrd="0" destOrd="0" parTransId="{E648F83D-B92F-46CD-AEFD-66000118F99F}" sibTransId="{B5A7BDE7-B077-4CE4-B681-C3A36D705F4A}"/>
    <dgm:cxn modelId="{BDA6225C-DBFD-4A9E-95E0-9D46457F8761}" type="presOf" srcId="{2FB8C456-ED11-48D9-93AA-DF9B6D769C70}" destId="{A53DE9E9-F472-4C50-AA5A-ABE5AB3AA216}" srcOrd="0" destOrd="0" presId="urn:microsoft.com/office/officeart/2008/layout/VerticalCurvedList"/>
    <dgm:cxn modelId="{42A4A95D-0A9E-48E3-9F37-B740DAC4A17C}" type="presOf" srcId="{BB40EF34-C7AD-4198-BAB0-9ED08EA2C691}" destId="{D1D9F511-4B63-4071-9126-F4D81B5D6D41}" srcOrd="0" destOrd="0" presId="urn:microsoft.com/office/officeart/2008/layout/VerticalCurvedList"/>
    <dgm:cxn modelId="{95006048-B5E8-4342-8400-04C49CE8DA50}" srcId="{5C41E49E-0909-4D1C-9EA1-5ABEA5D0BDA5}" destId="{2FB8C456-ED11-48D9-93AA-DF9B6D769C70}" srcOrd="2" destOrd="0" parTransId="{55AFF724-D405-43C4-89F8-DBABA4FA2483}" sibTransId="{43C36D1F-25DB-4417-8E01-7BDF71E7A747}"/>
    <dgm:cxn modelId="{23B08555-8EA6-48C6-AC3E-D8898DBE6B69}" srcId="{5C41E49E-0909-4D1C-9EA1-5ABEA5D0BDA5}" destId="{BB40EF34-C7AD-4198-BAB0-9ED08EA2C691}" srcOrd="3" destOrd="0" parTransId="{21D901F2-7D8E-4D3E-8804-00C01182DF64}" sibTransId="{A477E790-33B0-453A-8990-6BD5EB69242C}"/>
    <dgm:cxn modelId="{BD393A6B-D5D9-4130-BABB-6EFBF6640753}" type="presOf" srcId="{7ECC8DEC-7152-4073-B0A8-D10E79F68487}" destId="{CC5C7C7C-75C1-406D-B3A0-E1930541AACD}" srcOrd="0" destOrd="0" presId="urn:microsoft.com/office/officeart/2008/layout/VerticalCurvedList"/>
    <dgm:cxn modelId="{644B40F8-F469-4FC2-9DA1-705B28830A6B}" srcId="{5C41E49E-0909-4D1C-9EA1-5ABEA5D0BDA5}" destId="{7ECC8DEC-7152-4073-B0A8-D10E79F68487}" srcOrd="1" destOrd="0" parTransId="{7AA26696-A682-417D-A75F-2185618DBB7D}" sibTransId="{4EA8BA60-6367-477C-B5F7-7F785BFC99D4}"/>
    <dgm:cxn modelId="{4AC98860-71FB-42D8-B3DD-76AA78D62F83}" type="presOf" srcId="{7DEF79DB-3B27-40C6-A028-6D8638E1BCD0}" destId="{2F04EDB5-7878-4D12-B623-8E9287CE903C}" srcOrd="0" destOrd="0" presId="urn:microsoft.com/office/officeart/2008/layout/VerticalCurvedList"/>
    <dgm:cxn modelId="{B3D62F62-7448-4394-8CAC-66875BF419A6}" srcId="{5C41E49E-0909-4D1C-9EA1-5ABEA5D0BDA5}" destId="{7DEF79DB-3B27-40C6-A028-6D8638E1BCD0}" srcOrd="4" destOrd="0" parTransId="{E9DAF63B-87B2-4F69-84C6-F8A1D7511A2F}" sibTransId="{A561A9B9-05E2-4043-9572-152A594F1BB9}"/>
    <dgm:cxn modelId="{A2E7F2FB-61B3-4A25-89D9-E7306AD6FFDB}" type="presOf" srcId="{B5A7BDE7-B077-4CE4-B681-C3A36D705F4A}" destId="{ECE08677-A74C-40E5-981F-D43C8093C2CA}" srcOrd="0" destOrd="0" presId="urn:microsoft.com/office/officeart/2008/layout/VerticalCurvedList"/>
    <dgm:cxn modelId="{C6C20344-9CC1-4D88-9BFE-1EFA56616AB6}" type="presOf" srcId="{7FB377F0-FF39-4E44-8C40-C9F6C345D7C5}" destId="{CA1FB954-4772-4031-B891-43DECD902462}" srcOrd="0" destOrd="0" presId="urn:microsoft.com/office/officeart/2008/layout/VerticalCurvedList"/>
    <dgm:cxn modelId="{2854FB85-3F71-4AC8-926C-C89116613984}" type="presOf" srcId="{5C41E49E-0909-4D1C-9EA1-5ABEA5D0BDA5}" destId="{84354C8D-AF5A-4433-A36E-C3FBF59C7D14}" srcOrd="0" destOrd="0" presId="urn:microsoft.com/office/officeart/2008/layout/VerticalCurvedList"/>
    <dgm:cxn modelId="{470DC971-1328-45C8-9189-4E258242C2B2}" type="presParOf" srcId="{84354C8D-AF5A-4433-A36E-C3FBF59C7D14}" destId="{E5CD6A69-3A1F-4508-83EA-009F2557BBC7}" srcOrd="0" destOrd="0" presId="urn:microsoft.com/office/officeart/2008/layout/VerticalCurvedList"/>
    <dgm:cxn modelId="{A3BDA04A-D642-48BE-8024-E0F9A6790F08}" type="presParOf" srcId="{E5CD6A69-3A1F-4508-83EA-009F2557BBC7}" destId="{455ED8E4-7441-454B-A222-E5B542EFDF53}" srcOrd="0" destOrd="0" presId="urn:microsoft.com/office/officeart/2008/layout/VerticalCurvedList"/>
    <dgm:cxn modelId="{75A64164-DD37-45F9-B488-C8A94568088A}" type="presParOf" srcId="{455ED8E4-7441-454B-A222-E5B542EFDF53}" destId="{E3D162F7-9301-4C53-AFB7-CC7DECC6E20B}" srcOrd="0" destOrd="0" presId="urn:microsoft.com/office/officeart/2008/layout/VerticalCurvedList"/>
    <dgm:cxn modelId="{2389CA0B-9816-4E74-9575-E7AE332A5E7A}" type="presParOf" srcId="{455ED8E4-7441-454B-A222-E5B542EFDF53}" destId="{ECE08677-A74C-40E5-981F-D43C8093C2CA}" srcOrd="1" destOrd="0" presId="urn:microsoft.com/office/officeart/2008/layout/VerticalCurvedList"/>
    <dgm:cxn modelId="{CD6E53E2-E2BA-4A60-8A08-E631DFF9DE52}" type="presParOf" srcId="{455ED8E4-7441-454B-A222-E5B542EFDF53}" destId="{677C7C8B-CAB9-44DD-A951-ADC3F71D25A5}" srcOrd="2" destOrd="0" presId="urn:microsoft.com/office/officeart/2008/layout/VerticalCurvedList"/>
    <dgm:cxn modelId="{3EF95656-B8B9-47DD-AA25-4A84FDA3A7F4}" type="presParOf" srcId="{455ED8E4-7441-454B-A222-E5B542EFDF53}" destId="{F23AC4EF-94B7-4A7F-BDB5-F1B049A5E893}" srcOrd="3" destOrd="0" presId="urn:microsoft.com/office/officeart/2008/layout/VerticalCurvedList"/>
    <dgm:cxn modelId="{84260D92-8C89-4C0D-88D0-2AFFA529FE66}" type="presParOf" srcId="{E5CD6A69-3A1F-4508-83EA-009F2557BBC7}" destId="{CA1FB954-4772-4031-B891-43DECD902462}" srcOrd="1" destOrd="0" presId="urn:microsoft.com/office/officeart/2008/layout/VerticalCurvedList"/>
    <dgm:cxn modelId="{21A06A80-3358-4C85-9DEC-296CE53E5DFD}" type="presParOf" srcId="{E5CD6A69-3A1F-4508-83EA-009F2557BBC7}" destId="{5394BD78-0BD4-4ACD-B972-C09BB5160B1E}" srcOrd="2" destOrd="0" presId="urn:microsoft.com/office/officeart/2008/layout/VerticalCurvedList"/>
    <dgm:cxn modelId="{1B2B10FE-72C5-4234-BE92-4D2A816BB418}" type="presParOf" srcId="{5394BD78-0BD4-4ACD-B972-C09BB5160B1E}" destId="{55EFA15E-063B-4B03-B4D7-4162A98A7170}" srcOrd="0" destOrd="0" presId="urn:microsoft.com/office/officeart/2008/layout/VerticalCurvedList"/>
    <dgm:cxn modelId="{08C501D0-48B9-49E2-BA9D-9477337E305C}" type="presParOf" srcId="{E5CD6A69-3A1F-4508-83EA-009F2557BBC7}" destId="{CC5C7C7C-75C1-406D-B3A0-E1930541AACD}" srcOrd="3" destOrd="0" presId="urn:microsoft.com/office/officeart/2008/layout/VerticalCurvedList"/>
    <dgm:cxn modelId="{E3BA2E81-1A2B-452B-9146-9F0E19516C6F}" type="presParOf" srcId="{E5CD6A69-3A1F-4508-83EA-009F2557BBC7}" destId="{4BBB45FB-97D6-4A30-9F2B-D62575B77835}" srcOrd="4" destOrd="0" presId="urn:microsoft.com/office/officeart/2008/layout/VerticalCurvedList"/>
    <dgm:cxn modelId="{99C87F34-611D-4ABC-AA84-7EE81D0590B0}" type="presParOf" srcId="{4BBB45FB-97D6-4A30-9F2B-D62575B77835}" destId="{EB37BB4E-C6BB-4ABE-9D93-492D40DB2A3D}" srcOrd="0" destOrd="0" presId="urn:microsoft.com/office/officeart/2008/layout/VerticalCurvedList"/>
    <dgm:cxn modelId="{4C99D3CF-71D0-4E15-9240-9776612D17EA}" type="presParOf" srcId="{E5CD6A69-3A1F-4508-83EA-009F2557BBC7}" destId="{A53DE9E9-F472-4C50-AA5A-ABE5AB3AA216}" srcOrd="5" destOrd="0" presId="urn:microsoft.com/office/officeart/2008/layout/VerticalCurvedList"/>
    <dgm:cxn modelId="{22D8B914-9CF5-4D86-A28D-8117D580A4A7}" type="presParOf" srcId="{E5CD6A69-3A1F-4508-83EA-009F2557BBC7}" destId="{D16A1465-1908-41C1-A3C8-37EA6FAA3B7B}" srcOrd="6" destOrd="0" presId="urn:microsoft.com/office/officeart/2008/layout/VerticalCurvedList"/>
    <dgm:cxn modelId="{0C035397-85A4-42B7-92D2-D191E3BAC4D5}" type="presParOf" srcId="{D16A1465-1908-41C1-A3C8-37EA6FAA3B7B}" destId="{705D81C1-FF5C-4B23-AE66-CCF1756F74D2}" srcOrd="0" destOrd="0" presId="urn:microsoft.com/office/officeart/2008/layout/VerticalCurvedList"/>
    <dgm:cxn modelId="{2AB4C649-F324-417F-9338-2BA07D4ED0B1}" type="presParOf" srcId="{E5CD6A69-3A1F-4508-83EA-009F2557BBC7}" destId="{D1D9F511-4B63-4071-9126-F4D81B5D6D41}" srcOrd="7" destOrd="0" presId="urn:microsoft.com/office/officeart/2008/layout/VerticalCurvedList"/>
    <dgm:cxn modelId="{750D053E-959E-494A-B780-BEF6A755D4AD}" type="presParOf" srcId="{E5CD6A69-3A1F-4508-83EA-009F2557BBC7}" destId="{C86C9C5D-64E4-4628-B00E-18D05DBF61A6}" srcOrd="8" destOrd="0" presId="urn:microsoft.com/office/officeart/2008/layout/VerticalCurvedList"/>
    <dgm:cxn modelId="{1376D6D6-D776-4630-B05C-ECD7E0AC06A7}" type="presParOf" srcId="{C86C9C5D-64E4-4628-B00E-18D05DBF61A6}" destId="{13D2F275-9F2C-462D-A02D-849B2988499F}" srcOrd="0" destOrd="0" presId="urn:microsoft.com/office/officeart/2008/layout/VerticalCurvedList"/>
    <dgm:cxn modelId="{8B3938B2-2C96-44E9-8142-266DF70AD70C}" type="presParOf" srcId="{E5CD6A69-3A1F-4508-83EA-009F2557BBC7}" destId="{2F04EDB5-7878-4D12-B623-8E9287CE903C}" srcOrd="9" destOrd="0" presId="urn:microsoft.com/office/officeart/2008/layout/VerticalCurvedList"/>
    <dgm:cxn modelId="{A5EA5AD4-796D-4FFB-BB4F-DA3E6D5E9130}" type="presParOf" srcId="{E5CD6A69-3A1F-4508-83EA-009F2557BBC7}" destId="{8C2A70D3-6861-4945-9C64-5DE6F65DB802}" srcOrd="10" destOrd="0" presId="urn:microsoft.com/office/officeart/2008/layout/VerticalCurvedList"/>
    <dgm:cxn modelId="{67AEF6E7-87A8-4D4D-B151-A9E41BD8FC4F}" type="presParOf" srcId="{8C2A70D3-6861-4945-9C64-5DE6F65DB802}" destId="{B996AA96-11E2-4BB4-B1FE-4127B8253A72}"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ABC20A-5177-41FD-896D-CBF0E9EF9A77}">
      <dsp:nvSpPr>
        <dsp:cNvPr id="0" name=""/>
        <dsp:cNvSpPr/>
      </dsp:nvSpPr>
      <dsp:spPr>
        <a:xfrm>
          <a:off x="-4841319" y="-739145"/>
          <a:ext cx="5744254" cy="5744254"/>
        </a:xfrm>
        <a:prstGeom prst="blockArc">
          <a:avLst>
            <a:gd name="adj1" fmla="val 18900000"/>
            <a:gd name="adj2" fmla="val 2700000"/>
            <a:gd name="adj3" fmla="val 376"/>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851719-D0B4-4908-B7C5-062CDB77FD60}">
      <dsp:nvSpPr>
        <dsp:cNvPr id="0" name=""/>
        <dsp:cNvSpPr/>
      </dsp:nvSpPr>
      <dsp:spPr>
        <a:xfrm>
          <a:off x="288443" y="117932"/>
          <a:ext cx="8326935" cy="66254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71120" rIns="71120" bIns="71120" numCol="1" spcCol="1270" anchor="ctr" anchorCtr="0">
          <a:noAutofit/>
        </a:bodyPr>
        <a:lstStyle/>
        <a:p>
          <a:pPr lvl="0" algn="l" defTabSz="1244600" rtl="0">
            <a:lnSpc>
              <a:spcPct val="90000"/>
            </a:lnSpc>
            <a:spcBef>
              <a:spcPct val="0"/>
            </a:spcBef>
            <a:spcAft>
              <a:spcPct val="35000"/>
            </a:spcAft>
          </a:pPr>
          <a:r>
            <a:rPr lang="en-IN" sz="2800" b="1" kern="1200" dirty="0" smtClean="0"/>
            <a:t> Distances from authority figures</a:t>
          </a:r>
          <a:endParaRPr lang="en-US" sz="2800" b="1" kern="1200" dirty="0"/>
        </a:p>
      </dsp:txBody>
      <dsp:txXfrm>
        <a:off x="288443" y="117932"/>
        <a:ext cx="8326935" cy="662547"/>
      </dsp:txXfrm>
    </dsp:sp>
    <dsp:sp modelId="{42DAD5A6-AF96-4055-970E-8C783C50C513}">
      <dsp:nvSpPr>
        <dsp:cNvPr id="0" name=""/>
        <dsp:cNvSpPr/>
      </dsp:nvSpPr>
      <dsp:spPr>
        <a:xfrm>
          <a:off x="44716" y="168505"/>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A0A074F-60F7-48D2-8C74-9A84DCB021CD}">
      <dsp:nvSpPr>
        <dsp:cNvPr id="0" name=""/>
        <dsp:cNvSpPr/>
      </dsp:nvSpPr>
      <dsp:spPr>
        <a:xfrm>
          <a:off x="694849" y="898241"/>
          <a:ext cx="7883556" cy="449120"/>
        </a:xfrm>
        <a:prstGeom prst="rect">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71120" rIns="71120" bIns="71120" numCol="1" spcCol="1270" anchor="ctr" anchorCtr="0">
          <a:noAutofit/>
        </a:bodyPr>
        <a:lstStyle/>
        <a:p>
          <a:pPr lvl="0" algn="l" defTabSz="1244600" rtl="0">
            <a:lnSpc>
              <a:spcPct val="90000"/>
            </a:lnSpc>
            <a:spcBef>
              <a:spcPct val="0"/>
            </a:spcBef>
            <a:spcAft>
              <a:spcPct val="35000"/>
            </a:spcAft>
          </a:pPr>
          <a:r>
            <a:rPr lang="en-IN" sz="2800" b="1" kern="1200" dirty="0" smtClean="0"/>
            <a:t>Explores oneself on various dimensions</a:t>
          </a:r>
          <a:endParaRPr lang="en-US" sz="2800" b="1" kern="1200" dirty="0"/>
        </a:p>
      </dsp:txBody>
      <dsp:txXfrm>
        <a:off x="694849" y="898241"/>
        <a:ext cx="7883556" cy="449120"/>
      </dsp:txXfrm>
    </dsp:sp>
    <dsp:sp modelId="{B398671C-27FE-4C5C-BD4A-59AD06B279D4}">
      <dsp:nvSpPr>
        <dsp:cNvPr id="0" name=""/>
        <dsp:cNvSpPr/>
      </dsp:nvSpPr>
      <dsp:spPr>
        <a:xfrm>
          <a:off x="414149" y="842101"/>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1986775"/>
              <a:satOff val="7962"/>
              <a:lumOff val="1726"/>
              <a:alphaOff val="0"/>
            </a:schemeClr>
          </a:solidFill>
          <a:prstDash val="solid"/>
        </a:ln>
        <a:effectLst/>
      </dsp:spPr>
      <dsp:style>
        <a:lnRef idx="1">
          <a:scrgbClr r="0" g="0" b="0"/>
        </a:lnRef>
        <a:fillRef idx="2">
          <a:scrgbClr r="0" g="0" b="0"/>
        </a:fillRef>
        <a:effectRef idx="0">
          <a:scrgbClr r="0" g="0" b="0"/>
        </a:effectRef>
        <a:fontRef idx="minor"/>
      </dsp:style>
    </dsp:sp>
    <dsp:sp modelId="{C9387D58-AC7F-4C29-BF61-9E3E255622BE}">
      <dsp:nvSpPr>
        <dsp:cNvPr id="0" name=""/>
        <dsp:cNvSpPr/>
      </dsp:nvSpPr>
      <dsp:spPr>
        <a:xfrm>
          <a:off x="863781" y="1571836"/>
          <a:ext cx="7714624" cy="449120"/>
        </a:xfrm>
        <a:prstGeom prst="rect">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68580" rIns="68580" bIns="68580" numCol="1" spcCol="1270" anchor="ctr" anchorCtr="0">
          <a:noAutofit/>
        </a:bodyPr>
        <a:lstStyle/>
        <a:p>
          <a:pPr lvl="0" algn="l" defTabSz="1200150" rtl="0">
            <a:lnSpc>
              <a:spcPct val="90000"/>
            </a:lnSpc>
            <a:spcBef>
              <a:spcPct val="0"/>
            </a:spcBef>
            <a:spcAft>
              <a:spcPct val="35000"/>
            </a:spcAft>
          </a:pPr>
          <a:r>
            <a:rPr lang="en-IN" sz="2700" b="1" kern="1200" dirty="0" smtClean="0"/>
            <a:t>Questions the  established rules and norms</a:t>
          </a:r>
          <a:endParaRPr lang="en-US" sz="2700" b="1" kern="1200" dirty="0"/>
        </a:p>
      </dsp:txBody>
      <dsp:txXfrm>
        <a:off x="863781" y="1571836"/>
        <a:ext cx="7714624" cy="449120"/>
      </dsp:txXfrm>
    </dsp:sp>
    <dsp:sp modelId="{B1BF40ED-989B-487A-B48B-710F229AED20}">
      <dsp:nvSpPr>
        <dsp:cNvPr id="0" name=""/>
        <dsp:cNvSpPr/>
      </dsp:nvSpPr>
      <dsp:spPr>
        <a:xfrm>
          <a:off x="583081" y="1515696"/>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3973551"/>
              <a:satOff val="15924"/>
              <a:lumOff val="3451"/>
              <a:alphaOff val="0"/>
            </a:schemeClr>
          </a:solidFill>
          <a:prstDash val="solid"/>
        </a:ln>
        <a:effectLst/>
      </dsp:spPr>
      <dsp:style>
        <a:lnRef idx="1">
          <a:scrgbClr r="0" g="0" b="0"/>
        </a:lnRef>
        <a:fillRef idx="2">
          <a:scrgbClr r="0" g="0" b="0"/>
        </a:fillRef>
        <a:effectRef idx="0">
          <a:scrgbClr r="0" g="0" b="0"/>
        </a:effectRef>
        <a:fontRef idx="minor"/>
      </dsp:style>
    </dsp:sp>
    <dsp:sp modelId="{95E46172-F4E0-410E-A20A-7489721C3FB0}">
      <dsp:nvSpPr>
        <dsp:cNvPr id="0" name=""/>
        <dsp:cNvSpPr/>
      </dsp:nvSpPr>
      <dsp:spPr>
        <a:xfrm>
          <a:off x="863781" y="2245005"/>
          <a:ext cx="7714624" cy="449120"/>
        </a:xfrm>
        <a:prstGeom prst="rect">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71120" rIns="71120" bIns="71120" numCol="1" spcCol="1270" anchor="ctr" anchorCtr="0">
          <a:noAutofit/>
        </a:bodyPr>
        <a:lstStyle/>
        <a:p>
          <a:pPr lvl="0" algn="l" defTabSz="1244600" rtl="0">
            <a:lnSpc>
              <a:spcPct val="90000"/>
            </a:lnSpc>
            <a:spcBef>
              <a:spcPct val="0"/>
            </a:spcBef>
            <a:spcAft>
              <a:spcPct val="35000"/>
            </a:spcAft>
          </a:pPr>
          <a:r>
            <a:rPr lang="en-IN" sz="2800" b="1" kern="1200" dirty="0" smtClean="0"/>
            <a:t>Breaks the boundaries</a:t>
          </a:r>
          <a:endParaRPr lang="en-US" sz="2800" b="1" kern="1200" dirty="0"/>
        </a:p>
      </dsp:txBody>
      <dsp:txXfrm>
        <a:off x="863781" y="2245005"/>
        <a:ext cx="7714624" cy="449120"/>
      </dsp:txXfrm>
    </dsp:sp>
    <dsp:sp modelId="{3703A604-7CBD-431C-988C-F7DA4138531D}">
      <dsp:nvSpPr>
        <dsp:cNvPr id="0" name=""/>
        <dsp:cNvSpPr/>
      </dsp:nvSpPr>
      <dsp:spPr>
        <a:xfrm>
          <a:off x="583081" y="2188865"/>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5960326"/>
              <a:satOff val="23887"/>
              <a:lumOff val="5177"/>
              <a:alphaOff val="0"/>
            </a:schemeClr>
          </a:solidFill>
          <a:prstDash val="solid"/>
        </a:ln>
        <a:effectLst/>
      </dsp:spPr>
      <dsp:style>
        <a:lnRef idx="1">
          <a:scrgbClr r="0" g="0" b="0"/>
        </a:lnRef>
        <a:fillRef idx="2">
          <a:scrgbClr r="0" g="0" b="0"/>
        </a:fillRef>
        <a:effectRef idx="0">
          <a:scrgbClr r="0" g="0" b="0"/>
        </a:effectRef>
        <a:fontRef idx="minor"/>
      </dsp:style>
    </dsp:sp>
    <dsp:sp modelId="{5320C5DB-EE4F-41F7-BDDD-5A3AF48FF4E8}">
      <dsp:nvSpPr>
        <dsp:cNvPr id="0" name=""/>
        <dsp:cNvSpPr/>
      </dsp:nvSpPr>
      <dsp:spPr>
        <a:xfrm>
          <a:off x="694849" y="2918601"/>
          <a:ext cx="7883556" cy="449120"/>
        </a:xfrm>
        <a:prstGeom prst="rect">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71120" rIns="71120" bIns="71120" numCol="1" spcCol="1270" anchor="ctr" anchorCtr="0">
          <a:noAutofit/>
        </a:bodyPr>
        <a:lstStyle/>
        <a:p>
          <a:pPr lvl="0" algn="l" defTabSz="1244600" rtl="0">
            <a:lnSpc>
              <a:spcPct val="90000"/>
            </a:lnSpc>
            <a:spcBef>
              <a:spcPct val="0"/>
            </a:spcBef>
            <a:spcAft>
              <a:spcPct val="35000"/>
            </a:spcAft>
          </a:pPr>
          <a:r>
            <a:rPr lang="en-IN" sz="2800" b="1" kern="1200" dirty="0" smtClean="0"/>
            <a:t>Tries to find out alternative goals and paths</a:t>
          </a:r>
          <a:endParaRPr lang="en-US" sz="2800" b="1" kern="1200" dirty="0"/>
        </a:p>
      </dsp:txBody>
      <dsp:txXfrm>
        <a:off x="694849" y="2918601"/>
        <a:ext cx="7883556" cy="449120"/>
      </dsp:txXfrm>
    </dsp:sp>
    <dsp:sp modelId="{A56A0256-BADD-4096-A545-B53D26329558}">
      <dsp:nvSpPr>
        <dsp:cNvPr id="0" name=""/>
        <dsp:cNvSpPr/>
      </dsp:nvSpPr>
      <dsp:spPr>
        <a:xfrm>
          <a:off x="414149" y="2862461"/>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7947101"/>
              <a:satOff val="31849"/>
              <a:lumOff val="6902"/>
              <a:alphaOff val="0"/>
            </a:schemeClr>
          </a:solidFill>
          <a:prstDash val="solid"/>
        </a:ln>
        <a:effectLst/>
      </dsp:spPr>
      <dsp:style>
        <a:lnRef idx="1">
          <a:scrgbClr r="0" g="0" b="0"/>
        </a:lnRef>
        <a:fillRef idx="2">
          <a:scrgbClr r="0" g="0" b="0"/>
        </a:fillRef>
        <a:effectRef idx="0">
          <a:scrgbClr r="0" g="0" b="0"/>
        </a:effectRef>
        <a:fontRef idx="minor"/>
      </dsp:style>
    </dsp:sp>
    <dsp:sp modelId="{5C6A8F8B-6785-4410-BA37-638D8026106A}">
      <dsp:nvSpPr>
        <dsp:cNvPr id="0" name=""/>
        <dsp:cNvSpPr/>
      </dsp:nvSpPr>
      <dsp:spPr>
        <a:xfrm>
          <a:off x="325417" y="3592196"/>
          <a:ext cx="8252988" cy="449120"/>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6489"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solidFill>
                <a:srgbClr val="7030A0"/>
              </a:solidFill>
            </a:rPr>
            <a:t>Finally figures out his own unique persona</a:t>
          </a:r>
          <a:endParaRPr lang="en-IN" sz="2800" b="1" kern="1200" dirty="0">
            <a:solidFill>
              <a:srgbClr val="7030A0"/>
            </a:solidFill>
          </a:endParaRPr>
        </a:p>
      </dsp:txBody>
      <dsp:txXfrm>
        <a:off x="325417" y="3592196"/>
        <a:ext cx="8252988" cy="449120"/>
      </dsp:txXfrm>
    </dsp:sp>
    <dsp:sp modelId="{EF5D8323-9520-4CDD-8794-0BCB6E5914B7}">
      <dsp:nvSpPr>
        <dsp:cNvPr id="0" name=""/>
        <dsp:cNvSpPr/>
      </dsp:nvSpPr>
      <dsp:spPr>
        <a:xfrm>
          <a:off x="44716" y="3536056"/>
          <a:ext cx="561400" cy="56140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ABC20A-5177-41FD-896D-CBF0E9EF9A77}">
      <dsp:nvSpPr>
        <dsp:cNvPr id="0" name=""/>
        <dsp:cNvSpPr/>
      </dsp:nvSpPr>
      <dsp:spPr>
        <a:xfrm>
          <a:off x="-4841009" y="-739145"/>
          <a:ext cx="5744254" cy="5744254"/>
        </a:xfrm>
        <a:prstGeom prst="blockArc">
          <a:avLst>
            <a:gd name="adj1" fmla="val 18900000"/>
            <a:gd name="adj2" fmla="val 2700000"/>
            <a:gd name="adj3" fmla="val 376"/>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851719-D0B4-4908-B7C5-062CDB77FD60}">
      <dsp:nvSpPr>
        <dsp:cNvPr id="0" name=""/>
        <dsp:cNvSpPr/>
      </dsp:nvSpPr>
      <dsp:spPr>
        <a:xfrm>
          <a:off x="428019" y="172032"/>
          <a:ext cx="8187049" cy="968144"/>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20919" tIns="81280" rIns="81280" bIns="81280" numCol="1" spcCol="1270" anchor="ctr" anchorCtr="0">
          <a:noAutofit/>
        </a:bodyPr>
        <a:lstStyle/>
        <a:p>
          <a:pPr lvl="0" algn="l" defTabSz="1422400" rtl="0">
            <a:lnSpc>
              <a:spcPct val="90000"/>
            </a:lnSpc>
            <a:spcBef>
              <a:spcPct val="0"/>
            </a:spcBef>
            <a:spcAft>
              <a:spcPct val="35000"/>
            </a:spcAft>
          </a:pPr>
          <a:r>
            <a:rPr lang="en-IN" sz="3200" b="1" kern="1200" dirty="0" smtClean="0"/>
            <a:t> Stakeholders in adolescent care</a:t>
          </a:r>
          <a:endParaRPr lang="en-US" sz="3200" b="1" kern="1200" dirty="0"/>
        </a:p>
      </dsp:txBody>
      <dsp:txXfrm>
        <a:off x="428019" y="172032"/>
        <a:ext cx="8187049" cy="968144"/>
      </dsp:txXfrm>
    </dsp:sp>
    <dsp:sp modelId="{42DAD5A6-AF96-4055-970E-8C783C50C513}">
      <dsp:nvSpPr>
        <dsp:cNvPr id="0" name=""/>
        <dsp:cNvSpPr/>
      </dsp:nvSpPr>
      <dsp:spPr>
        <a:xfrm>
          <a:off x="54199" y="245932"/>
          <a:ext cx="820344" cy="82034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A0A074F-60F7-48D2-8C74-9A84DCB021CD}">
      <dsp:nvSpPr>
        <dsp:cNvPr id="0" name=""/>
        <dsp:cNvSpPr/>
      </dsp:nvSpPr>
      <dsp:spPr>
        <a:xfrm>
          <a:off x="840629" y="1312551"/>
          <a:ext cx="7738086" cy="656275"/>
        </a:xfrm>
        <a:prstGeom prst="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20919" tIns="81280" rIns="81280" bIns="81280" numCol="1" spcCol="1270" anchor="ctr" anchorCtr="0">
          <a:noAutofit/>
        </a:bodyPr>
        <a:lstStyle/>
        <a:p>
          <a:pPr lvl="0" algn="l" defTabSz="1422400" rtl="0">
            <a:lnSpc>
              <a:spcPct val="90000"/>
            </a:lnSpc>
            <a:spcBef>
              <a:spcPct val="0"/>
            </a:spcBef>
            <a:spcAft>
              <a:spcPct val="35000"/>
            </a:spcAft>
          </a:pPr>
          <a:r>
            <a:rPr lang="en-IN" sz="3200" b="1" kern="1200" dirty="0" smtClean="0"/>
            <a:t>Planning of academic activities</a:t>
          </a:r>
          <a:endParaRPr lang="en-US" sz="3200" b="1" kern="1200" dirty="0"/>
        </a:p>
      </dsp:txBody>
      <dsp:txXfrm>
        <a:off x="840629" y="1312551"/>
        <a:ext cx="7738086" cy="656275"/>
      </dsp:txXfrm>
    </dsp:sp>
    <dsp:sp modelId="{B398671C-27FE-4C5C-BD4A-59AD06B279D4}">
      <dsp:nvSpPr>
        <dsp:cNvPr id="0" name=""/>
        <dsp:cNvSpPr/>
      </dsp:nvSpPr>
      <dsp:spPr>
        <a:xfrm>
          <a:off x="430457" y="1230517"/>
          <a:ext cx="820344" cy="82034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3311292"/>
              <a:satOff val="13270"/>
              <a:lumOff val="2876"/>
              <a:alphaOff val="0"/>
            </a:schemeClr>
          </a:solidFill>
          <a:prstDash val="solid"/>
        </a:ln>
        <a:effectLst/>
      </dsp:spPr>
      <dsp:style>
        <a:lnRef idx="1">
          <a:scrgbClr r="0" g="0" b="0"/>
        </a:lnRef>
        <a:fillRef idx="2">
          <a:scrgbClr r="0" g="0" b="0"/>
        </a:fillRef>
        <a:effectRef idx="0">
          <a:scrgbClr r="0" g="0" b="0"/>
        </a:effectRef>
        <a:fontRef idx="minor"/>
      </dsp:style>
    </dsp:sp>
    <dsp:sp modelId="{C9387D58-AC7F-4C29-BF61-9E3E255622BE}">
      <dsp:nvSpPr>
        <dsp:cNvPr id="0" name=""/>
        <dsp:cNvSpPr/>
      </dsp:nvSpPr>
      <dsp:spPr>
        <a:xfrm>
          <a:off x="840629" y="2297135"/>
          <a:ext cx="7738086" cy="656275"/>
        </a:xfrm>
        <a:prstGeom prst="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20919" tIns="81280" rIns="81280" bIns="81280" numCol="1" spcCol="1270" anchor="ctr" anchorCtr="0">
          <a:noAutofit/>
        </a:bodyPr>
        <a:lstStyle/>
        <a:p>
          <a:pPr lvl="0" algn="l" defTabSz="1422400" rtl="0">
            <a:lnSpc>
              <a:spcPct val="90000"/>
            </a:lnSpc>
            <a:spcBef>
              <a:spcPct val="0"/>
            </a:spcBef>
            <a:spcAft>
              <a:spcPct val="35000"/>
            </a:spcAft>
          </a:pPr>
          <a:r>
            <a:rPr lang="en-IN" sz="3200" b="1" kern="1200" dirty="0" smtClean="0"/>
            <a:t>Understanding the behaviour</a:t>
          </a:r>
          <a:endParaRPr lang="en-US" sz="3200" b="1" kern="1200" dirty="0"/>
        </a:p>
      </dsp:txBody>
      <dsp:txXfrm>
        <a:off x="840629" y="2297135"/>
        <a:ext cx="7738086" cy="656275"/>
      </dsp:txXfrm>
    </dsp:sp>
    <dsp:sp modelId="{B1BF40ED-989B-487A-B48B-710F229AED20}">
      <dsp:nvSpPr>
        <dsp:cNvPr id="0" name=""/>
        <dsp:cNvSpPr/>
      </dsp:nvSpPr>
      <dsp:spPr>
        <a:xfrm>
          <a:off x="430457" y="2215101"/>
          <a:ext cx="820344" cy="82034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6622584"/>
              <a:satOff val="26541"/>
              <a:lumOff val="5752"/>
              <a:alphaOff val="0"/>
            </a:schemeClr>
          </a:solidFill>
          <a:prstDash val="solid"/>
        </a:ln>
        <a:effectLst/>
      </dsp:spPr>
      <dsp:style>
        <a:lnRef idx="1">
          <a:scrgbClr r="0" g="0" b="0"/>
        </a:lnRef>
        <a:fillRef idx="2">
          <a:scrgbClr r="0" g="0" b="0"/>
        </a:fillRef>
        <a:effectRef idx="0">
          <a:scrgbClr r="0" g="0" b="0"/>
        </a:effectRef>
        <a:fontRef idx="minor"/>
      </dsp:style>
    </dsp:sp>
    <dsp:sp modelId="{95E46172-F4E0-410E-A20A-7489721C3FB0}">
      <dsp:nvSpPr>
        <dsp:cNvPr id="0" name=""/>
        <dsp:cNvSpPr/>
      </dsp:nvSpPr>
      <dsp:spPr>
        <a:xfrm>
          <a:off x="464371" y="3281720"/>
          <a:ext cx="8114344" cy="656275"/>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20919" tIns="81280" rIns="81280" bIns="81280" numCol="1" spcCol="1270" anchor="ctr" anchorCtr="0">
          <a:noAutofit/>
        </a:bodyPr>
        <a:lstStyle/>
        <a:p>
          <a:pPr lvl="0" algn="l" defTabSz="1422400" rtl="0">
            <a:lnSpc>
              <a:spcPct val="90000"/>
            </a:lnSpc>
            <a:spcBef>
              <a:spcPct val="0"/>
            </a:spcBef>
            <a:spcAft>
              <a:spcPct val="35000"/>
            </a:spcAft>
          </a:pPr>
          <a:r>
            <a:rPr lang="en-IN" sz="3200" b="1" kern="1200" dirty="0" smtClean="0"/>
            <a:t>Be more adolescent friendly</a:t>
          </a:r>
          <a:endParaRPr lang="en-US" sz="3200" b="1" kern="1200" dirty="0"/>
        </a:p>
      </dsp:txBody>
      <dsp:txXfrm>
        <a:off x="464371" y="3281720"/>
        <a:ext cx="8114344" cy="656275"/>
      </dsp:txXfrm>
    </dsp:sp>
    <dsp:sp modelId="{3703A604-7CBD-431C-988C-F7DA4138531D}">
      <dsp:nvSpPr>
        <dsp:cNvPr id="0" name=""/>
        <dsp:cNvSpPr/>
      </dsp:nvSpPr>
      <dsp:spPr>
        <a:xfrm>
          <a:off x="54199" y="3199685"/>
          <a:ext cx="820344" cy="82034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219059697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IN" b="1" dirty="0" smtClean="0"/>
              <a:t>Kindly read the corresponding PDF article. This </a:t>
            </a:r>
            <a:r>
              <a:rPr lang="en-IN" b="1" dirty="0" err="1" smtClean="0"/>
              <a:t>ppt</a:t>
            </a:r>
            <a:r>
              <a:rPr lang="en-IN" b="1" dirty="0" smtClean="0"/>
              <a:t> is the summary of the article.</a:t>
            </a:r>
          </a:p>
          <a:p>
            <a:pPr marL="0" lvl="0" indent="0" algn="l" rtl="0">
              <a:spcBef>
                <a:spcPts val="0"/>
              </a:spcBef>
              <a:spcAft>
                <a:spcPts val="0"/>
              </a:spcAft>
              <a:buNone/>
            </a:pPr>
            <a:endParaRPr dirty="0"/>
          </a:p>
        </p:txBody>
      </p:sp>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34136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Capacity</a:t>
            </a:r>
            <a:r>
              <a:rPr lang="en-IN" baseline="0" dirty="0" smtClean="0"/>
              <a:t>  to handle and  process loads of  information is seen  in adolescence.   They may be  guided on how to transform the information in convenient  forms with the help of flow charts, tables,  bar diagrams etc. For auditory learners, discussion, debates, enactments are good ways to teach. For sensory learner, actual experience like visit to a museum, strengthens this asset.</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11</a:t>
            </a:fld>
            <a:endParaRPr lang="en-IN"/>
          </a:p>
        </p:txBody>
      </p:sp>
    </p:spTree>
    <p:extLst>
      <p:ext uri="{BB962C8B-B14F-4D97-AF65-F5344CB8AC3E}">
        <p14:creationId xmlns:p14="http://schemas.microsoft.com/office/powerpoint/2010/main" xmlns="" val="205715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During their growth spurt, adolescents also get empowered with  the</a:t>
            </a:r>
            <a:r>
              <a:rPr lang="en-IN" baseline="0" dirty="0" smtClean="0"/>
              <a:t> </a:t>
            </a:r>
            <a:r>
              <a:rPr lang="en-IN" dirty="0" smtClean="0"/>
              <a:t> abilities</a:t>
            </a:r>
            <a:r>
              <a:rPr lang="en-IN" baseline="0" dirty="0" smtClean="0"/>
              <a:t> of logical thinking, reasoning , thinking out of box, finding alternative styles  to work etc. This makes them ready to accept challenges of adult life. The more the chance they get to use these abilities in  varied ways, the more they flourish. Sports, fine and performing arts, organising different events and other extra curricular activities help in sharpening these skills. This in turn helps in betterment of academic performance.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12</a:t>
            </a:fld>
            <a:endParaRPr lang="en-IN"/>
          </a:p>
        </p:txBody>
      </p:sp>
    </p:spTree>
    <p:extLst>
      <p:ext uri="{BB962C8B-B14F-4D97-AF65-F5344CB8AC3E}">
        <p14:creationId xmlns:p14="http://schemas.microsoft.com/office/powerpoint/2010/main" xmlns="" val="1536457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IN" dirty="0" smtClean="0"/>
              <a:t>Jean Piaget described stages of cognitive development. In the</a:t>
            </a:r>
            <a:r>
              <a:rPr lang="en-IN" baseline="0" dirty="0" smtClean="0"/>
              <a:t> first stage, child stores natural experiences as ‘schema’ in his brain .For example, mother is inscribed in the brain as a comforting and soothing experience.</a:t>
            </a:r>
          </a:p>
          <a:p>
            <a:r>
              <a:rPr lang="en-IN" baseline="0" dirty="0" smtClean="0"/>
              <a:t> In the second, he connects schemas with symbols, thereby learning associations and language. He comes to understand that his comfort experience is called ‘Mom’.</a:t>
            </a:r>
          </a:p>
          <a:p>
            <a:r>
              <a:rPr lang="en-IN" baseline="0" dirty="0" smtClean="0"/>
              <a:t> In the third stage, he can handle and manipulate concrete observable objects. He can assign and understand physical properties and actions . He learns that the mom is a bigger figure and sees her hugging him.  Early adolescents fall in this category.</a:t>
            </a:r>
          </a:p>
          <a:p>
            <a:r>
              <a:rPr lang="en-IN" baseline="0" dirty="0" smtClean="0"/>
              <a:t> In the final stage, after 12 yrs of age, during middle and late stages,  adolescent slowly develops thinking related to abstract concepts and properties. That is, he can understand the concept of non observable objects and ideas, beyond the real concrete world. He now can interpret mom’s hard work as her dedication and her actions as her concern.</a:t>
            </a:r>
          </a:p>
          <a:p>
            <a:endParaRPr lang="en-IN" baseline="0" dirty="0" smtClean="0"/>
          </a:p>
          <a:p>
            <a:endParaRPr lang="en-IN" dirty="0"/>
          </a:p>
        </p:txBody>
      </p:sp>
    </p:spTree>
    <p:extLst>
      <p:ext uri="{BB962C8B-B14F-4D97-AF65-F5344CB8AC3E}">
        <p14:creationId xmlns:p14="http://schemas.microsoft.com/office/powerpoint/2010/main" xmlns="" val="2248116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At this stage, the adolescents</a:t>
            </a:r>
            <a:r>
              <a:rPr lang="en-IN" baseline="0" dirty="0" smtClean="0"/>
              <a:t> live for the moment. They can not connect past or future with the present. Hence “study hard if you want to be a doctor” carries no meaning . Instead, they would happily study for an immediate reward like a pat from the teacher.</a:t>
            </a:r>
          </a:p>
          <a:p>
            <a:r>
              <a:rPr lang="en-IN" baseline="0" dirty="0" smtClean="0"/>
              <a:t>This poor connection makes them commit “silly” mistakes. </a:t>
            </a:r>
          </a:p>
          <a:p>
            <a:r>
              <a:rPr lang="en-IN" baseline="0" dirty="0" smtClean="0"/>
              <a:t>Since they can not find out alternate pathways, they get fumbled by small hurdles.</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14</a:t>
            </a:fld>
            <a:endParaRPr lang="en-IN"/>
          </a:p>
        </p:txBody>
      </p:sp>
    </p:spTree>
    <p:extLst>
      <p:ext uri="{BB962C8B-B14F-4D97-AF65-F5344CB8AC3E}">
        <p14:creationId xmlns:p14="http://schemas.microsoft.com/office/powerpoint/2010/main" xmlns="" val="1561584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In this stage, adolescents start thinking beyond what is observable. They can understand abstract concepts of higher mathematics, science</a:t>
            </a:r>
            <a:r>
              <a:rPr lang="en-IN" baseline="0" dirty="0" smtClean="0"/>
              <a:t> and</a:t>
            </a:r>
            <a:r>
              <a:rPr lang="en-IN" dirty="0" smtClean="0"/>
              <a:t> literature.</a:t>
            </a:r>
          </a:p>
          <a:p>
            <a:r>
              <a:rPr lang="en-IN" dirty="0" smtClean="0"/>
              <a:t>They</a:t>
            </a:r>
            <a:r>
              <a:rPr lang="en-IN" baseline="0" dirty="0" smtClean="0"/>
              <a:t> can think of possible consequences of current actions, but only in calm state of mind. During any type of stress, they revert back and are highly likely to commit mistakes. Peer pressure, exam anxiety, threat to self esteem, relationship issues </a:t>
            </a:r>
            <a:r>
              <a:rPr lang="en-IN" baseline="0" dirty="0" err="1" smtClean="0"/>
              <a:t>etc</a:t>
            </a:r>
            <a:r>
              <a:rPr lang="en-IN" baseline="0" dirty="0" smtClean="0"/>
              <a:t> are stressors which culminate into impulsive high risk behaviours.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15</a:t>
            </a:fld>
            <a:endParaRPr lang="en-IN"/>
          </a:p>
        </p:txBody>
      </p:sp>
    </p:spTree>
    <p:extLst>
      <p:ext uri="{BB962C8B-B14F-4D97-AF65-F5344CB8AC3E}">
        <p14:creationId xmlns:p14="http://schemas.microsoft.com/office/powerpoint/2010/main" xmlns="" val="781076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By this time, equipped with the increasing abilities, adolescents are able</a:t>
            </a:r>
            <a:r>
              <a:rPr lang="en-IN" baseline="0" dirty="0" smtClean="0"/>
              <a:t> to foresee future. They can now be motivated and guided on long term life goals.</a:t>
            </a:r>
          </a:p>
          <a:p>
            <a:r>
              <a:rPr lang="en-IN" baseline="0" dirty="0" smtClean="0"/>
              <a:t>They develop the power of imagination and can enjoy philosophy, mystery and other abstract art forms.</a:t>
            </a:r>
          </a:p>
          <a:p>
            <a:r>
              <a:rPr lang="en-IN" baseline="0" dirty="0" smtClean="0"/>
              <a:t>Multidimensional thinking helps them try out different ways of reaching a solution.</a:t>
            </a:r>
          </a:p>
          <a:p>
            <a:r>
              <a:rPr lang="en-IN" baseline="0" dirty="0" smtClean="0"/>
              <a:t>Metacognition or ability to evaluate one’s own thinking, may make the adolescent look too much self occupied. But, it helps him strengthen and sharpen his strategies, plans and moves.  </a:t>
            </a:r>
          </a:p>
          <a:p>
            <a:endParaRPr lang="en-IN" baseline="0" dirty="0" smtClean="0"/>
          </a:p>
          <a:p>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16</a:t>
            </a:fld>
            <a:endParaRPr lang="en-IN"/>
          </a:p>
        </p:txBody>
      </p:sp>
    </p:spTree>
    <p:extLst>
      <p:ext uri="{BB962C8B-B14F-4D97-AF65-F5344CB8AC3E}">
        <p14:creationId xmlns:p14="http://schemas.microsoft.com/office/powerpoint/2010/main" xmlns="" val="17645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Psychosocial development tells us about typical</a:t>
            </a:r>
            <a:r>
              <a:rPr lang="en-IN" baseline="0" dirty="0" smtClean="0"/>
              <a:t> adolescent </a:t>
            </a:r>
            <a:r>
              <a:rPr lang="en-IN" dirty="0" smtClean="0"/>
              <a:t> development in domains of personality including interpersonal relationships.</a:t>
            </a:r>
          </a:p>
          <a:p>
            <a:r>
              <a:rPr lang="en-IN" dirty="0" smtClean="0"/>
              <a:t>The factors that take shape here are</a:t>
            </a:r>
            <a:r>
              <a:rPr lang="en-IN" baseline="0" dirty="0" smtClean="0"/>
              <a:t> the deciding factors for using cognitive processes. Hence, healthy psychosocial development is crucial for a fruitful life</a:t>
            </a:r>
          </a:p>
          <a:p>
            <a:endParaRPr lang="en-IN" baseline="0" dirty="0" smtClean="0"/>
          </a:p>
          <a:p>
            <a:r>
              <a:rPr lang="en-IN" baseline="0" dirty="0" smtClean="0"/>
              <a:t>In adolescents, it is studied stage wise in the context of Self, parents, peers and school. Self comprises of self concept, emotional development and sexuality development.</a:t>
            </a:r>
            <a:r>
              <a:rPr lang="en-IN" dirty="0" smtClean="0"/>
              <a:t>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17</a:t>
            </a:fld>
            <a:endParaRPr lang="en-IN"/>
          </a:p>
        </p:txBody>
      </p:sp>
    </p:spTree>
    <p:extLst>
      <p:ext uri="{BB962C8B-B14F-4D97-AF65-F5344CB8AC3E}">
        <p14:creationId xmlns:p14="http://schemas.microsoft.com/office/powerpoint/2010/main" xmlns="" val="2434196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The centre for emotions in brain,</a:t>
            </a:r>
            <a:r>
              <a:rPr lang="en-IN" baseline="0" dirty="0" smtClean="0"/>
              <a:t> amygdala, develops faster than prefrontal cortex, the seat for cognition. Hence, they display a lot of emotional instability for long period.</a:t>
            </a:r>
          </a:p>
          <a:p>
            <a:r>
              <a:rPr lang="en-IN" baseline="0" dirty="0" smtClean="0"/>
              <a:t>Anger outbursts, arguments, crying spells, irritability are commonly seen as a result of poor emotional control.</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18</a:t>
            </a:fld>
            <a:endParaRPr lang="en-IN"/>
          </a:p>
        </p:txBody>
      </p:sp>
    </p:spTree>
    <p:extLst>
      <p:ext uri="{BB962C8B-B14F-4D97-AF65-F5344CB8AC3E}">
        <p14:creationId xmlns:p14="http://schemas.microsoft.com/office/powerpoint/2010/main" xmlns="" val="365044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Early adolescents are confused about their changing body and mind. They always have a feeling that</a:t>
            </a:r>
            <a:r>
              <a:rPr lang="en-IN" baseline="0" dirty="0" smtClean="0"/>
              <a:t> the world is watching them. Hence, they are very much conscious of their looks and bearing.</a:t>
            </a:r>
          </a:p>
          <a:p>
            <a:r>
              <a:rPr lang="en-IN" baseline="0" dirty="0" smtClean="0"/>
              <a:t>In the process of defining self, the  middle adolescents, try and explore different styles of thinking and behaviour. They demand a lot of independence, privacy and ‘me time’ for the same.</a:t>
            </a:r>
          </a:p>
          <a:p>
            <a:r>
              <a:rPr lang="en-IN" baseline="0" dirty="0" smtClean="0"/>
              <a:t>By late adolescence, they have found out what type of persona they hold and are comfortably adjusted with it.</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19</a:t>
            </a:fld>
            <a:endParaRPr lang="en-IN"/>
          </a:p>
        </p:txBody>
      </p:sp>
    </p:spTree>
    <p:extLst>
      <p:ext uri="{BB962C8B-B14F-4D97-AF65-F5344CB8AC3E}">
        <p14:creationId xmlns:p14="http://schemas.microsoft.com/office/powerpoint/2010/main" xmlns="" val="1970021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For achieving self identity, adolescents need to break away the</a:t>
            </a:r>
            <a:r>
              <a:rPr lang="en-IN" baseline="0" dirty="0" smtClean="0"/>
              <a:t> (</a:t>
            </a:r>
            <a:r>
              <a:rPr lang="en-IN" dirty="0" smtClean="0"/>
              <a:t>emotional) shelter</a:t>
            </a:r>
            <a:r>
              <a:rPr lang="en-IN" baseline="0" dirty="0" smtClean="0"/>
              <a:t> of the parents. Hence they start distancing.</a:t>
            </a:r>
          </a:p>
          <a:p>
            <a:r>
              <a:rPr lang="en-IN" baseline="0" dirty="0" smtClean="0"/>
              <a:t>In the middle adolescents, they use their cognitive skills, on the safest platforms, the home and the  parents. They argue, misbehave, break the rules and try all sorts of power struggle, (basically and unknowingly to learn from it). They thus get confidence in their newly learnt abilities and feel equipped to face the larger world outside.</a:t>
            </a:r>
          </a:p>
          <a:p>
            <a:r>
              <a:rPr lang="en-IN" baseline="0" dirty="0" smtClean="0"/>
              <a:t>As late adolescents, they come back to family as independent persons and join hands with parents.</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20</a:t>
            </a:fld>
            <a:endParaRPr lang="en-IN"/>
          </a:p>
        </p:txBody>
      </p:sp>
    </p:spTree>
    <p:extLst>
      <p:ext uri="{BB962C8B-B14F-4D97-AF65-F5344CB8AC3E}">
        <p14:creationId xmlns:p14="http://schemas.microsoft.com/office/powerpoint/2010/main" xmlns="" val="36389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Adolescent cognitive and psychosocial development,</a:t>
            </a:r>
            <a:r>
              <a:rPr lang="en-IN" baseline="0" dirty="0" smtClean="0"/>
              <a:t> in simple words, is development of brain functioning. It</a:t>
            </a:r>
            <a:r>
              <a:rPr lang="en-IN" dirty="0" smtClean="0"/>
              <a:t> takes</a:t>
            </a:r>
            <a:r>
              <a:rPr lang="en-IN" baseline="0" dirty="0" smtClean="0"/>
              <a:t> place in various stages. Just like the caterpillars, during these stages, they may not come up as very fascinating (to deal with). But, at the end, an independent and productive life ensues.</a:t>
            </a:r>
          </a:p>
          <a:p>
            <a:r>
              <a:rPr lang="en-IN" baseline="0" dirty="0" smtClean="0"/>
              <a:t>Just like the metamorphosing caterpillar in the picture, they need incessant support to attain their destination.</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a:t>
            </a:fld>
            <a:endParaRPr lang="en-IN"/>
          </a:p>
        </p:txBody>
      </p:sp>
    </p:spTree>
    <p:extLst>
      <p:ext uri="{BB962C8B-B14F-4D97-AF65-F5344CB8AC3E}">
        <p14:creationId xmlns:p14="http://schemas.microsoft.com/office/powerpoint/2010/main" xmlns="" val="840454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With the changing self, early</a:t>
            </a:r>
            <a:r>
              <a:rPr lang="en-IN" baseline="0" dirty="0" smtClean="0"/>
              <a:t> adolescents are confused and they resort to their age and sex mates to get comfort of sharing their worries. </a:t>
            </a:r>
            <a:endParaRPr lang="en-IN" dirty="0" smtClean="0"/>
          </a:p>
          <a:p>
            <a:endParaRPr lang="en-IN" dirty="0" smtClean="0"/>
          </a:p>
          <a:p>
            <a:r>
              <a:rPr lang="en-IN" dirty="0" smtClean="0"/>
              <a:t>As they distance from parents, peers are needed to fall back upon.</a:t>
            </a:r>
            <a:r>
              <a:rPr lang="en-IN" baseline="0" dirty="0" smtClean="0"/>
              <a:t> For the middle adolescents, a firm place in the group is very important. They follow the group rules blindly to show their comradery.</a:t>
            </a:r>
          </a:p>
          <a:p>
            <a:r>
              <a:rPr lang="en-IN" baseline="0" dirty="0" smtClean="0"/>
              <a:t>In late adolescents, few likeminded friends come closer and may stay connected for life.</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21</a:t>
            </a:fld>
            <a:endParaRPr lang="en-IN"/>
          </a:p>
        </p:txBody>
      </p:sp>
    </p:spTree>
    <p:extLst>
      <p:ext uri="{BB962C8B-B14F-4D97-AF65-F5344CB8AC3E}">
        <p14:creationId xmlns:p14="http://schemas.microsoft.com/office/powerpoint/2010/main" xmlns="" val="2245282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With the hormonal surges</a:t>
            </a:r>
            <a:r>
              <a:rPr lang="en-IN" baseline="0" dirty="0" smtClean="0"/>
              <a:t> and the sexual urges, early adolescents seek solace in their peers. Sharing perceptions (presented as knowledge) is common, more so with wide media usage. Self exploration is almost universal.</a:t>
            </a:r>
          </a:p>
          <a:p>
            <a:r>
              <a:rPr lang="en-IN" baseline="0" dirty="0" smtClean="0"/>
              <a:t>Middle adolescents face even  more of the hormonal dance within. Self gratification naturally follows. Simultaneously, they start getting idea of their homo, hetero, or bisexual orientation. They fall for their crushes accordingly . They indulge in a lot of sexual experimentation.</a:t>
            </a:r>
          </a:p>
          <a:p>
            <a:r>
              <a:rPr lang="en-IN" baseline="0" dirty="0" smtClean="0"/>
              <a:t>In late adolescence, the sexual orientation is well established. Long term commitments may follow. </a:t>
            </a:r>
          </a:p>
          <a:p>
            <a:pPr marL="158750" indent="0">
              <a:buNone/>
            </a:pPr>
            <a:r>
              <a:rPr lang="en-IN" baseline="0" dirty="0" smtClean="0"/>
              <a:t>.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22</a:t>
            </a:fld>
            <a:endParaRPr lang="en-IN"/>
          </a:p>
        </p:txBody>
      </p:sp>
    </p:spTree>
    <p:extLst>
      <p:ext uri="{BB962C8B-B14F-4D97-AF65-F5344CB8AC3E}">
        <p14:creationId xmlns:p14="http://schemas.microsoft.com/office/powerpoint/2010/main" xmlns="" val="3510266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This slide explains how</a:t>
            </a:r>
            <a:r>
              <a:rPr lang="en-IN" baseline="0" dirty="0" smtClean="0"/>
              <a:t> the curriculum could be designed according to cognitive stages.</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23</a:t>
            </a:fld>
            <a:endParaRPr lang="en-IN"/>
          </a:p>
        </p:txBody>
      </p:sp>
    </p:spTree>
    <p:extLst>
      <p:ext uri="{BB962C8B-B14F-4D97-AF65-F5344CB8AC3E}">
        <p14:creationId xmlns:p14="http://schemas.microsoft.com/office/powerpoint/2010/main" xmlns="" val="1164352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Early adolescents are looking forward for peer</a:t>
            </a:r>
            <a:r>
              <a:rPr lang="en-IN" baseline="0" dirty="0" smtClean="0"/>
              <a:t> interaction, but are not fully carefree about teacher’s impression. They seesaw between the two.</a:t>
            </a:r>
          </a:p>
          <a:p>
            <a:r>
              <a:rPr lang="en-IN" baseline="0" dirty="0" smtClean="0"/>
              <a:t>Name calling of teachers begin and they do not blindly believe in what teachers say. Frequent questioning and challenging is seen.</a:t>
            </a:r>
          </a:p>
          <a:p>
            <a:r>
              <a:rPr lang="en-IN" baseline="0" dirty="0" smtClean="0"/>
              <a:t>A middle adolescent goes to any extent to be a part of his peer group. Disobedience is for testing limits.</a:t>
            </a:r>
          </a:p>
          <a:p>
            <a:r>
              <a:rPr lang="en-IN" baseline="0" dirty="0" smtClean="0"/>
              <a:t>Once they think of their future,  late adolescents comply in academic activities provided, they are at the right place.</a:t>
            </a:r>
          </a:p>
          <a:p>
            <a:pPr marL="158750" indent="0">
              <a:buNone/>
            </a:pPr>
            <a:r>
              <a:rPr lang="en-IN" dirty="0" smtClean="0"/>
              <a:t>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24</a:t>
            </a:fld>
            <a:endParaRPr lang="en-IN"/>
          </a:p>
        </p:txBody>
      </p:sp>
    </p:spTree>
    <p:extLst>
      <p:ext uri="{BB962C8B-B14F-4D97-AF65-F5344CB8AC3E}">
        <p14:creationId xmlns:p14="http://schemas.microsoft.com/office/powerpoint/2010/main" xmlns="" val="1651698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Here, we are trying to recollect</a:t>
            </a:r>
            <a:r>
              <a:rPr lang="en-IN" baseline="0" dirty="0" smtClean="0"/>
              <a:t> the thought processes of different stages of development, from primitive thinking  to higher abstraction.</a:t>
            </a:r>
          </a:p>
          <a:p>
            <a:pPr marL="158750" indent="0">
              <a:buNone/>
            </a:pPr>
            <a:r>
              <a:rPr lang="en-IN" baseline="0" dirty="0" smtClean="0"/>
              <a:t>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25</a:t>
            </a:fld>
            <a:endParaRPr lang="en-IN"/>
          </a:p>
        </p:txBody>
      </p:sp>
    </p:spTree>
    <p:extLst>
      <p:ext uri="{BB962C8B-B14F-4D97-AF65-F5344CB8AC3E}">
        <p14:creationId xmlns:p14="http://schemas.microsoft.com/office/powerpoint/2010/main" xmlns="" val="3808120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Here, we are revising the psychosocial framework of different developmental</a:t>
            </a:r>
            <a:r>
              <a:rPr lang="en-IN" baseline="0" dirty="0" smtClean="0"/>
              <a:t> stages.</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27</a:t>
            </a:fld>
            <a:endParaRPr lang="en-IN"/>
          </a:p>
        </p:txBody>
      </p:sp>
    </p:spTree>
    <p:extLst>
      <p:ext uri="{BB962C8B-B14F-4D97-AF65-F5344CB8AC3E}">
        <p14:creationId xmlns:p14="http://schemas.microsoft.com/office/powerpoint/2010/main" xmlns="" val="345708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IN" dirty="0" smtClean="0"/>
              <a:t>Through the cognitive and psychosocial development,</a:t>
            </a:r>
            <a:r>
              <a:rPr lang="en-IN" baseline="0" dirty="0" smtClean="0"/>
              <a:t> adolescents attain their major goal of forming an identity of their own. It is independent of their parents but influenced by genes. Their surroundings, including family atmosphere, schooling, societal influence, opportunities available to them and many more factors, play  major roles in shaping their identity. Nature plus nurture .Hence, the role of a caretakers is very crucial in  this  phase of life.</a:t>
            </a:r>
          </a:p>
          <a:p>
            <a:r>
              <a:rPr lang="en-IN" baseline="0" dirty="0" smtClean="0"/>
              <a:t> By the end of adolescence, the individual has chosen a path into these three domains.</a:t>
            </a:r>
            <a:endParaRPr lang="en-IN" dirty="0" smtClean="0"/>
          </a:p>
          <a:p>
            <a:endParaRPr lang="en-IN" dirty="0"/>
          </a:p>
        </p:txBody>
      </p:sp>
    </p:spTree>
    <p:extLst>
      <p:ext uri="{BB962C8B-B14F-4D97-AF65-F5344CB8AC3E}">
        <p14:creationId xmlns:p14="http://schemas.microsoft.com/office/powerpoint/2010/main" xmlns="" val="393838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IN" dirty="0" smtClean="0"/>
              <a:t>For achieving self identity, an adolescent has</a:t>
            </a:r>
            <a:r>
              <a:rPr lang="en-IN" baseline="0" dirty="0" smtClean="0"/>
              <a:t> to go </a:t>
            </a:r>
            <a:r>
              <a:rPr lang="en-IN" dirty="0" smtClean="0"/>
              <a:t> through these steps.</a:t>
            </a:r>
            <a:r>
              <a:rPr lang="en-IN" baseline="0" dirty="0" smtClean="0"/>
              <a:t> While doing so, he may  appear selfish, secretive, arrogant, adamant, argumentative, quarrelsome,  foolish, risk taking and the like. The caretakers of the adolescents need to empower themselves with the knowledge and strategies to deal with this so called </a:t>
            </a:r>
          </a:p>
          <a:p>
            <a:r>
              <a:rPr lang="en-IN" baseline="0" dirty="0" smtClean="0"/>
              <a:t>‘misbehaviour’.</a:t>
            </a:r>
            <a:endParaRPr lang="en-IN" dirty="0" smtClean="0"/>
          </a:p>
          <a:p>
            <a:endParaRPr lang="en-IN" dirty="0"/>
          </a:p>
        </p:txBody>
      </p:sp>
    </p:spTree>
    <p:extLst>
      <p:ext uri="{BB962C8B-B14F-4D97-AF65-F5344CB8AC3E}">
        <p14:creationId xmlns:p14="http://schemas.microsoft.com/office/powerpoint/2010/main" xmlns="" val="3816956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Teachers</a:t>
            </a:r>
            <a:r>
              <a:rPr lang="en-IN" baseline="0" dirty="0" smtClean="0"/>
              <a:t> spend a long time with adolescents. Their attitude and behaviour directly affects many aspects of  adolescents’  lives, apart from academics. An empowered teacher is better able to design and deliver his academic lessons. He also is equipped with skills to interpret and address behavioural challenges of adolescents .He can be non judgemental about them and also identify lacunae, if any.</a:t>
            </a:r>
          </a:p>
          <a:p>
            <a:r>
              <a:rPr lang="en-IN" baseline="0" dirty="0" smtClean="0"/>
              <a:t>The teachers, without these insights get easily offended by the students  </a:t>
            </a:r>
          </a:p>
          <a:p>
            <a:r>
              <a:rPr lang="en-IN" baseline="0" dirty="0" smtClean="0"/>
              <a:t>With these insights, the teachers truly become  guides and mentors, and not merely a teacher.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5</a:t>
            </a:fld>
            <a:endParaRPr lang="en-IN"/>
          </a:p>
        </p:txBody>
      </p:sp>
    </p:spTree>
    <p:extLst>
      <p:ext uri="{BB962C8B-B14F-4D97-AF65-F5344CB8AC3E}">
        <p14:creationId xmlns:p14="http://schemas.microsoft.com/office/powerpoint/2010/main" xmlns="" val="4271881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The areas shown in each one are way apart.</a:t>
            </a:r>
            <a:r>
              <a:rPr lang="en-IN" baseline="0" dirty="0" smtClean="0"/>
              <a:t> This slide is to emphasise the different  functions  the brain handles in the two age groups.</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6</a:t>
            </a:fld>
            <a:endParaRPr lang="en-IN"/>
          </a:p>
        </p:txBody>
      </p:sp>
    </p:spTree>
    <p:extLst>
      <p:ext uri="{BB962C8B-B14F-4D97-AF65-F5344CB8AC3E}">
        <p14:creationId xmlns:p14="http://schemas.microsoft.com/office/powerpoint/2010/main" xmlns="" val="3276226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Adolescents are growing in all spheres to attain the independence of adulthood. These basic differences between a</a:t>
            </a:r>
            <a:r>
              <a:rPr lang="en-IN" baseline="0" dirty="0" smtClean="0"/>
              <a:t> </a:t>
            </a:r>
            <a:r>
              <a:rPr lang="en-IN" dirty="0" smtClean="0"/>
              <a:t>child’s and adolescent’s higher</a:t>
            </a:r>
            <a:r>
              <a:rPr lang="en-IN" baseline="0" dirty="0" smtClean="0"/>
              <a:t> functioning </a:t>
            </a:r>
            <a:r>
              <a:rPr lang="en-IN" dirty="0" smtClean="0"/>
              <a:t> give</a:t>
            </a:r>
            <a:r>
              <a:rPr lang="en-IN" baseline="0" dirty="0" smtClean="0"/>
              <a:t> an idea why we need to adapt a different strategy once the children enter adolescence. </a:t>
            </a:r>
          </a:p>
          <a:p>
            <a:r>
              <a:rPr lang="en-IN" baseline="0" dirty="0" smtClean="0"/>
              <a:t>Adolescents do need support and guidance, although their behaviour apparently speaks otherwise.</a:t>
            </a:r>
          </a:p>
          <a:p>
            <a:r>
              <a:rPr lang="en-IN" baseline="0" dirty="0" smtClean="0"/>
              <a:t>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7</a:t>
            </a:fld>
            <a:endParaRPr lang="en-IN"/>
          </a:p>
        </p:txBody>
      </p:sp>
    </p:spTree>
    <p:extLst>
      <p:ext uri="{BB962C8B-B14F-4D97-AF65-F5344CB8AC3E}">
        <p14:creationId xmlns:p14="http://schemas.microsoft.com/office/powerpoint/2010/main" xmlns="" val="89874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Human brain works under the influence of two types of functions:</a:t>
            </a:r>
            <a:r>
              <a:rPr lang="en-IN" baseline="0" dirty="0" smtClean="0"/>
              <a:t> the cognitive functions which enable the individual do the actual  intellectual work like thinking, problem solving, decision making etc. The non cognitive functions like values, motivation,  mood, etc. dictate if the person will apply and make use of his cognitive abilities.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8</a:t>
            </a:fld>
            <a:endParaRPr lang="en-IN"/>
          </a:p>
        </p:txBody>
      </p:sp>
    </p:spTree>
    <p:extLst>
      <p:ext uri="{BB962C8B-B14F-4D97-AF65-F5344CB8AC3E}">
        <p14:creationId xmlns:p14="http://schemas.microsoft.com/office/powerpoint/2010/main" xmlns="" val="1843872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Gathering</a:t>
            </a:r>
            <a:r>
              <a:rPr lang="en-IN" baseline="0" dirty="0" smtClean="0"/>
              <a:t> information needs that the individual pays attention to it. Then he uses his sense organs to get the feeling of it. Further he interprets it in his own unique way.</a:t>
            </a:r>
          </a:p>
          <a:p>
            <a:r>
              <a:rPr lang="en-IN" baseline="0" dirty="0" smtClean="0"/>
              <a:t>Thus, a diagram on the board, has to be attractive enough to draw the attention of the student and it should be properly visible to him. Further, he should interpret it in such a way that, he catches the message in the diagram  correctly. </a:t>
            </a:r>
          </a:p>
          <a:p>
            <a:r>
              <a:rPr lang="en-IN" baseline="0" dirty="0" smtClean="0"/>
              <a:t>All these abilities enhance in adolescence and teacher can make use of them appropriately. Their attention gets  drawn to things of their interest easily. They can sustain attention for longer times and can note the details. Their sense organs are sharper and they are better able to interpret wider and finer shades of  things coming their way.  </a:t>
            </a:r>
            <a:endParaRPr lang="en-IN"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07E8E92F-9B74-47EC-ABF1-040FCB5C2CCF}" type="slidenum">
              <a:rPr lang="en-IN" smtClean="0"/>
              <a:pPr/>
              <a:t>9</a:t>
            </a:fld>
            <a:endParaRPr lang="en-IN"/>
          </a:p>
        </p:txBody>
      </p:sp>
    </p:spTree>
    <p:extLst>
      <p:ext uri="{BB962C8B-B14F-4D97-AF65-F5344CB8AC3E}">
        <p14:creationId xmlns:p14="http://schemas.microsoft.com/office/powerpoint/2010/main" xmlns="" val="141533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8/30/2019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74656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5" name="Google Shape;25;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pic>
        <p:nvPicPr>
          <p:cNvPr id="11" name="Google Shape;11;p1" descr="D:\D drv\Dr.Preethi\Old Laptop Data\Downloads\IAP LOGO (1).jpg"/>
          <p:cNvPicPr preferRelativeResize="0"/>
          <p:nvPr/>
        </p:nvPicPr>
        <p:blipFill rotWithShape="1">
          <a:blip r:embed="rId14">
            <a:alphaModFix/>
          </a:blip>
          <a:srcRect/>
          <a:stretch/>
        </p:blipFill>
        <p:spPr>
          <a:xfrm>
            <a:off x="1" y="1"/>
            <a:ext cx="752475" cy="890861"/>
          </a:xfrm>
          <a:prstGeom prst="rect">
            <a:avLst/>
          </a:prstGeom>
          <a:noFill/>
          <a:ln>
            <a:noFill/>
          </a:ln>
        </p:spPr>
      </p:pic>
      <p:sp>
        <p:nvSpPr>
          <p:cNvPr id="12" name="Google Shape;12;p1"/>
          <p:cNvSpPr/>
          <p:nvPr/>
        </p:nvSpPr>
        <p:spPr>
          <a:xfrm>
            <a:off x="8286777" y="142852"/>
            <a:ext cx="666751" cy="990600"/>
          </a:xfrm>
          <a:custGeom>
            <a:avLst/>
            <a:gdLst/>
            <a:ahLst/>
            <a:cxnLst/>
            <a:rect l="l" t="t" r="r" b="b"/>
            <a:pathLst>
              <a:path w="1185" h="1695" extrusionOk="0">
                <a:moveTo>
                  <a:pt x="439" y="482"/>
                </a:moveTo>
                <a:lnTo>
                  <a:pt x="435" y="508"/>
                </a:lnTo>
                <a:lnTo>
                  <a:pt x="420" y="535"/>
                </a:lnTo>
                <a:lnTo>
                  <a:pt x="409" y="570"/>
                </a:lnTo>
                <a:lnTo>
                  <a:pt x="399" y="592"/>
                </a:lnTo>
                <a:lnTo>
                  <a:pt x="399" y="617"/>
                </a:lnTo>
                <a:lnTo>
                  <a:pt x="394" y="643"/>
                </a:lnTo>
                <a:lnTo>
                  <a:pt x="405" y="637"/>
                </a:lnTo>
                <a:lnTo>
                  <a:pt x="409" y="637"/>
                </a:lnTo>
                <a:lnTo>
                  <a:pt x="420" y="632"/>
                </a:lnTo>
                <a:lnTo>
                  <a:pt x="429" y="628"/>
                </a:lnTo>
                <a:lnTo>
                  <a:pt x="439" y="622"/>
                </a:lnTo>
                <a:lnTo>
                  <a:pt x="442" y="622"/>
                </a:lnTo>
                <a:lnTo>
                  <a:pt x="439" y="617"/>
                </a:lnTo>
                <a:lnTo>
                  <a:pt x="439" y="607"/>
                </a:lnTo>
                <a:lnTo>
                  <a:pt x="439" y="592"/>
                </a:lnTo>
                <a:lnTo>
                  <a:pt x="442" y="585"/>
                </a:lnTo>
                <a:lnTo>
                  <a:pt x="452" y="575"/>
                </a:lnTo>
                <a:lnTo>
                  <a:pt x="457" y="575"/>
                </a:lnTo>
                <a:lnTo>
                  <a:pt x="452" y="565"/>
                </a:lnTo>
                <a:lnTo>
                  <a:pt x="462" y="560"/>
                </a:lnTo>
                <a:lnTo>
                  <a:pt x="467" y="560"/>
                </a:lnTo>
                <a:lnTo>
                  <a:pt x="477" y="565"/>
                </a:lnTo>
                <a:lnTo>
                  <a:pt x="477" y="560"/>
                </a:lnTo>
                <a:lnTo>
                  <a:pt x="472" y="535"/>
                </a:lnTo>
                <a:lnTo>
                  <a:pt x="472" y="523"/>
                </a:lnTo>
                <a:lnTo>
                  <a:pt x="467" y="527"/>
                </a:lnTo>
                <a:lnTo>
                  <a:pt x="457" y="527"/>
                </a:lnTo>
                <a:lnTo>
                  <a:pt x="452" y="527"/>
                </a:lnTo>
                <a:lnTo>
                  <a:pt x="452" y="523"/>
                </a:lnTo>
                <a:lnTo>
                  <a:pt x="447" y="508"/>
                </a:lnTo>
                <a:lnTo>
                  <a:pt x="442" y="493"/>
                </a:lnTo>
                <a:lnTo>
                  <a:pt x="439" y="482"/>
                </a:lnTo>
                <a:close/>
                <a:moveTo>
                  <a:pt x="505" y="670"/>
                </a:moveTo>
                <a:lnTo>
                  <a:pt x="510" y="680"/>
                </a:lnTo>
                <a:lnTo>
                  <a:pt x="525" y="695"/>
                </a:lnTo>
                <a:lnTo>
                  <a:pt x="535" y="707"/>
                </a:lnTo>
                <a:lnTo>
                  <a:pt x="555" y="727"/>
                </a:lnTo>
                <a:lnTo>
                  <a:pt x="572" y="742"/>
                </a:lnTo>
                <a:lnTo>
                  <a:pt x="587" y="757"/>
                </a:lnTo>
                <a:lnTo>
                  <a:pt x="602" y="765"/>
                </a:lnTo>
                <a:lnTo>
                  <a:pt x="617" y="775"/>
                </a:lnTo>
                <a:lnTo>
                  <a:pt x="623" y="775"/>
                </a:lnTo>
                <a:lnTo>
                  <a:pt x="630" y="770"/>
                </a:lnTo>
                <a:lnTo>
                  <a:pt x="645" y="760"/>
                </a:lnTo>
                <a:lnTo>
                  <a:pt x="655" y="748"/>
                </a:lnTo>
                <a:lnTo>
                  <a:pt x="670" y="733"/>
                </a:lnTo>
                <a:lnTo>
                  <a:pt x="680" y="712"/>
                </a:lnTo>
                <a:lnTo>
                  <a:pt x="686" y="700"/>
                </a:lnTo>
                <a:lnTo>
                  <a:pt x="693" y="685"/>
                </a:lnTo>
                <a:lnTo>
                  <a:pt x="698" y="700"/>
                </a:lnTo>
                <a:lnTo>
                  <a:pt x="713" y="707"/>
                </a:lnTo>
                <a:lnTo>
                  <a:pt x="718" y="718"/>
                </a:lnTo>
                <a:lnTo>
                  <a:pt x="723" y="727"/>
                </a:lnTo>
                <a:lnTo>
                  <a:pt x="728" y="748"/>
                </a:lnTo>
                <a:lnTo>
                  <a:pt x="733" y="775"/>
                </a:lnTo>
                <a:lnTo>
                  <a:pt x="738" y="805"/>
                </a:lnTo>
                <a:lnTo>
                  <a:pt x="738" y="827"/>
                </a:lnTo>
                <a:lnTo>
                  <a:pt x="738" y="832"/>
                </a:lnTo>
                <a:lnTo>
                  <a:pt x="743" y="842"/>
                </a:lnTo>
                <a:lnTo>
                  <a:pt x="746" y="842"/>
                </a:lnTo>
                <a:lnTo>
                  <a:pt x="761" y="847"/>
                </a:lnTo>
                <a:lnTo>
                  <a:pt x="756" y="868"/>
                </a:lnTo>
                <a:lnTo>
                  <a:pt x="756" y="895"/>
                </a:lnTo>
                <a:lnTo>
                  <a:pt x="756" y="935"/>
                </a:lnTo>
                <a:lnTo>
                  <a:pt x="756" y="958"/>
                </a:lnTo>
                <a:lnTo>
                  <a:pt x="750" y="1005"/>
                </a:lnTo>
                <a:lnTo>
                  <a:pt x="750" y="1078"/>
                </a:lnTo>
                <a:lnTo>
                  <a:pt x="750" y="1160"/>
                </a:lnTo>
                <a:lnTo>
                  <a:pt x="756" y="1235"/>
                </a:lnTo>
                <a:lnTo>
                  <a:pt x="765" y="1265"/>
                </a:lnTo>
                <a:lnTo>
                  <a:pt x="771" y="1292"/>
                </a:lnTo>
                <a:lnTo>
                  <a:pt x="776" y="1322"/>
                </a:lnTo>
                <a:lnTo>
                  <a:pt x="780" y="1355"/>
                </a:lnTo>
                <a:lnTo>
                  <a:pt x="791" y="1390"/>
                </a:lnTo>
                <a:lnTo>
                  <a:pt x="806" y="1432"/>
                </a:lnTo>
                <a:lnTo>
                  <a:pt x="824" y="1485"/>
                </a:lnTo>
                <a:lnTo>
                  <a:pt x="854" y="1547"/>
                </a:lnTo>
                <a:lnTo>
                  <a:pt x="858" y="1552"/>
                </a:lnTo>
                <a:lnTo>
                  <a:pt x="858" y="1558"/>
                </a:lnTo>
                <a:lnTo>
                  <a:pt x="858" y="1562"/>
                </a:lnTo>
                <a:lnTo>
                  <a:pt x="858" y="1567"/>
                </a:lnTo>
                <a:lnTo>
                  <a:pt x="854" y="1567"/>
                </a:lnTo>
                <a:lnTo>
                  <a:pt x="854" y="1575"/>
                </a:lnTo>
                <a:lnTo>
                  <a:pt x="854" y="1585"/>
                </a:lnTo>
                <a:lnTo>
                  <a:pt x="854" y="1595"/>
                </a:lnTo>
                <a:lnTo>
                  <a:pt x="849" y="1605"/>
                </a:lnTo>
                <a:lnTo>
                  <a:pt x="839" y="1625"/>
                </a:lnTo>
                <a:lnTo>
                  <a:pt x="828" y="1648"/>
                </a:lnTo>
                <a:lnTo>
                  <a:pt x="834" y="1672"/>
                </a:lnTo>
                <a:lnTo>
                  <a:pt x="854" y="1682"/>
                </a:lnTo>
                <a:lnTo>
                  <a:pt x="869" y="1682"/>
                </a:lnTo>
                <a:lnTo>
                  <a:pt x="876" y="1682"/>
                </a:lnTo>
                <a:lnTo>
                  <a:pt x="891" y="1682"/>
                </a:lnTo>
                <a:lnTo>
                  <a:pt x="901" y="1678"/>
                </a:lnTo>
                <a:lnTo>
                  <a:pt x="906" y="1672"/>
                </a:lnTo>
                <a:lnTo>
                  <a:pt x="912" y="1667"/>
                </a:lnTo>
                <a:lnTo>
                  <a:pt x="916" y="1663"/>
                </a:lnTo>
                <a:lnTo>
                  <a:pt x="921" y="1657"/>
                </a:lnTo>
                <a:lnTo>
                  <a:pt x="921" y="1637"/>
                </a:lnTo>
                <a:lnTo>
                  <a:pt x="916" y="1620"/>
                </a:lnTo>
                <a:lnTo>
                  <a:pt x="916" y="1605"/>
                </a:lnTo>
                <a:lnTo>
                  <a:pt x="921" y="1590"/>
                </a:lnTo>
                <a:lnTo>
                  <a:pt x="921" y="1580"/>
                </a:lnTo>
                <a:lnTo>
                  <a:pt x="921" y="1573"/>
                </a:lnTo>
                <a:lnTo>
                  <a:pt x="912" y="1562"/>
                </a:lnTo>
                <a:lnTo>
                  <a:pt x="906" y="1552"/>
                </a:lnTo>
                <a:lnTo>
                  <a:pt x="901" y="1543"/>
                </a:lnTo>
                <a:lnTo>
                  <a:pt x="906" y="1532"/>
                </a:lnTo>
                <a:lnTo>
                  <a:pt x="901" y="1490"/>
                </a:lnTo>
                <a:lnTo>
                  <a:pt x="891" y="1442"/>
                </a:lnTo>
                <a:lnTo>
                  <a:pt x="881" y="1400"/>
                </a:lnTo>
                <a:lnTo>
                  <a:pt x="876" y="1365"/>
                </a:lnTo>
                <a:lnTo>
                  <a:pt x="871" y="1345"/>
                </a:lnTo>
                <a:lnTo>
                  <a:pt x="869" y="1318"/>
                </a:lnTo>
                <a:lnTo>
                  <a:pt x="864" y="1292"/>
                </a:lnTo>
                <a:lnTo>
                  <a:pt x="864" y="1270"/>
                </a:lnTo>
                <a:lnTo>
                  <a:pt x="871" y="1217"/>
                </a:lnTo>
                <a:lnTo>
                  <a:pt x="881" y="1135"/>
                </a:lnTo>
                <a:lnTo>
                  <a:pt x="886" y="1052"/>
                </a:lnTo>
                <a:lnTo>
                  <a:pt x="891" y="1005"/>
                </a:lnTo>
                <a:lnTo>
                  <a:pt x="901" y="1072"/>
                </a:lnTo>
                <a:lnTo>
                  <a:pt x="912" y="1140"/>
                </a:lnTo>
                <a:lnTo>
                  <a:pt x="916" y="1192"/>
                </a:lnTo>
                <a:lnTo>
                  <a:pt x="921" y="1225"/>
                </a:lnTo>
                <a:lnTo>
                  <a:pt x="921" y="1240"/>
                </a:lnTo>
                <a:lnTo>
                  <a:pt x="927" y="1250"/>
                </a:lnTo>
                <a:lnTo>
                  <a:pt x="934" y="1270"/>
                </a:lnTo>
                <a:lnTo>
                  <a:pt x="944" y="1285"/>
                </a:lnTo>
                <a:lnTo>
                  <a:pt x="949" y="1292"/>
                </a:lnTo>
                <a:lnTo>
                  <a:pt x="964" y="1312"/>
                </a:lnTo>
                <a:lnTo>
                  <a:pt x="979" y="1337"/>
                </a:lnTo>
                <a:lnTo>
                  <a:pt x="997" y="1365"/>
                </a:lnTo>
                <a:lnTo>
                  <a:pt x="1012" y="1390"/>
                </a:lnTo>
                <a:lnTo>
                  <a:pt x="1027" y="1412"/>
                </a:lnTo>
                <a:lnTo>
                  <a:pt x="1036" y="1438"/>
                </a:lnTo>
                <a:lnTo>
                  <a:pt x="1042" y="1447"/>
                </a:lnTo>
                <a:lnTo>
                  <a:pt x="1052" y="1460"/>
                </a:lnTo>
                <a:lnTo>
                  <a:pt x="1060" y="1470"/>
                </a:lnTo>
                <a:lnTo>
                  <a:pt x="1065" y="1475"/>
                </a:lnTo>
                <a:lnTo>
                  <a:pt x="1069" y="1475"/>
                </a:lnTo>
                <a:lnTo>
                  <a:pt x="1069" y="1485"/>
                </a:lnTo>
                <a:lnTo>
                  <a:pt x="1065" y="1495"/>
                </a:lnTo>
                <a:lnTo>
                  <a:pt x="1065" y="1505"/>
                </a:lnTo>
                <a:lnTo>
                  <a:pt x="1075" y="1528"/>
                </a:lnTo>
                <a:lnTo>
                  <a:pt x="1084" y="1547"/>
                </a:lnTo>
                <a:lnTo>
                  <a:pt x="1090" y="1567"/>
                </a:lnTo>
                <a:lnTo>
                  <a:pt x="1095" y="1575"/>
                </a:lnTo>
                <a:lnTo>
                  <a:pt x="1099" y="1590"/>
                </a:lnTo>
                <a:lnTo>
                  <a:pt x="1099" y="1595"/>
                </a:lnTo>
                <a:lnTo>
                  <a:pt x="1105" y="1600"/>
                </a:lnTo>
                <a:lnTo>
                  <a:pt x="1110" y="1610"/>
                </a:lnTo>
                <a:lnTo>
                  <a:pt x="1112" y="1615"/>
                </a:lnTo>
                <a:lnTo>
                  <a:pt x="1117" y="1620"/>
                </a:lnTo>
                <a:lnTo>
                  <a:pt x="1127" y="1625"/>
                </a:lnTo>
                <a:lnTo>
                  <a:pt x="1132" y="1633"/>
                </a:lnTo>
                <a:lnTo>
                  <a:pt x="1142" y="1637"/>
                </a:lnTo>
                <a:lnTo>
                  <a:pt x="1153" y="1642"/>
                </a:lnTo>
                <a:lnTo>
                  <a:pt x="1157" y="1637"/>
                </a:lnTo>
                <a:lnTo>
                  <a:pt x="1168" y="1637"/>
                </a:lnTo>
                <a:lnTo>
                  <a:pt x="1172" y="1630"/>
                </a:lnTo>
                <a:lnTo>
                  <a:pt x="1180" y="1620"/>
                </a:lnTo>
                <a:lnTo>
                  <a:pt x="1180" y="1605"/>
                </a:lnTo>
                <a:lnTo>
                  <a:pt x="1185" y="1590"/>
                </a:lnTo>
                <a:lnTo>
                  <a:pt x="1180" y="1573"/>
                </a:lnTo>
                <a:lnTo>
                  <a:pt x="1168" y="1547"/>
                </a:lnTo>
                <a:lnTo>
                  <a:pt x="1157" y="1528"/>
                </a:lnTo>
                <a:lnTo>
                  <a:pt x="1142" y="1515"/>
                </a:lnTo>
                <a:lnTo>
                  <a:pt x="1132" y="1500"/>
                </a:lnTo>
                <a:lnTo>
                  <a:pt x="1127" y="1490"/>
                </a:lnTo>
                <a:lnTo>
                  <a:pt x="1123" y="1475"/>
                </a:lnTo>
                <a:lnTo>
                  <a:pt x="1112" y="1465"/>
                </a:lnTo>
                <a:lnTo>
                  <a:pt x="1110" y="1460"/>
                </a:lnTo>
                <a:lnTo>
                  <a:pt x="1110" y="1453"/>
                </a:lnTo>
                <a:lnTo>
                  <a:pt x="1110" y="1438"/>
                </a:lnTo>
                <a:lnTo>
                  <a:pt x="1105" y="1417"/>
                </a:lnTo>
                <a:lnTo>
                  <a:pt x="1099" y="1402"/>
                </a:lnTo>
                <a:lnTo>
                  <a:pt x="1090" y="1390"/>
                </a:lnTo>
                <a:lnTo>
                  <a:pt x="1084" y="1365"/>
                </a:lnTo>
                <a:lnTo>
                  <a:pt x="1075" y="1345"/>
                </a:lnTo>
                <a:lnTo>
                  <a:pt x="1069" y="1322"/>
                </a:lnTo>
                <a:lnTo>
                  <a:pt x="1065" y="1307"/>
                </a:lnTo>
                <a:lnTo>
                  <a:pt x="1060" y="1288"/>
                </a:lnTo>
                <a:lnTo>
                  <a:pt x="1054" y="1275"/>
                </a:lnTo>
                <a:lnTo>
                  <a:pt x="1047" y="1255"/>
                </a:lnTo>
                <a:lnTo>
                  <a:pt x="1036" y="1235"/>
                </a:lnTo>
                <a:lnTo>
                  <a:pt x="1032" y="1222"/>
                </a:lnTo>
                <a:lnTo>
                  <a:pt x="1027" y="1207"/>
                </a:lnTo>
                <a:lnTo>
                  <a:pt x="1017" y="1198"/>
                </a:lnTo>
                <a:lnTo>
                  <a:pt x="1021" y="1150"/>
                </a:lnTo>
                <a:lnTo>
                  <a:pt x="1027" y="1072"/>
                </a:lnTo>
                <a:lnTo>
                  <a:pt x="1027" y="992"/>
                </a:lnTo>
                <a:lnTo>
                  <a:pt x="1017" y="935"/>
                </a:lnTo>
                <a:lnTo>
                  <a:pt x="1012" y="915"/>
                </a:lnTo>
                <a:lnTo>
                  <a:pt x="1002" y="895"/>
                </a:lnTo>
                <a:lnTo>
                  <a:pt x="997" y="880"/>
                </a:lnTo>
                <a:lnTo>
                  <a:pt x="990" y="868"/>
                </a:lnTo>
                <a:lnTo>
                  <a:pt x="979" y="853"/>
                </a:lnTo>
                <a:lnTo>
                  <a:pt x="969" y="842"/>
                </a:lnTo>
                <a:lnTo>
                  <a:pt x="959" y="832"/>
                </a:lnTo>
                <a:lnTo>
                  <a:pt x="949" y="823"/>
                </a:lnTo>
                <a:lnTo>
                  <a:pt x="959" y="823"/>
                </a:lnTo>
                <a:lnTo>
                  <a:pt x="964" y="817"/>
                </a:lnTo>
                <a:lnTo>
                  <a:pt x="964" y="815"/>
                </a:lnTo>
                <a:lnTo>
                  <a:pt x="964" y="810"/>
                </a:lnTo>
                <a:lnTo>
                  <a:pt x="964" y="800"/>
                </a:lnTo>
                <a:lnTo>
                  <a:pt x="964" y="785"/>
                </a:lnTo>
                <a:lnTo>
                  <a:pt x="959" y="770"/>
                </a:lnTo>
                <a:lnTo>
                  <a:pt x="949" y="742"/>
                </a:lnTo>
                <a:lnTo>
                  <a:pt x="934" y="700"/>
                </a:lnTo>
                <a:lnTo>
                  <a:pt x="927" y="655"/>
                </a:lnTo>
                <a:lnTo>
                  <a:pt x="927" y="622"/>
                </a:lnTo>
                <a:lnTo>
                  <a:pt x="929" y="622"/>
                </a:lnTo>
                <a:lnTo>
                  <a:pt x="934" y="622"/>
                </a:lnTo>
                <a:lnTo>
                  <a:pt x="944" y="622"/>
                </a:lnTo>
                <a:lnTo>
                  <a:pt x="949" y="632"/>
                </a:lnTo>
                <a:lnTo>
                  <a:pt x="959" y="637"/>
                </a:lnTo>
                <a:lnTo>
                  <a:pt x="969" y="645"/>
                </a:lnTo>
                <a:lnTo>
                  <a:pt x="984" y="655"/>
                </a:lnTo>
                <a:lnTo>
                  <a:pt x="984" y="670"/>
                </a:lnTo>
                <a:lnTo>
                  <a:pt x="990" y="690"/>
                </a:lnTo>
                <a:lnTo>
                  <a:pt x="991" y="703"/>
                </a:lnTo>
                <a:lnTo>
                  <a:pt x="997" y="718"/>
                </a:lnTo>
                <a:lnTo>
                  <a:pt x="1002" y="733"/>
                </a:lnTo>
                <a:lnTo>
                  <a:pt x="1012" y="757"/>
                </a:lnTo>
                <a:lnTo>
                  <a:pt x="1017" y="780"/>
                </a:lnTo>
                <a:lnTo>
                  <a:pt x="1021" y="800"/>
                </a:lnTo>
                <a:lnTo>
                  <a:pt x="1017" y="810"/>
                </a:lnTo>
                <a:lnTo>
                  <a:pt x="1006" y="815"/>
                </a:lnTo>
                <a:lnTo>
                  <a:pt x="1002" y="823"/>
                </a:lnTo>
                <a:lnTo>
                  <a:pt x="1002" y="832"/>
                </a:lnTo>
                <a:lnTo>
                  <a:pt x="1006" y="842"/>
                </a:lnTo>
                <a:lnTo>
                  <a:pt x="1012" y="853"/>
                </a:lnTo>
                <a:lnTo>
                  <a:pt x="1012" y="857"/>
                </a:lnTo>
                <a:lnTo>
                  <a:pt x="1017" y="862"/>
                </a:lnTo>
                <a:lnTo>
                  <a:pt x="1017" y="868"/>
                </a:lnTo>
                <a:lnTo>
                  <a:pt x="1021" y="868"/>
                </a:lnTo>
                <a:lnTo>
                  <a:pt x="1027" y="862"/>
                </a:lnTo>
                <a:lnTo>
                  <a:pt x="1027" y="853"/>
                </a:lnTo>
                <a:lnTo>
                  <a:pt x="1027" y="842"/>
                </a:lnTo>
                <a:lnTo>
                  <a:pt x="1027" y="832"/>
                </a:lnTo>
                <a:lnTo>
                  <a:pt x="1032" y="832"/>
                </a:lnTo>
                <a:lnTo>
                  <a:pt x="1032" y="838"/>
                </a:lnTo>
                <a:lnTo>
                  <a:pt x="1036" y="842"/>
                </a:lnTo>
                <a:lnTo>
                  <a:pt x="1036" y="847"/>
                </a:lnTo>
                <a:lnTo>
                  <a:pt x="1036" y="853"/>
                </a:lnTo>
                <a:lnTo>
                  <a:pt x="1032" y="868"/>
                </a:lnTo>
                <a:lnTo>
                  <a:pt x="1027" y="885"/>
                </a:lnTo>
                <a:lnTo>
                  <a:pt x="1032" y="895"/>
                </a:lnTo>
                <a:lnTo>
                  <a:pt x="1036" y="905"/>
                </a:lnTo>
                <a:lnTo>
                  <a:pt x="1042" y="900"/>
                </a:lnTo>
                <a:lnTo>
                  <a:pt x="1052" y="895"/>
                </a:lnTo>
                <a:lnTo>
                  <a:pt x="1054" y="890"/>
                </a:lnTo>
                <a:lnTo>
                  <a:pt x="1060" y="885"/>
                </a:lnTo>
                <a:lnTo>
                  <a:pt x="1069" y="885"/>
                </a:lnTo>
                <a:lnTo>
                  <a:pt x="1075" y="880"/>
                </a:lnTo>
                <a:lnTo>
                  <a:pt x="1075" y="872"/>
                </a:lnTo>
                <a:lnTo>
                  <a:pt x="1080" y="862"/>
                </a:lnTo>
                <a:lnTo>
                  <a:pt x="1080" y="853"/>
                </a:lnTo>
                <a:lnTo>
                  <a:pt x="1084" y="838"/>
                </a:lnTo>
                <a:lnTo>
                  <a:pt x="1084" y="817"/>
                </a:lnTo>
                <a:lnTo>
                  <a:pt x="1080" y="805"/>
                </a:lnTo>
                <a:lnTo>
                  <a:pt x="1069" y="790"/>
                </a:lnTo>
                <a:lnTo>
                  <a:pt x="1060" y="780"/>
                </a:lnTo>
                <a:lnTo>
                  <a:pt x="1060" y="765"/>
                </a:lnTo>
                <a:lnTo>
                  <a:pt x="1054" y="752"/>
                </a:lnTo>
                <a:lnTo>
                  <a:pt x="1054" y="737"/>
                </a:lnTo>
                <a:lnTo>
                  <a:pt x="1054" y="707"/>
                </a:lnTo>
                <a:lnTo>
                  <a:pt x="1052" y="680"/>
                </a:lnTo>
                <a:lnTo>
                  <a:pt x="1047" y="650"/>
                </a:lnTo>
                <a:lnTo>
                  <a:pt x="1042" y="637"/>
                </a:lnTo>
                <a:lnTo>
                  <a:pt x="1032" y="613"/>
                </a:lnTo>
                <a:lnTo>
                  <a:pt x="1017" y="592"/>
                </a:lnTo>
                <a:lnTo>
                  <a:pt x="1006" y="580"/>
                </a:lnTo>
                <a:lnTo>
                  <a:pt x="1002" y="575"/>
                </a:lnTo>
                <a:lnTo>
                  <a:pt x="1006" y="570"/>
                </a:lnTo>
                <a:lnTo>
                  <a:pt x="1012" y="565"/>
                </a:lnTo>
                <a:lnTo>
                  <a:pt x="1006" y="550"/>
                </a:lnTo>
                <a:lnTo>
                  <a:pt x="991" y="535"/>
                </a:lnTo>
                <a:lnTo>
                  <a:pt x="979" y="517"/>
                </a:lnTo>
                <a:lnTo>
                  <a:pt x="954" y="497"/>
                </a:lnTo>
                <a:lnTo>
                  <a:pt x="934" y="482"/>
                </a:lnTo>
                <a:lnTo>
                  <a:pt x="906" y="470"/>
                </a:lnTo>
                <a:lnTo>
                  <a:pt x="876" y="465"/>
                </a:lnTo>
                <a:lnTo>
                  <a:pt x="854" y="460"/>
                </a:lnTo>
                <a:lnTo>
                  <a:pt x="854" y="455"/>
                </a:lnTo>
                <a:lnTo>
                  <a:pt x="854" y="445"/>
                </a:lnTo>
                <a:lnTo>
                  <a:pt x="854" y="435"/>
                </a:lnTo>
                <a:lnTo>
                  <a:pt x="854" y="430"/>
                </a:lnTo>
                <a:lnTo>
                  <a:pt x="843" y="425"/>
                </a:lnTo>
                <a:lnTo>
                  <a:pt x="834" y="425"/>
                </a:lnTo>
                <a:lnTo>
                  <a:pt x="824" y="430"/>
                </a:lnTo>
                <a:lnTo>
                  <a:pt x="828" y="415"/>
                </a:lnTo>
                <a:lnTo>
                  <a:pt x="839" y="412"/>
                </a:lnTo>
                <a:lnTo>
                  <a:pt x="849" y="412"/>
                </a:lnTo>
                <a:lnTo>
                  <a:pt x="858" y="412"/>
                </a:lnTo>
                <a:lnTo>
                  <a:pt x="869" y="415"/>
                </a:lnTo>
                <a:lnTo>
                  <a:pt x="876" y="425"/>
                </a:lnTo>
                <a:lnTo>
                  <a:pt x="886" y="435"/>
                </a:lnTo>
                <a:lnTo>
                  <a:pt x="891" y="440"/>
                </a:lnTo>
                <a:lnTo>
                  <a:pt x="897" y="445"/>
                </a:lnTo>
                <a:lnTo>
                  <a:pt x="901" y="455"/>
                </a:lnTo>
                <a:lnTo>
                  <a:pt x="912" y="460"/>
                </a:lnTo>
                <a:lnTo>
                  <a:pt x="921" y="465"/>
                </a:lnTo>
                <a:lnTo>
                  <a:pt x="929" y="465"/>
                </a:lnTo>
                <a:lnTo>
                  <a:pt x="944" y="470"/>
                </a:lnTo>
                <a:lnTo>
                  <a:pt x="964" y="470"/>
                </a:lnTo>
                <a:lnTo>
                  <a:pt x="984" y="470"/>
                </a:lnTo>
                <a:lnTo>
                  <a:pt x="1006" y="465"/>
                </a:lnTo>
                <a:lnTo>
                  <a:pt x="1027" y="455"/>
                </a:lnTo>
                <a:lnTo>
                  <a:pt x="1042" y="440"/>
                </a:lnTo>
                <a:lnTo>
                  <a:pt x="1052" y="425"/>
                </a:lnTo>
                <a:lnTo>
                  <a:pt x="1060" y="407"/>
                </a:lnTo>
                <a:lnTo>
                  <a:pt x="1060" y="388"/>
                </a:lnTo>
                <a:lnTo>
                  <a:pt x="1065" y="373"/>
                </a:lnTo>
                <a:lnTo>
                  <a:pt x="1065" y="358"/>
                </a:lnTo>
                <a:lnTo>
                  <a:pt x="1060" y="367"/>
                </a:lnTo>
                <a:lnTo>
                  <a:pt x="1052" y="377"/>
                </a:lnTo>
                <a:lnTo>
                  <a:pt x="1047" y="382"/>
                </a:lnTo>
                <a:lnTo>
                  <a:pt x="1036" y="382"/>
                </a:lnTo>
                <a:lnTo>
                  <a:pt x="1027" y="382"/>
                </a:lnTo>
                <a:lnTo>
                  <a:pt x="1017" y="382"/>
                </a:lnTo>
                <a:lnTo>
                  <a:pt x="1006" y="377"/>
                </a:lnTo>
                <a:lnTo>
                  <a:pt x="1002" y="373"/>
                </a:lnTo>
                <a:lnTo>
                  <a:pt x="1017" y="362"/>
                </a:lnTo>
                <a:lnTo>
                  <a:pt x="1027" y="352"/>
                </a:lnTo>
                <a:lnTo>
                  <a:pt x="1027" y="345"/>
                </a:lnTo>
                <a:lnTo>
                  <a:pt x="1021" y="330"/>
                </a:lnTo>
                <a:lnTo>
                  <a:pt x="1021" y="340"/>
                </a:lnTo>
                <a:lnTo>
                  <a:pt x="1012" y="345"/>
                </a:lnTo>
                <a:lnTo>
                  <a:pt x="1002" y="345"/>
                </a:lnTo>
                <a:lnTo>
                  <a:pt x="997" y="345"/>
                </a:lnTo>
                <a:lnTo>
                  <a:pt x="990" y="325"/>
                </a:lnTo>
                <a:lnTo>
                  <a:pt x="991" y="310"/>
                </a:lnTo>
                <a:lnTo>
                  <a:pt x="990" y="283"/>
                </a:lnTo>
                <a:lnTo>
                  <a:pt x="975" y="247"/>
                </a:lnTo>
                <a:lnTo>
                  <a:pt x="959" y="235"/>
                </a:lnTo>
                <a:lnTo>
                  <a:pt x="944" y="225"/>
                </a:lnTo>
                <a:lnTo>
                  <a:pt x="929" y="220"/>
                </a:lnTo>
                <a:lnTo>
                  <a:pt x="916" y="215"/>
                </a:lnTo>
                <a:lnTo>
                  <a:pt x="901" y="215"/>
                </a:lnTo>
                <a:lnTo>
                  <a:pt x="891" y="215"/>
                </a:lnTo>
                <a:lnTo>
                  <a:pt x="876" y="220"/>
                </a:lnTo>
                <a:lnTo>
                  <a:pt x="871" y="220"/>
                </a:lnTo>
                <a:lnTo>
                  <a:pt x="871" y="210"/>
                </a:lnTo>
                <a:lnTo>
                  <a:pt x="881" y="200"/>
                </a:lnTo>
                <a:lnTo>
                  <a:pt x="891" y="190"/>
                </a:lnTo>
                <a:lnTo>
                  <a:pt x="901" y="190"/>
                </a:lnTo>
                <a:lnTo>
                  <a:pt x="876" y="167"/>
                </a:lnTo>
                <a:lnTo>
                  <a:pt x="854" y="157"/>
                </a:lnTo>
                <a:lnTo>
                  <a:pt x="828" y="157"/>
                </a:lnTo>
                <a:lnTo>
                  <a:pt x="806" y="163"/>
                </a:lnTo>
                <a:lnTo>
                  <a:pt x="786" y="172"/>
                </a:lnTo>
                <a:lnTo>
                  <a:pt x="776" y="180"/>
                </a:lnTo>
                <a:lnTo>
                  <a:pt x="765" y="190"/>
                </a:lnTo>
                <a:lnTo>
                  <a:pt x="765" y="200"/>
                </a:lnTo>
                <a:lnTo>
                  <a:pt x="756" y="195"/>
                </a:lnTo>
                <a:lnTo>
                  <a:pt x="750" y="185"/>
                </a:lnTo>
                <a:lnTo>
                  <a:pt x="750" y="172"/>
                </a:lnTo>
                <a:lnTo>
                  <a:pt x="756" y="167"/>
                </a:lnTo>
                <a:lnTo>
                  <a:pt x="728" y="178"/>
                </a:lnTo>
                <a:lnTo>
                  <a:pt x="708" y="185"/>
                </a:lnTo>
                <a:lnTo>
                  <a:pt x="698" y="200"/>
                </a:lnTo>
                <a:lnTo>
                  <a:pt x="698" y="210"/>
                </a:lnTo>
                <a:lnTo>
                  <a:pt x="703" y="225"/>
                </a:lnTo>
                <a:lnTo>
                  <a:pt x="713" y="235"/>
                </a:lnTo>
                <a:lnTo>
                  <a:pt x="718" y="238"/>
                </a:lnTo>
                <a:lnTo>
                  <a:pt x="733" y="238"/>
                </a:lnTo>
                <a:lnTo>
                  <a:pt x="718" y="242"/>
                </a:lnTo>
                <a:lnTo>
                  <a:pt x="713" y="253"/>
                </a:lnTo>
                <a:lnTo>
                  <a:pt x="708" y="262"/>
                </a:lnTo>
                <a:lnTo>
                  <a:pt x="703" y="277"/>
                </a:lnTo>
                <a:lnTo>
                  <a:pt x="703" y="287"/>
                </a:lnTo>
                <a:lnTo>
                  <a:pt x="698" y="292"/>
                </a:lnTo>
                <a:lnTo>
                  <a:pt x="688" y="295"/>
                </a:lnTo>
                <a:lnTo>
                  <a:pt x="686" y="300"/>
                </a:lnTo>
                <a:lnTo>
                  <a:pt x="680" y="305"/>
                </a:lnTo>
                <a:lnTo>
                  <a:pt x="680" y="315"/>
                </a:lnTo>
                <a:lnTo>
                  <a:pt x="686" y="320"/>
                </a:lnTo>
                <a:lnTo>
                  <a:pt x="688" y="325"/>
                </a:lnTo>
                <a:lnTo>
                  <a:pt x="693" y="330"/>
                </a:lnTo>
                <a:lnTo>
                  <a:pt x="688" y="335"/>
                </a:lnTo>
                <a:lnTo>
                  <a:pt x="686" y="335"/>
                </a:lnTo>
                <a:lnTo>
                  <a:pt x="686" y="340"/>
                </a:lnTo>
                <a:lnTo>
                  <a:pt x="686" y="345"/>
                </a:lnTo>
                <a:lnTo>
                  <a:pt x="686" y="350"/>
                </a:lnTo>
                <a:lnTo>
                  <a:pt x="688" y="350"/>
                </a:lnTo>
                <a:lnTo>
                  <a:pt x="686" y="350"/>
                </a:lnTo>
                <a:lnTo>
                  <a:pt x="686" y="352"/>
                </a:lnTo>
                <a:lnTo>
                  <a:pt x="686" y="358"/>
                </a:lnTo>
                <a:lnTo>
                  <a:pt x="686" y="362"/>
                </a:lnTo>
                <a:lnTo>
                  <a:pt x="688" y="362"/>
                </a:lnTo>
                <a:lnTo>
                  <a:pt x="688" y="367"/>
                </a:lnTo>
                <a:lnTo>
                  <a:pt x="686" y="373"/>
                </a:lnTo>
                <a:lnTo>
                  <a:pt x="686" y="382"/>
                </a:lnTo>
                <a:lnTo>
                  <a:pt x="680" y="392"/>
                </a:lnTo>
                <a:lnTo>
                  <a:pt x="686" y="403"/>
                </a:lnTo>
                <a:lnTo>
                  <a:pt x="693" y="407"/>
                </a:lnTo>
                <a:lnTo>
                  <a:pt x="713" y="412"/>
                </a:lnTo>
                <a:lnTo>
                  <a:pt x="723" y="420"/>
                </a:lnTo>
                <a:lnTo>
                  <a:pt x="728" y="435"/>
                </a:lnTo>
                <a:lnTo>
                  <a:pt x="738" y="445"/>
                </a:lnTo>
                <a:lnTo>
                  <a:pt x="733" y="450"/>
                </a:lnTo>
                <a:lnTo>
                  <a:pt x="723" y="455"/>
                </a:lnTo>
                <a:lnTo>
                  <a:pt x="713" y="460"/>
                </a:lnTo>
                <a:lnTo>
                  <a:pt x="703" y="460"/>
                </a:lnTo>
                <a:lnTo>
                  <a:pt x="713" y="482"/>
                </a:lnTo>
                <a:lnTo>
                  <a:pt x="708" y="493"/>
                </a:lnTo>
                <a:lnTo>
                  <a:pt x="693" y="497"/>
                </a:lnTo>
                <a:lnTo>
                  <a:pt x="686" y="497"/>
                </a:lnTo>
                <a:lnTo>
                  <a:pt x="670" y="497"/>
                </a:lnTo>
                <a:lnTo>
                  <a:pt x="665" y="502"/>
                </a:lnTo>
                <a:lnTo>
                  <a:pt x="655" y="508"/>
                </a:lnTo>
                <a:lnTo>
                  <a:pt x="650" y="517"/>
                </a:lnTo>
                <a:lnTo>
                  <a:pt x="640" y="530"/>
                </a:lnTo>
                <a:lnTo>
                  <a:pt x="630" y="550"/>
                </a:lnTo>
                <a:lnTo>
                  <a:pt x="623" y="575"/>
                </a:lnTo>
                <a:lnTo>
                  <a:pt x="623" y="602"/>
                </a:lnTo>
                <a:lnTo>
                  <a:pt x="623" y="637"/>
                </a:lnTo>
                <a:lnTo>
                  <a:pt x="635" y="637"/>
                </a:lnTo>
                <a:lnTo>
                  <a:pt x="625" y="650"/>
                </a:lnTo>
                <a:lnTo>
                  <a:pt x="623" y="670"/>
                </a:lnTo>
                <a:lnTo>
                  <a:pt x="617" y="685"/>
                </a:lnTo>
                <a:lnTo>
                  <a:pt x="613" y="700"/>
                </a:lnTo>
                <a:lnTo>
                  <a:pt x="608" y="695"/>
                </a:lnTo>
                <a:lnTo>
                  <a:pt x="602" y="685"/>
                </a:lnTo>
                <a:lnTo>
                  <a:pt x="592" y="680"/>
                </a:lnTo>
                <a:lnTo>
                  <a:pt x="587" y="675"/>
                </a:lnTo>
                <a:lnTo>
                  <a:pt x="577" y="670"/>
                </a:lnTo>
                <a:lnTo>
                  <a:pt x="568" y="665"/>
                </a:lnTo>
                <a:lnTo>
                  <a:pt x="562" y="655"/>
                </a:lnTo>
                <a:lnTo>
                  <a:pt x="555" y="650"/>
                </a:lnTo>
                <a:lnTo>
                  <a:pt x="540" y="643"/>
                </a:lnTo>
                <a:lnTo>
                  <a:pt x="550" y="637"/>
                </a:lnTo>
                <a:lnTo>
                  <a:pt x="560" y="628"/>
                </a:lnTo>
                <a:lnTo>
                  <a:pt x="562" y="607"/>
                </a:lnTo>
                <a:lnTo>
                  <a:pt x="560" y="575"/>
                </a:lnTo>
                <a:lnTo>
                  <a:pt x="555" y="540"/>
                </a:lnTo>
                <a:lnTo>
                  <a:pt x="545" y="512"/>
                </a:lnTo>
                <a:lnTo>
                  <a:pt x="560" y="508"/>
                </a:lnTo>
                <a:lnTo>
                  <a:pt x="555" y="478"/>
                </a:lnTo>
                <a:lnTo>
                  <a:pt x="540" y="440"/>
                </a:lnTo>
                <a:lnTo>
                  <a:pt x="530" y="403"/>
                </a:lnTo>
                <a:lnTo>
                  <a:pt x="514" y="377"/>
                </a:lnTo>
                <a:lnTo>
                  <a:pt x="499" y="358"/>
                </a:lnTo>
                <a:lnTo>
                  <a:pt x="497" y="350"/>
                </a:lnTo>
                <a:lnTo>
                  <a:pt x="482" y="335"/>
                </a:lnTo>
                <a:lnTo>
                  <a:pt x="472" y="325"/>
                </a:lnTo>
                <a:lnTo>
                  <a:pt x="462" y="330"/>
                </a:lnTo>
                <a:lnTo>
                  <a:pt x="457" y="325"/>
                </a:lnTo>
                <a:lnTo>
                  <a:pt x="447" y="320"/>
                </a:lnTo>
                <a:lnTo>
                  <a:pt x="439" y="315"/>
                </a:lnTo>
                <a:lnTo>
                  <a:pt x="429" y="315"/>
                </a:lnTo>
                <a:lnTo>
                  <a:pt x="424" y="315"/>
                </a:lnTo>
                <a:lnTo>
                  <a:pt x="420" y="305"/>
                </a:lnTo>
                <a:lnTo>
                  <a:pt x="409" y="300"/>
                </a:lnTo>
                <a:lnTo>
                  <a:pt x="399" y="300"/>
                </a:lnTo>
                <a:lnTo>
                  <a:pt x="394" y="300"/>
                </a:lnTo>
                <a:lnTo>
                  <a:pt x="384" y="295"/>
                </a:lnTo>
                <a:lnTo>
                  <a:pt x="376" y="292"/>
                </a:lnTo>
                <a:lnTo>
                  <a:pt x="372" y="283"/>
                </a:lnTo>
                <a:lnTo>
                  <a:pt x="372" y="277"/>
                </a:lnTo>
                <a:lnTo>
                  <a:pt x="376" y="272"/>
                </a:lnTo>
                <a:lnTo>
                  <a:pt x="379" y="268"/>
                </a:lnTo>
                <a:lnTo>
                  <a:pt x="384" y="268"/>
                </a:lnTo>
                <a:lnTo>
                  <a:pt x="394" y="268"/>
                </a:lnTo>
                <a:lnTo>
                  <a:pt x="399" y="268"/>
                </a:lnTo>
                <a:lnTo>
                  <a:pt x="405" y="268"/>
                </a:lnTo>
                <a:lnTo>
                  <a:pt x="409" y="262"/>
                </a:lnTo>
                <a:lnTo>
                  <a:pt x="414" y="257"/>
                </a:lnTo>
                <a:lnTo>
                  <a:pt x="414" y="247"/>
                </a:lnTo>
                <a:lnTo>
                  <a:pt x="414" y="242"/>
                </a:lnTo>
                <a:lnTo>
                  <a:pt x="420" y="242"/>
                </a:lnTo>
                <a:lnTo>
                  <a:pt x="424" y="238"/>
                </a:lnTo>
                <a:lnTo>
                  <a:pt x="424" y="235"/>
                </a:lnTo>
                <a:lnTo>
                  <a:pt x="429" y="235"/>
                </a:lnTo>
                <a:lnTo>
                  <a:pt x="435" y="230"/>
                </a:lnTo>
                <a:lnTo>
                  <a:pt x="435" y="225"/>
                </a:lnTo>
                <a:lnTo>
                  <a:pt x="435" y="220"/>
                </a:lnTo>
                <a:lnTo>
                  <a:pt x="435" y="215"/>
                </a:lnTo>
                <a:lnTo>
                  <a:pt x="435" y="210"/>
                </a:lnTo>
                <a:lnTo>
                  <a:pt x="439" y="205"/>
                </a:lnTo>
                <a:lnTo>
                  <a:pt x="442" y="205"/>
                </a:lnTo>
                <a:lnTo>
                  <a:pt x="447" y="200"/>
                </a:lnTo>
                <a:lnTo>
                  <a:pt x="452" y="195"/>
                </a:lnTo>
                <a:lnTo>
                  <a:pt x="452" y="190"/>
                </a:lnTo>
                <a:lnTo>
                  <a:pt x="452" y="185"/>
                </a:lnTo>
                <a:lnTo>
                  <a:pt x="447" y="178"/>
                </a:lnTo>
                <a:lnTo>
                  <a:pt x="442" y="167"/>
                </a:lnTo>
                <a:lnTo>
                  <a:pt x="439" y="157"/>
                </a:lnTo>
                <a:lnTo>
                  <a:pt x="439" y="152"/>
                </a:lnTo>
                <a:lnTo>
                  <a:pt x="442" y="148"/>
                </a:lnTo>
                <a:lnTo>
                  <a:pt x="447" y="142"/>
                </a:lnTo>
                <a:lnTo>
                  <a:pt x="447" y="127"/>
                </a:lnTo>
                <a:lnTo>
                  <a:pt x="447" y="110"/>
                </a:lnTo>
                <a:lnTo>
                  <a:pt x="452" y="105"/>
                </a:lnTo>
                <a:lnTo>
                  <a:pt x="457" y="100"/>
                </a:lnTo>
                <a:lnTo>
                  <a:pt x="462" y="90"/>
                </a:lnTo>
                <a:lnTo>
                  <a:pt x="462" y="80"/>
                </a:lnTo>
                <a:lnTo>
                  <a:pt x="457" y="65"/>
                </a:lnTo>
                <a:lnTo>
                  <a:pt x="442" y="52"/>
                </a:lnTo>
                <a:lnTo>
                  <a:pt x="429" y="32"/>
                </a:lnTo>
                <a:lnTo>
                  <a:pt x="409" y="17"/>
                </a:lnTo>
                <a:lnTo>
                  <a:pt x="384" y="5"/>
                </a:lnTo>
                <a:lnTo>
                  <a:pt x="366" y="0"/>
                </a:lnTo>
                <a:lnTo>
                  <a:pt x="342" y="0"/>
                </a:lnTo>
                <a:lnTo>
                  <a:pt x="316" y="7"/>
                </a:lnTo>
                <a:lnTo>
                  <a:pt x="314" y="7"/>
                </a:lnTo>
                <a:lnTo>
                  <a:pt x="299" y="13"/>
                </a:lnTo>
                <a:lnTo>
                  <a:pt x="288" y="22"/>
                </a:lnTo>
                <a:lnTo>
                  <a:pt x="288" y="28"/>
                </a:lnTo>
                <a:lnTo>
                  <a:pt x="279" y="32"/>
                </a:lnTo>
                <a:lnTo>
                  <a:pt x="269" y="43"/>
                </a:lnTo>
                <a:lnTo>
                  <a:pt x="258" y="52"/>
                </a:lnTo>
                <a:lnTo>
                  <a:pt x="256" y="62"/>
                </a:lnTo>
                <a:lnTo>
                  <a:pt x="251" y="70"/>
                </a:lnTo>
                <a:lnTo>
                  <a:pt x="246" y="85"/>
                </a:lnTo>
                <a:lnTo>
                  <a:pt x="246" y="95"/>
                </a:lnTo>
                <a:lnTo>
                  <a:pt x="251" y="110"/>
                </a:lnTo>
                <a:lnTo>
                  <a:pt x="246" y="120"/>
                </a:lnTo>
                <a:lnTo>
                  <a:pt x="241" y="137"/>
                </a:lnTo>
                <a:lnTo>
                  <a:pt x="241" y="157"/>
                </a:lnTo>
                <a:lnTo>
                  <a:pt x="246" y="178"/>
                </a:lnTo>
                <a:lnTo>
                  <a:pt x="256" y="205"/>
                </a:lnTo>
                <a:lnTo>
                  <a:pt x="258" y="225"/>
                </a:lnTo>
                <a:lnTo>
                  <a:pt x="258" y="238"/>
                </a:lnTo>
                <a:lnTo>
                  <a:pt x="279" y="247"/>
                </a:lnTo>
                <a:lnTo>
                  <a:pt x="269" y="277"/>
                </a:lnTo>
                <a:lnTo>
                  <a:pt x="258" y="268"/>
                </a:lnTo>
                <a:lnTo>
                  <a:pt x="251" y="268"/>
                </a:lnTo>
                <a:lnTo>
                  <a:pt x="246" y="268"/>
                </a:lnTo>
                <a:lnTo>
                  <a:pt x="236" y="277"/>
                </a:lnTo>
                <a:lnTo>
                  <a:pt x="225" y="287"/>
                </a:lnTo>
                <a:lnTo>
                  <a:pt x="221" y="295"/>
                </a:lnTo>
                <a:lnTo>
                  <a:pt x="216" y="295"/>
                </a:lnTo>
                <a:lnTo>
                  <a:pt x="206" y="300"/>
                </a:lnTo>
                <a:lnTo>
                  <a:pt x="206" y="305"/>
                </a:lnTo>
                <a:lnTo>
                  <a:pt x="201" y="310"/>
                </a:lnTo>
                <a:lnTo>
                  <a:pt x="188" y="310"/>
                </a:lnTo>
                <a:lnTo>
                  <a:pt x="179" y="315"/>
                </a:lnTo>
                <a:lnTo>
                  <a:pt x="164" y="320"/>
                </a:lnTo>
                <a:lnTo>
                  <a:pt x="158" y="325"/>
                </a:lnTo>
                <a:lnTo>
                  <a:pt x="148" y="335"/>
                </a:lnTo>
                <a:lnTo>
                  <a:pt x="133" y="350"/>
                </a:lnTo>
                <a:lnTo>
                  <a:pt x="120" y="362"/>
                </a:lnTo>
                <a:lnTo>
                  <a:pt x="105" y="377"/>
                </a:lnTo>
                <a:lnTo>
                  <a:pt x="90" y="397"/>
                </a:lnTo>
                <a:lnTo>
                  <a:pt x="80" y="412"/>
                </a:lnTo>
                <a:lnTo>
                  <a:pt x="73" y="430"/>
                </a:lnTo>
                <a:lnTo>
                  <a:pt x="62" y="450"/>
                </a:lnTo>
                <a:lnTo>
                  <a:pt x="68" y="455"/>
                </a:lnTo>
                <a:lnTo>
                  <a:pt x="75" y="465"/>
                </a:lnTo>
                <a:lnTo>
                  <a:pt x="80" y="470"/>
                </a:lnTo>
                <a:lnTo>
                  <a:pt x="86" y="470"/>
                </a:lnTo>
                <a:lnTo>
                  <a:pt x="75" y="478"/>
                </a:lnTo>
                <a:lnTo>
                  <a:pt x="73" y="487"/>
                </a:lnTo>
                <a:lnTo>
                  <a:pt x="62" y="508"/>
                </a:lnTo>
                <a:lnTo>
                  <a:pt x="58" y="523"/>
                </a:lnTo>
                <a:lnTo>
                  <a:pt x="47" y="535"/>
                </a:lnTo>
                <a:lnTo>
                  <a:pt x="38" y="550"/>
                </a:lnTo>
                <a:lnTo>
                  <a:pt x="32" y="565"/>
                </a:lnTo>
                <a:lnTo>
                  <a:pt x="32" y="575"/>
                </a:lnTo>
                <a:lnTo>
                  <a:pt x="28" y="602"/>
                </a:lnTo>
                <a:lnTo>
                  <a:pt x="17" y="637"/>
                </a:lnTo>
                <a:lnTo>
                  <a:pt x="17" y="670"/>
                </a:lnTo>
                <a:lnTo>
                  <a:pt x="17" y="700"/>
                </a:lnTo>
                <a:lnTo>
                  <a:pt x="17" y="718"/>
                </a:lnTo>
                <a:lnTo>
                  <a:pt x="23" y="742"/>
                </a:lnTo>
                <a:lnTo>
                  <a:pt x="28" y="765"/>
                </a:lnTo>
                <a:lnTo>
                  <a:pt x="28" y="780"/>
                </a:lnTo>
                <a:lnTo>
                  <a:pt x="23" y="790"/>
                </a:lnTo>
                <a:lnTo>
                  <a:pt x="23" y="800"/>
                </a:lnTo>
                <a:lnTo>
                  <a:pt x="17" y="810"/>
                </a:lnTo>
                <a:lnTo>
                  <a:pt x="13" y="823"/>
                </a:lnTo>
                <a:lnTo>
                  <a:pt x="5" y="838"/>
                </a:lnTo>
                <a:lnTo>
                  <a:pt x="0" y="853"/>
                </a:lnTo>
                <a:lnTo>
                  <a:pt x="0" y="868"/>
                </a:lnTo>
                <a:lnTo>
                  <a:pt x="5" y="877"/>
                </a:lnTo>
                <a:lnTo>
                  <a:pt x="10" y="885"/>
                </a:lnTo>
                <a:lnTo>
                  <a:pt x="10" y="895"/>
                </a:lnTo>
                <a:lnTo>
                  <a:pt x="10" y="900"/>
                </a:lnTo>
                <a:lnTo>
                  <a:pt x="10" y="910"/>
                </a:lnTo>
                <a:lnTo>
                  <a:pt x="13" y="915"/>
                </a:lnTo>
                <a:lnTo>
                  <a:pt x="17" y="910"/>
                </a:lnTo>
                <a:lnTo>
                  <a:pt x="28" y="910"/>
                </a:lnTo>
                <a:lnTo>
                  <a:pt x="32" y="900"/>
                </a:lnTo>
                <a:lnTo>
                  <a:pt x="38" y="890"/>
                </a:lnTo>
                <a:lnTo>
                  <a:pt x="43" y="877"/>
                </a:lnTo>
                <a:lnTo>
                  <a:pt x="47" y="862"/>
                </a:lnTo>
                <a:lnTo>
                  <a:pt x="47" y="847"/>
                </a:lnTo>
                <a:lnTo>
                  <a:pt x="47" y="838"/>
                </a:lnTo>
                <a:lnTo>
                  <a:pt x="53" y="832"/>
                </a:lnTo>
                <a:lnTo>
                  <a:pt x="62" y="827"/>
                </a:lnTo>
                <a:lnTo>
                  <a:pt x="62" y="832"/>
                </a:lnTo>
                <a:lnTo>
                  <a:pt x="62" y="838"/>
                </a:lnTo>
                <a:lnTo>
                  <a:pt x="62" y="847"/>
                </a:lnTo>
                <a:lnTo>
                  <a:pt x="62" y="857"/>
                </a:lnTo>
                <a:lnTo>
                  <a:pt x="68" y="868"/>
                </a:lnTo>
                <a:lnTo>
                  <a:pt x="73" y="868"/>
                </a:lnTo>
                <a:lnTo>
                  <a:pt x="75" y="862"/>
                </a:lnTo>
                <a:lnTo>
                  <a:pt x="75" y="853"/>
                </a:lnTo>
                <a:lnTo>
                  <a:pt x="80" y="842"/>
                </a:lnTo>
                <a:lnTo>
                  <a:pt x="80" y="832"/>
                </a:lnTo>
                <a:lnTo>
                  <a:pt x="80" y="817"/>
                </a:lnTo>
                <a:lnTo>
                  <a:pt x="80" y="805"/>
                </a:lnTo>
                <a:lnTo>
                  <a:pt x="75" y="795"/>
                </a:lnTo>
                <a:lnTo>
                  <a:pt x="73" y="785"/>
                </a:lnTo>
                <a:lnTo>
                  <a:pt x="73" y="770"/>
                </a:lnTo>
                <a:lnTo>
                  <a:pt x="73" y="752"/>
                </a:lnTo>
                <a:lnTo>
                  <a:pt x="75" y="737"/>
                </a:lnTo>
                <a:lnTo>
                  <a:pt x="80" y="718"/>
                </a:lnTo>
                <a:lnTo>
                  <a:pt x="90" y="680"/>
                </a:lnTo>
                <a:lnTo>
                  <a:pt x="95" y="637"/>
                </a:lnTo>
                <a:lnTo>
                  <a:pt x="86" y="602"/>
                </a:lnTo>
                <a:lnTo>
                  <a:pt x="95" y="592"/>
                </a:lnTo>
                <a:lnTo>
                  <a:pt x="101" y="585"/>
                </a:lnTo>
                <a:lnTo>
                  <a:pt x="110" y="570"/>
                </a:lnTo>
                <a:lnTo>
                  <a:pt x="125" y="555"/>
                </a:lnTo>
                <a:lnTo>
                  <a:pt x="131" y="540"/>
                </a:lnTo>
                <a:lnTo>
                  <a:pt x="138" y="527"/>
                </a:lnTo>
                <a:lnTo>
                  <a:pt x="143" y="517"/>
                </a:lnTo>
                <a:lnTo>
                  <a:pt x="143" y="512"/>
                </a:lnTo>
                <a:lnTo>
                  <a:pt x="148" y="517"/>
                </a:lnTo>
                <a:lnTo>
                  <a:pt x="153" y="523"/>
                </a:lnTo>
                <a:lnTo>
                  <a:pt x="158" y="523"/>
                </a:lnTo>
                <a:lnTo>
                  <a:pt x="164" y="512"/>
                </a:lnTo>
                <a:lnTo>
                  <a:pt x="168" y="502"/>
                </a:lnTo>
                <a:lnTo>
                  <a:pt x="173" y="493"/>
                </a:lnTo>
                <a:lnTo>
                  <a:pt x="179" y="493"/>
                </a:lnTo>
                <a:lnTo>
                  <a:pt x="179" y="512"/>
                </a:lnTo>
                <a:lnTo>
                  <a:pt x="179" y="530"/>
                </a:lnTo>
                <a:lnTo>
                  <a:pt x="173" y="550"/>
                </a:lnTo>
                <a:lnTo>
                  <a:pt x="168" y="565"/>
                </a:lnTo>
                <a:lnTo>
                  <a:pt x="164" y="592"/>
                </a:lnTo>
                <a:lnTo>
                  <a:pt x="158" y="632"/>
                </a:lnTo>
                <a:lnTo>
                  <a:pt x="153" y="675"/>
                </a:lnTo>
                <a:lnTo>
                  <a:pt x="148" y="703"/>
                </a:lnTo>
                <a:lnTo>
                  <a:pt x="164" y="718"/>
                </a:lnTo>
                <a:lnTo>
                  <a:pt x="153" y="722"/>
                </a:lnTo>
                <a:lnTo>
                  <a:pt x="153" y="727"/>
                </a:lnTo>
                <a:lnTo>
                  <a:pt x="148" y="727"/>
                </a:lnTo>
                <a:lnTo>
                  <a:pt x="148" y="757"/>
                </a:lnTo>
                <a:lnTo>
                  <a:pt x="143" y="780"/>
                </a:lnTo>
                <a:lnTo>
                  <a:pt x="143" y="810"/>
                </a:lnTo>
                <a:lnTo>
                  <a:pt x="138" y="832"/>
                </a:lnTo>
                <a:lnTo>
                  <a:pt x="131" y="880"/>
                </a:lnTo>
                <a:lnTo>
                  <a:pt x="120" y="952"/>
                </a:lnTo>
                <a:lnTo>
                  <a:pt x="116" y="1045"/>
                </a:lnTo>
                <a:lnTo>
                  <a:pt x="125" y="1130"/>
                </a:lnTo>
                <a:lnTo>
                  <a:pt x="120" y="1150"/>
                </a:lnTo>
                <a:lnTo>
                  <a:pt x="125" y="1168"/>
                </a:lnTo>
                <a:lnTo>
                  <a:pt x="131" y="1183"/>
                </a:lnTo>
                <a:lnTo>
                  <a:pt x="138" y="1192"/>
                </a:lnTo>
                <a:lnTo>
                  <a:pt x="133" y="1207"/>
                </a:lnTo>
                <a:lnTo>
                  <a:pt x="133" y="1230"/>
                </a:lnTo>
                <a:lnTo>
                  <a:pt x="138" y="1255"/>
                </a:lnTo>
                <a:lnTo>
                  <a:pt x="148" y="1280"/>
                </a:lnTo>
                <a:lnTo>
                  <a:pt x="158" y="1327"/>
                </a:lnTo>
                <a:lnTo>
                  <a:pt x="168" y="1408"/>
                </a:lnTo>
                <a:lnTo>
                  <a:pt x="179" y="1490"/>
                </a:lnTo>
                <a:lnTo>
                  <a:pt x="183" y="1547"/>
                </a:lnTo>
                <a:lnTo>
                  <a:pt x="173" y="1547"/>
                </a:lnTo>
                <a:lnTo>
                  <a:pt x="168" y="1573"/>
                </a:lnTo>
                <a:lnTo>
                  <a:pt x="173" y="1575"/>
                </a:lnTo>
                <a:lnTo>
                  <a:pt x="179" y="1580"/>
                </a:lnTo>
                <a:lnTo>
                  <a:pt x="183" y="1585"/>
                </a:lnTo>
                <a:lnTo>
                  <a:pt x="179" y="1595"/>
                </a:lnTo>
                <a:lnTo>
                  <a:pt x="168" y="1600"/>
                </a:lnTo>
                <a:lnTo>
                  <a:pt x="158" y="1615"/>
                </a:lnTo>
                <a:lnTo>
                  <a:pt x="148" y="1625"/>
                </a:lnTo>
                <a:lnTo>
                  <a:pt x="143" y="1633"/>
                </a:lnTo>
                <a:lnTo>
                  <a:pt x="131" y="1637"/>
                </a:lnTo>
                <a:lnTo>
                  <a:pt x="120" y="1648"/>
                </a:lnTo>
                <a:lnTo>
                  <a:pt x="105" y="1652"/>
                </a:lnTo>
                <a:lnTo>
                  <a:pt x="95" y="1657"/>
                </a:lnTo>
                <a:lnTo>
                  <a:pt x="95" y="1672"/>
                </a:lnTo>
                <a:lnTo>
                  <a:pt x="95" y="1687"/>
                </a:lnTo>
                <a:lnTo>
                  <a:pt x="116" y="1695"/>
                </a:lnTo>
                <a:lnTo>
                  <a:pt x="131" y="1695"/>
                </a:lnTo>
                <a:lnTo>
                  <a:pt x="143" y="1695"/>
                </a:lnTo>
                <a:lnTo>
                  <a:pt x="164" y="1695"/>
                </a:lnTo>
                <a:lnTo>
                  <a:pt x="183" y="1695"/>
                </a:lnTo>
                <a:lnTo>
                  <a:pt x="201" y="1690"/>
                </a:lnTo>
                <a:lnTo>
                  <a:pt x="221" y="1687"/>
                </a:lnTo>
                <a:lnTo>
                  <a:pt x="236" y="1678"/>
                </a:lnTo>
                <a:lnTo>
                  <a:pt x="246" y="1667"/>
                </a:lnTo>
                <a:lnTo>
                  <a:pt x="264" y="1652"/>
                </a:lnTo>
                <a:lnTo>
                  <a:pt x="279" y="1637"/>
                </a:lnTo>
                <a:lnTo>
                  <a:pt x="284" y="1633"/>
                </a:lnTo>
                <a:lnTo>
                  <a:pt x="284" y="1625"/>
                </a:lnTo>
                <a:lnTo>
                  <a:pt x="284" y="1610"/>
                </a:lnTo>
                <a:lnTo>
                  <a:pt x="279" y="1600"/>
                </a:lnTo>
                <a:lnTo>
                  <a:pt x="273" y="1590"/>
                </a:lnTo>
                <a:lnTo>
                  <a:pt x="284" y="1590"/>
                </a:lnTo>
                <a:lnTo>
                  <a:pt x="294" y="1585"/>
                </a:lnTo>
                <a:lnTo>
                  <a:pt x="299" y="1585"/>
                </a:lnTo>
                <a:lnTo>
                  <a:pt x="304" y="1585"/>
                </a:lnTo>
                <a:lnTo>
                  <a:pt x="294" y="1552"/>
                </a:lnTo>
                <a:lnTo>
                  <a:pt x="284" y="1505"/>
                </a:lnTo>
                <a:lnTo>
                  <a:pt x="279" y="1457"/>
                </a:lnTo>
                <a:lnTo>
                  <a:pt x="273" y="1417"/>
                </a:lnTo>
                <a:lnTo>
                  <a:pt x="279" y="1370"/>
                </a:lnTo>
                <a:lnTo>
                  <a:pt x="273" y="1307"/>
                </a:lnTo>
                <a:lnTo>
                  <a:pt x="264" y="1250"/>
                </a:lnTo>
                <a:lnTo>
                  <a:pt x="246" y="1222"/>
                </a:lnTo>
                <a:lnTo>
                  <a:pt x="251" y="1213"/>
                </a:lnTo>
                <a:lnTo>
                  <a:pt x="251" y="1192"/>
                </a:lnTo>
                <a:lnTo>
                  <a:pt x="246" y="1183"/>
                </a:lnTo>
                <a:lnTo>
                  <a:pt x="231" y="1172"/>
                </a:lnTo>
                <a:lnTo>
                  <a:pt x="236" y="1168"/>
                </a:lnTo>
                <a:lnTo>
                  <a:pt x="241" y="1160"/>
                </a:lnTo>
                <a:lnTo>
                  <a:pt x="246" y="1150"/>
                </a:lnTo>
                <a:lnTo>
                  <a:pt x="246" y="1135"/>
                </a:lnTo>
                <a:lnTo>
                  <a:pt x="241" y="1102"/>
                </a:lnTo>
                <a:lnTo>
                  <a:pt x="246" y="1050"/>
                </a:lnTo>
                <a:lnTo>
                  <a:pt x="251" y="992"/>
                </a:lnTo>
                <a:lnTo>
                  <a:pt x="256" y="952"/>
                </a:lnTo>
                <a:lnTo>
                  <a:pt x="256" y="988"/>
                </a:lnTo>
                <a:lnTo>
                  <a:pt x="258" y="1040"/>
                </a:lnTo>
                <a:lnTo>
                  <a:pt x="269" y="1087"/>
                </a:lnTo>
                <a:lnTo>
                  <a:pt x="273" y="1120"/>
                </a:lnTo>
                <a:lnTo>
                  <a:pt x="273" y="1135"/>
                </a:lnTo>
                <a:lnTo>
                  <a:pt x="279" y="1155"/>
                </a:lnTo>
                <a:lnTo>
                  <a:pt x="279" y="1165"/>
                </a:lnTo>
                <a:lnTo>
                  <a:pt x="279" y="1172"/>
                </a:lnTo>
                <a:lnTo>
                  <a:pt x="279" y="1183"/>
                </a:lnTo>
                <a:lnTo>
                  <a:pt x="279" y="1202"/>
                </a:lnTo>
                <a:lnTo>
                  <a:pt x="284" y="1222"/>
                </a:lnTo>
                <a:lnTo>
                  <a:pt x="304" y="1250"/>
                </a:lnTo>
                <a:lnTo>
                  <a:pt x="314" y="1270"/>
                </a:lnTo>
                <a:lnTo>
                  <a:pt x="321" y="1292"/>
                </a:lnTo>
                <a:lnTo>
                  <a:pt x="336" y="1322"/>
                </a:lnTo>
                <a:lnTo>
                  <a:pt x="346" y="1360"/>
                </a:lnTo>
                <a:lnTo>
                  <a:pt x="357" y="1400"/>
                </a:lnTo>
                <a:lnTo>
                  <a:pt x="366" y="1442"/>
                </a:lnTo>
                <a:lnTo>
                  <a:pt x="376" y="1490"/>
                </a:lnTo>
                <a:lnTo>
                  <a:pt x="379" y="1537"/>
                </a:lnTo>
                <a:lnTo>
                  <a:pt x="390" y="1543"/>
                </a:lnTo>
                <a:lnTo>
                  <a:pt x="394" y="1547"/>
                </a:lnTo>
                <a:lnTo>
                  <a:pt x="399" y="1547"/>
                </a:lnTo>
                <a:lnTo>
                  <a:pt x="399" y="1573"/>
                </a:lnTo>
                <a:lnTo>
                  <a:pt x="394" y="1585"/>
                </a:lnTo>
                <a:lnTo>
                  <a:pt x="394" y="1605"/>
                </a:lnTo>
                <a:lnTo>
                  <a:pt x="405" y="1625"/>
                </a:lnTo>
                <a:lnTo>
                  <a:pt x="405" y="1630"/>
                </a:lnTo>
                <a:lnTo>
                  <a:pt x="409" y="1637"/>
                </a:lnTo>
                <a:lnTo>
                  <a:pt x="414" y="1642"/>
                </a:lnTo>
                <a:lnTo>
                  <a:pt x="420" y="1652"/>
                </a:lnTo>
                <a:lnTo>
                  <a:pt x="429" y="1663"/>
                </a:lnTo>
                <a:lnTo>
                  <a:pt x="435" y="1667"/>
                </a:lnTo>
                <a:lnTo>
                  <a:pt x="442" y="1672"/>
                </a:lnTo>
                <a:lnTo>
                  <a:pt x="457" y="1682"/>
                </a:lnTo>
                <a:lnTo>
                  <a:pt x="467" y="1687"/>
                </a:lnTo>
                <a:lnTo>
                  <a:pt x="477" y="1690"/>
                </a:lnTo>
                <a:lnTo>
                  <a:pt x="487" y="1695"/>
                </a:lnTo>
                <a:lnTo>
                  <a:pt x="492" y="1695"/>
                </a:lnTo>
                <a:lnTo>
                  <a:pt x="499" y="1695"/>
                </a:lnTo>
                <a:lnTo>
                  <a:pt x="505" y="1695"/>
                </a:lnTo>
                <a:lnTo>
                  <a:pt x="510" y="1695"/>
                </a:lnTo>
                <a:lnTo>
                  <a:pt x="514" y="1695"/>
                </a:lnTo>
                <a:lnTo>
                  <a:pt x="530" y="1687"/>
                </a:lnTo>
                <a:lnTo>
                  <a:pt x="540" y="1667"/>
                </a:lnTo>
                <a:lnTo>
                  <a:pt x="545" y="1637"/>
                </a:lnTo>
                <a:lnTo>
                  <a:pt x="530" y="1615"/>
                </a:lnTo>
                <a:lnTo>
                  <a:pt x="520" y="1600"/>
                </a:lnTo>
                <a:lnTo>
                  <a:pt x="505" y="1590"/>
                </a:lnTo>
                <a:lnTo>
                  <a:pt x="499" y="1575"/>
                </a:lnTo>
                <a:lnTo>
                  <a:pt x="492" y="1562"/>
                </a:lnTo>
                <a:lnTo>
                  <a:pt x="482" y="1552"/>
                </a:lnTo>
                <a:lnTo>
                  <a:pt x="472" y="1543"/>
                </a:lnTo>
                <a:lnTo>
                  <a:pt x="467" y="1532"/>
                </a:lnTo>
                <a:lnTo>
                  <a:pt x="462" y="1528"/>
                </a:lnTo>
                <a:lnTo>
                  <a:pt x="472" y="1528"/>
                </a:lnTo>
                <a:lnTo>
                  <a:pt x="477" y="1517"/>
                </a:lnTo>
                <a:lnTo>
                  <a:pt x="482" y="1515"/>
                </a:lnTo>
                <a:lnTo>
                  <a:pt x="487" y="1510"/>
                </a:lnTo>
                <a:lnTo>
                  <a:pt x="467" y="1442"/>
                </a:lnTo>
                <a:lnTo>
                  <a:pt x="457" y="1385"/>
                </a:lnTo>
                <a:lnTo>
                  <a:pt x="447" y="1345"/>
                </a:lnTo>
                <a:lnTo>
                  <a:pt x="442" y="1327"/>
                </a:lnTo>
                <a:lnTo>
                  <a:pt x="442" y="1318"/>
                </a:lnTo>
                <a:lnTo>
                  <a:pt x="439" y="1303"/>
                </a:lnTo>
                <a:lnTo>
                  <a:pt x="435" y="1280"/>
                </a:lnTo>
                <a:lnTo>
                  <a:pt x="429" y="1255"/>
                </a:lnTo>
                <a:lnTo>
                  <a:pt x="420" y="1230"/>
                </a:lnTo>
                <a:lnTo>
                  <a:pt x="409" y="1213"/>
                </a:lnTo>
                <a:lnTo>
                  <a:pt x="405" y="1192"/>
                </a:lnTo>
                <a:lnTo>
                  <a:pt x="394" y="1183"/>
                </a:lnTo>
                <a:lnTo>
                  <a:pt x="399" y="1150"/>
                </a:lnTo>
                <a:lnTo>
                  <a:pt x="394" y="1102"/>
                </a:lnTo>
                <a:lnTo>
                  <a:pt x="394" y="1050"/>
                </a:lnTo>
                <a:lnTo>
                  <a:pt x="394" y="1010"/>
                </a:lnTo>
                <a:lnTo>
                  <a:pt x="394" y="977"/>
                </a:lnTo>
                <a:lnTo>
                  <a:pt x="394" y="925"/>
                </a:lnTo>
                <a:lnTo>
                  <a:pt x="394" y="877"/>
                </a:lnTo>
                <a:lnTo>
                  <a:pt x="399" y="842"/>
                </a:lnTo>
                <a:lnTo>
                  <a:pt x="405" y="817"/>
                </a:lnTo>
                <a:lnTo>
                  <a:pt x="399" y="780"/>
                </a:lnTo>
                <a:lnTo>
                  <a:pt x="394" y="737"/>
                </a:lnTo>
                <a:lnTo>
                  <a:pt x="384" y="707"/>
                </a:lnTo>
                <a:lnTo>
                  <a:pt x="390" y="703"/>
                </a:lnTo>
                <a:lnTo>
                  <a:pt x="390" y="700"/>
                </a:lnTo>
                <a:lnTo>
                  <a:pt x="399" y="690"/>
                </a:lnTo>
                <a:lnTo>
                  <a:pt x="414" y="685"/>
                </a:lnTo>
                <a:lnTo>
                  <a:pt x="429" y="680"/>
                </a:lnTo>
                <a:lnTo>
                  <a:pt x="442" y="675"/>
                </a:lnTo>
                <a:lnTo>
                  <a:pt x="467" y="665"/>
                </a:lnTo>
                <a:lnTo>
                  <a:pt x="492" y="660"/>
                </a:lnTo>
                <a:lnTo>
                  <a:pt x="497" y="655"/>
                </a:lnTo>
                <a:lnTo>
                  <a:pt x="499" y="660"/>
                </a:lnTo>
                <a:lnTo>
                  <a:pt x="499" y="670"/>
                </a:lnTo>
                <a:lnTo>
                  <a:pt x="505" y="67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1"/>
          <p:cNvSpPr txBox="1"/>
          <p:nvPr/>
        </p:nvSpPr>
        <p:spPr>
          <a:xfrm>
            <a:off x="0" y="6494484"/>
            <a:ext cx="3143240"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IN" sz="1400" b="0" i="0" u="none" strike="noStrike" cap="none">
                <a:solidFill>
                  <a:schemeClr val="lt1"/>
                </a:solidFill>
                <a:latin typeface="Calibri"/>
                <a:ea typeface="Calibri"/>
                <a:cs typeface="Calibri"/>
                <a:sym typeface="Calibri"/>
              </a:rPr>
              <a:t>Teachers Self Learning Module 2019</a:t>
            </a:r>
            <a:endParaRPr sz="1400" b="0" i="0" u="none" strike="noStrike" cap="none">
              <a:solidFill>
                <a:schemeClr val="lt1"/>
              </a:solidFill>
              <a:latin typeface="Calibri"/>
              <a:ea typeface="Calibri"/>
              <a:cs typeface="Calibri"/>
              <a:sym typeface="Calibri"/>
            </a:endParaRPr>
          </a:p>
        </p:txBody>
      </p:sp>
      <p:sp>
        <p:nvSpPr>
          <p:cNvPr id="14" name="Google Shape;14;p1"/>
          <p:cNvSpPr txBox="1"/>
          <p:nvPr/>
        </p:nvSpPr>
        <p:spPr>
          <a:xfrm>
            <a:off x="3143240" y="6494484"/>
            <a:ext cx="3376627"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600"/>
              <a:buFont typeface="Calibri"/>
              <a:buNone/>
            </a:pPr>
            <a:r>
              <a:rPr lang="en-IN" sz="1600" b="0" i="0" u="none" strike="noStrike" cap="none">
                <a:solidFill>
                  <a:schemeClr val="lt1"/>
                </a:solidFill>
                <a:latin typeface="Calibri"/>
                <a:ea typeface="Calibri"/>
                <a:cs typeface="Calibri"/>
                <a:sym typeface="Calibri"/>
              </a:rPr>
              <a:t>Understanding Adolescence</a:t>
            </a:r>
            <a:endParaRPr sz="1600" b="0" i="0" u="none" strike="noStrike" cap="none">
              <a:solidFill>
                <a:schemeClr val="lt1"/>
              </a:solidFill>
              <a:latin typeface="Calibri"/>
              <a:ea typeface="Calibri"/>
              <a:cs typeface="Calibri"/>
              <a:sym typeface="Calibri"/>
            </a:endParaRPr>
          </a:p>
        </p:txBody>
      </p:sp>
      <p:sp>
        <p:nvSpPr>
          <p:cNvPr id="15" name="Google Shape;15;p1"/>
          <p:cNvSpPr txBox="1"/>
          <p:nvPr/>
        </p:nvSpPr>
        <p:spPr>
          <a:xfrm>
            <a:off x="6429389" y="6494484"/>
            <a:ext cx="2714612"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IN" sz="1400" b="0" i="0" u="none" strike="noStrike" cap="none">
                <a:solidFill>
                  <a:schemeClr val="lt1"/>
                </a:solidFill>
                <a:latin typeface="Calibri"/>
                <a:ea typeface="Calibri"/>
                <a:cs typeface="Calibri"/>
                <a:sym typeface="Calibri"/>
              </a:rPr>
              <a:t>©Adolescent Health Academy IAP </a:t>
            </a:r>
            <a:endParaRPr sz="14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811924" y="1515570"/>
            <a:ext cx="7772400" cy="1470025"/>
          </a:xfrm>
          <a:prstGeom prst="rect">
            <a:avLst/>
          </a:prstGeom>
          <a:noFill/>
          <a:ln>
            <a:noFill/>
          </a:ln>
        </p:spPr>
        <p:txBody>
          <a:bodyPr spcFirstLastPara="1" wrap="square" lIns="91425" tIns="45700" rIns="91425" bIns="4570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buSzPts val="4400"/>
            </a:pPr>
            <a:r>
              <a:rPr lang="en-IN" sz="4800" b="1" dirty="0">
                <a:ln w="11430"/>
                <a:solidFill>
                  <a:srgbClr val="7030A0"/>
                </a:solidFill>
                <a:effectLst>
                  <a:outerShdw blurRad="50800" dist="39000" dir="5460000" algn="tl">
                    <a:srgbClr val="000000">
                      <a:alpha val="38000"/>
                    </a:srgbClr>
                  </a:outerShdw>
                </a:effectLst>
              </a:rPr>
              <a:t>Cognitive and Psychosocial </a:t>
            </a:r>
            <a:r>
              <a:rPr lang="en-IN" sz="4800" b="1" dirty="0" smtClean="0">
                <a:ln w="11430"/>
                <a:solidFill>
                  <a:srgbClr val="7030A0"/>
                </a:solidFill>
                <a:effectLst>
                  <a:outerShdw blurRad="50800" dist="39000" dir="5460000" algn="tl">
                    <a:srgbClr val="000000">
                      <a:alpha val="38000"/>
                    </a:srgbClr>
                  </a:outerShdw>
                </a:effectLst>
              </a:rPr>
              <a:t>Development </a:t>
            </a:r>
            <a:r>
              <a:rPr lang="en-IN" sz="4800" b="1" dirty="0">
                <a:ln w="11430"/>
                <a:solidFill>
                  <a:srgbClr val="7030A0"/>
                </a:solidFill>
                <a:effectLst>
                  <a:outerShdw blurRad="50800" dist="39000" dir="5460000" algn="tl">
                    <a:srgbClr val="000000">
                      <a:alpha val="38000"/>
                    </a:srgbClr>
                  </a:outerShdw>
                </a:effectLst>
              </a:rPr>
              <a:t>in Adolescents</a:t>
            </a:r>
            <a:endParaRPr sz="4800" b="1" dirty="0">
              <a:ln w="11430"/>
              <a:solidFill>
                <a:srgbClr val="7030A0"/>
              </a:solidFill>
              <a:effectLst>
                <a:outerShdw blurRad="50800" dist="39000" dir="5460000" algn="tl">
                  <a:srgbClr val="000000">
                    <a:alpha val="38000"/>
                  </a:srgbClr>
                </a:outerShdw>
              </a:effectLst>
            </a:endParaRPr>
          </a:p>
        </p:txBody>
      </p:sp>
      <p:sp>
        <p:nvSpPr>
          <p:cNvPr id="90" name="Google Shape;90;p13"/>
          <p:cNvSpPr txBox="1">
            <a:spLocks noGrp="1"/>
          </p:cNvSpPr>
          <p:nvPr>
            <p:ph type="subTitle" idx="1"/>
          </p:nvPr>
        </p:nvSpPr>
        <p:spPr>
          <a:xfrm>
            <a:off x="551792" y="3823139"/>
            <a:ext cx="8355723" cy="1752600"/>
          </a:xfrm>
          <a:prstGeom prst="rect">
            <a:avLst/>
          </a:prstGeom>
          <a:noFill/>
          <a:ln>
            <a:noFill/>
          </a:ln>
        </p:spPr>
        <p:txBody>
          <a:bodyPr spcFirstLastPara="1" wrap="square" lIns="91425" tIns="45700" rIns="91425" bIns="45700" anchor="t" anchorCtr="0">
            <a:noAutofit/>
          </a:bodyPr>
          <a:lstStyle/>
          <a:p>
            <a:pPr marL="0" indent="0">
              <a:spcBef>
                <a:spcPts val="0"/>
              </a:spcBef>
            </a:pP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 Swati </a:t>
            </a:r>
            <a:r>
              <a:rPr lang="en-IN"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Ghate</a:t>
            </a:r>
            <a:endPar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spcBef>
                <a:spcPts val="0"/>
              </a:spcBef>
            </a:pPr>
            <a:r>
              <a:rPr lang="en-IN" sz="2000" b="1" dirty="0" smtClean="0">
                <a:solidFill>
                  <a:schemeClr val="tx1"/>
                </a:solidFill>
              </a:rPr>
              <a:t>D C H, PGDAP, M.A (Clinical Psychology) </a:t>
            </a:r>
          </a:p>
          <a:p>
            <a:pPr marL="0" indent="0">
              <a:spcBef>
                <a:spcPts val="0"/>
              </a:spcBef>
            </a:pPr>
            <a:r>
              <a:rPr lang="en-IN" sz="2400" b="1" dirty="0" err="1" smtClean="0">
                <a:solidFill>
                  <a:schemeClr val="tx1"/>
                </a:solidFill>
              </a:rPr>
              <a:t>Pediatrician</a:t>
            </a:r>
            <a:r>
              <a:rPr lang="en-IN" sz="2400" b="1" dirty="0" smtClean="0">
                <a:solidFill>
                  <a:schemeClr val="tx1"/>
                </a:solidFill>
              </a:rPr>
              <a:t>, Adolescent specialist and counsellor</a:t>
            </a:r>
          </a:p>
          <a:p>
            <a:pPr marL="0" indent="0">
              <a:spcBef>
                <a:spcPts val="0"/>
              </a:spcBef>
            </a:pPr>
            <a:endParaRPr lang="en-IN" sz="1400" b="1" dirty="0">
              <a:solidFill>
                <a:schemeClr val="tx1"/>
              </a:solidFill>
            </a:endParaRPr>
          </a:p>
          <a:p>
            <a:pPr marL="0" indent="0">
              <a:spcBef>
                <a:spcPts val="0"/>
              </a:spcBef>
            </a:pPr>
            <a:r>
              <a:rPr lang="en-IN" sz="2400" b="1" dirty="0" smtClean="0">
                <a:solidFill>
                  <a:schemeClr val="tx1"/>
                </a:solidFill>
              </a:rPr>
              <a:t>‘</a:t>
            </a:r>
            <a:r>
              <a:rPr lang="en-IN" b="1" dirty="0" smtClean="0">
                <a:ln w="1905"/>
                <a:solidFill>
                  <a:srgbClr val="0070C0"/>
                </a:solidFill>
                <a:effectLst>
                  <a:innerShdw blurRad="69850" dist="43180" dir="5400000">
                    <a:srgbClr val="000000">
                      <a:alpha val="65000"/>
                    </a:srgbClr>
                  </a:innerShdw>
                </a:effectLst>
              </a:rPr>
              <a:t>Bloom</a:t>
            </a:r>
            <a:r>
              <a:rPr lang="en-IN" sz="2400" b="1" dirty="0" smtClean="0">
                <a:solidFill>
                  <a:schemeClr val="tx1"/>
                </a:solidFill>
              </a:rPr>
              <a:t>’ Adolescent Clinic</a:t>
            </a:r>
            <a:endParaRPr lang="en-IN" b="1" dirty="0" smtClean="0">
              <a:solidFill>
                <a:schemeClr val="tx1"/>
              </a:solidFill>
            </a:endParaRPr>
          </a:p>
          <a:p>
            <a:pPr marL="0" indent="0">
              <a:spcBef>
                <a:spcPts val="0"/>
              </a:spcBef>
            </a:pPr>
            <a:r>
              <a:rPr lang="en-IN" sz="2400" b="1" dirty="0" smtClean="0">
                <a:solidFill>
                  <a:schemeClr val="tx1"/>
                </a:solidFill>
              </a:rPr>
              <a:t>Babylon’s </a:t>
            </a:r>
            <a:r>
              <a:rPr lang="en-IN" sz="2400" b="1" dirty="0" smtClean="0">
                <a:ln w="1905"/>
                <a:solidFill>
                  <a:srgbClr val="0070C0"/>
                </a:solidFill>
                <a:effectLst>
                  <a:innerShdw blurRad="69850" dist="43180" dir="5400000">
                    <a:srgbClr val="000000">
                      <a:alpha val="65000"/>
                    </a:srgbClr>
                  </a:innerShdw>
                </a:effectLst>
              </a:rPr>
              <a:t>Newton Child Development and Support Centre</a:t>
            </a:r>
            <a:r>
              <a:rPr lang="en-IN" sz="2000" b="1" dirty="0" smtClean="0">
                <a:solidFill>
                  <a:schemeClr val="tx1"/>
                </a:solidFill>
              </a:rPr>
              <a:t>,  Jaipur </a:t>
            </a:r>
          </a:p>
          <a:p>
            <a:pPr marL="0" indent="0">
              <a:spcBef>
                <a:spcPts val="0"/>
              </a:spcBef>
            </a:pPr>
            <a:endParaRPr lang="en-IN" dirty="0"/>
          </a:p>
          <a:p>
            <a:pPr marL="0" indent="0">
              <a:spcBef>
                <a:spcPts val="0"/>
              </a:spcBef>
            </a:pPr>
            <a:endParaRPr lang="en-IN" dirty="0" smtClean="0"/>
          </a:p>
          <a:p>
            <a:pPr marL="0" indent="0">
              <a:spcBef>
                <a:spcPts val="0"/>
              </a:spcBef>
            </a:pPr>
            <a:endParaRPr lang="en-IN" dirty="0" smtClean="0"/>
          </a:p>
          <a:p>
            <a:pPr marL="0" indent="0">
              <a:spcBef>
                <a:spcPts val="0"/>
              </a:spcBef>
            </a:pPr>
            <a:endParaRPr lang="en-IN" dirty="0"/>
          </a:p>
          <a:p>
            <a:pPr marL="0" lvl="0" indent="0" algn="ctr" rtl="0">
              <a:spcBef>
                <a:spcPts val="0"/>
              </a:spcBef>
              <a:spcAft>
                <a:spcPts val="0"/>
              </a:spcAft>
              <a:buClr>
                <a:srgbClr val="888888"/>
              </a:buClr>
              <a:buSzPts val="32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495355"/>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1. Sensory processes for </a:t>
            </a:r>
            <a:br>
              <a:rPr lang="en-IN" b="1" dirty="0" smtClean="0">
                <a:ln w="11430"/>
                <a:solidFill>
                  <a:srgbClr val="7030A0"/>
                </a:solidFill>
                <a:effectLst>
                  <a:outerShdw blurRad="50800" dist="39000" dir="5460000" algn="tl">
                    <a:srgbClr val="000000">
                      <a:alpha val="38000"/>
                    </a:srgbClr>
                  </a:outerShdw>
                </a:effectLst>
              </a:rPr>
            </a:br>
            <a:r>
              <a:rPr lang="en-IN" b="1" dirty="0" smtClean="0">
                <a:ln w="11430"/>
                <a:solidFill>
                  <a:srgbClr val="7030A0"/>
                </a:solidFill>
                <a:effectLst>
                  <a:outerShdw blurRad="50800" dist="39000" dir="5460000" algn="tl">
                    <a:srgbClr val="000000">
                      <a:alpha val="38000"/>
                    </a:srgbClr>
                  </a:outerShdw>
                </a:effectLst>
              </a:rPr>
              <a:t>gathering information: </a:t>
            </a:r>
            <a:br>
              <a:rPr lang="en-IN" b="1" dirty="0" smtClean="0">
                <a:ln w="11430"/>
                <a:solidFill>
                  <a:srgbClr val="7030A0"/>
                </a:solidFill>
                <a:effectLst>
                  <a:outerShdw blurRad="50800" dist="39000" dir="5460000" algn="tl">
                    <a:srgbClr val="000000">
                      <a:alpha val="38000"/>
                    </a:srgbClr>
                  </a:outerShdw>
                </a:effectLst>
              </a:rPr>
            </a:br>
            <a:endParaRPr lang="en-IN" b="1" dirty="0">
              <a:ln w="11430"/>
              <a:solidFill>
                <a:srgbClr val="7030A0"/>
              </a:solidFill>
              <a:effectLst>
                <a:outerShdw blurRad="50800" dist="39000" dir="5460000" algn="tl">
                  <a:srgbClr val="000000">
                    <a:alpha val="38000"/>
                  </a:srgbClr>
                </a:outerShdw>
              </a:effectLst>
            </a:endParaRPr>
          </a:p>
        </p:txBody>
      </p:sp>
      <p:sp>
        <p:nvSpPr>
          <p:cNvPr id="5" name="Text Placeholder 2"/>
          <p:cNvSpPr txBox="1">
            <a:spLocks/>
          </p:cNvSpPr>
          <p:nvPr/>
        </p:nvSpPr>
        <p:spPr>
          <a:xfrm>
            <a:off x="-7509642" y="1529255"/>
            <a:ext cx="6106511" cy="3976798"/>
          </a:xfrm>
          <a:prstGeom prst="rect">
            <a:avLst/>
          </a:prstGeom>
          <a:noFill/>
          <a:ln>
            <a:noFill/>
          </a:ln>
        </p:spPr>
        <p:txBody>
          <a:bodyPr spcFirstLastPara="1" wrap="square" lIns="91425" tIns="45700" rIns="91425" bIns="45700" anchor="t" anchorCtr="0"/>
          <a:lstStyle/>
          <a:p>
            <a:pPr marL="1143000" marR="0" lvl="1" indent="-571500" algn="l" defTabSz="914400" rtl="0" eaLnBrk="1" fontAlgn="auto" latinLnBrk="0" hangingPunct="1">
              <a:lnSpc>
                <a:spcPct val="100000"/>
              </a:lnSpc>
              <a:spcBef>
                <a:spcPts val="360"/>
              </a:spcBef>
              <a:spcAft>
                <a:spcPts val="0"/>
              </a:spcAft>
              <a:buClr>
                <a:schemeClr val="dk1"/>
              </a:buClr>
              <a:buSzPts val="1800"/>
              <a:buFont typeface="+mj-lt"/>
              <a:buAutoNum type="romanLcPeriod"/>
              <a:tabLst/>
              <a:defRPr/>
            </a:pPr>
            <a:r>
              <a:rPr kumimoji="0" lang="en-IN" sz="3600" b="0" i="0" u="none" strike="noStrike" kern="0" cap="none" spc="0" normalizeH="0" baseline="0" noProof="0" dirty="0" smtClean="0">
                <a:ln>
                  <a:noFill/>
                </a:ln>
                <a:solidFill>
                  <a:schemeClr val="dk1"/>
                </a:solidFill>
                <a:effectLst/>
                <a:uLnTx/>
                <a:uFillTx/>
                <a:latin typeface="Calibri"/>
                <a:ea typeface="Calibri"/>
                <a:cs typeface="Calibri"/>
                <a:sym typeface="Calibri"/>
              </a:rPr>
              <a:t>, </a:t>
            </a:r>
          </a:p>
          <a:p>
            <a:pPr marL="457200" marR="0" lvl="0" indent="-342900" algn="l" defTabSz="914400" rtl="0" eaLnBrk="1" fontAlgn="auto" latinLnBrk="0" hangingPunct="1">
              <a:lnSpc>
                <a:spcPct val="100000"/>
              </a:lnSpc>
              <a:spcBef>
                <a:spcPts val="360"/>
              </a:spcBef>
              <a:spcAft>
                <a:spcPts val="0"/>
              </a:spcAft>
              <a:buClr>
                <a:schemeClr val="dk1"/>
              </a:buClr>
              <a:buSzPts val="1800"/>
              <a:buFont typeface="Arial"/>
              <a:buChar char="•"/>
              <a:tabLst/>
              <a:defRPr/>
            </a:pPr>
            <a:endParaRPr kumimoji="0" lang="en-IN" sz="3200" b="0" i="0" u="none" strike="noStrike" kern="0" cap="none" spc="0" normalizeH="0" baseline="0" noProof="0" dirty="0">
              <a:ln>
                <a:noFill/>
              </a:ln>
              <a:solidFill>
                <a:schemeClr val="dk1"/>
              </a:solidFill>
              <a:effectLst/>
              <a:uLnTx/>
              <a:uFillTx/>
              <a:latin typeface="Calibri"/>
              <a:ea typeface="Calibri"/>
              <a:cs typeface="Calibri"/>
              <a:sym typeface="Calibri"/>
            </a:endParaRPr>
          </a:p>
        </p:txBody>
      </p:sp>
      <p:graphicFrame>
        <p:nvGraphicFramePr>
          <p:cNvPr id="6" name="Content Placeholder 1"/>
          <p:cNvGraphicFramePr>
            <a:graphicFrameLocks/>
          </p:cNvGraphicFramePr>
          <p:nvPr>
            <p:extLst>
              <p:ext uri="{D42A27DB-BD31-4B8C-83A1-F6EECF244321}">
                <p14:modId xmlns:p14="http://schemas.microsoft.com/office/powerpoint/2010/main" xmlns="" val="1028255794"/>
              </p:ext>
            </p:extLst>
          </p:nvPr>
        </p:nvGraphicFramePr>
        <p:xfrm>
          <a:off x="268014" y="1882588"/>
          <a:ext cx="8655269" cy="426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2. Retention processes </a:t>
            </a:r>
            <a:endParaRPr lang="en-IN" b="1" dirty="0">
              <a:ln w="11430"/>
              <a:solidFill>
                <a:srgbClr val="7030A0"/>
              </a:solidFill>
              <a:effectLst>
                <a:outerShdw blurRad="50800" dist="39000" dir="5460000" algn="tl">
                  <a:srgbClr val="000000">
                    <a:alpha val="38000"/>
                  </a:srgbClr>
                </a:outerShdw>
              </a:effectLst>
            </a:endParaRPr>
          </a:p>
        </p:txBody>
      </p:sp>
      <p:graphicFrame>
        <p:nvGraphicFramePr>
          <p:cNvPr id="4" name="Content Placeholder 1"/>
          <p:cNvGraphicFramePr>
            <a:graphicFrameLocks/>
          </p:cNvGraphicFramePr>
          <p:nvPr>
            <p:extLst>
              <p:ext uri="{D42A27DB-BD31-4B8C-83A1-F6EECF244321}">
                <p14:modId xmlns:p14="http://schemas.microsoft.com/office/powerpoint/2010/main" xmlns="" val="1769174502"/>
              </p:ext>
            </p:extLst>
          </p:nvPr>
        </p:nvGraphicFramePr>
        <p:xfrm>
          <a:off x="268014" y="1434662"/>
          <a:ext cx="8655269" cy="4824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17977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793"/>
            <a:ext cx="8229600" cy="66215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smtClean="0">
                <a:ln w="11430"/>
                <a:solidFill>
                  <a:srgbClr val="7030A0"/>
                </a:solidFill>
                <a:effectLst>
                  <a:outerShdw blurRad="50800" dist="39000" dir="5460000" algn="tl">
                    <a:srgbClr val="000000">
                      <a:alpha val="38000"/>
                    </a:srgbClr>
                  </a:outerShdw>
                </a:effectLst>
              </a:rPr>
              <a:t>3. Application </a:t>
            </a:r>
            <a:r>
              <a:rPr lang="en-IN" sz="4000" b="1" dirty="0">
                <a:ln w="11430"/>
                <a:solidFill>
                  <a:srgbClr val="7030A0"/>
                </a:solidFill>
                <a:effectLst>
                  <a:outerShdw blurRad="50800" dist="39000" dir="5460000" algn="tl">
                    <a:srgbClr val="000000">
                      <a:alpha val="38000"/>
                    </a:srgbClr>
                  </a:outerShdw>
                </a:effectLst>
              </a:rPr>
              <a:t>of information:</a:t>
            </a:r>
            <a:br>
              <a:rPr lang="en-IN" sz="4000" b="1" dirty="0">
                <a:ln w="11430"/>
                <a:solidFill>
                  <a:srgbClr val="7030A0"/>
                </a:solidFill>
                <a:effectLst>
                  <a:outerShdw blurRad="50800" dist="39000" dir="5460000" algn="tl">
                    <a:srgbClr val="000000">
                      <a:alpha val="38000"/>
                    </a:srgbClr>
                  </a:outerShdw>
                </a:effectLst>
              </a:rPr>
            </a:br>
            <a:endParaRPr lang="en-IN" sz="5400" b="1" dirty="0">
              <a:ln w="11430"/>
              <a:solidFill>
                <a:srgbClr val="7030A0"/>
              </a:solidFill>
              <a:effectLst>
                <a:outerShdw blurRad="50800" dist="39000" dir="5460000" algn="tl">
                  <a:srgbClr val="000000">
                    <a:alpha val="38000"/>
                  </a:srgbClr>
                </a:outerShdw>
              </a:effectLst>
            </a:endParaRPr>
          </a:p>
        </p:txBody>
      </p:sp>
      <p:graphicFrame>
        <p:nvGraphicFramePr>
          <p:cNvPr id="4" name="Content Placeholder 1"/>
          <p:cNvGraphicFramePr>
            <a:graphicFrameLocks/>
          </p:cNvGraphicFramePr>
          <p:nvPr>
            <p:extLst>
              <p:ext uri="{D42A27DB-BD31-4B8C-83A1-F6EECF244321}">
                <p14:modId xmlns:p14="http://schemas.microsoft.com/office/powerpoint/2010/main" xmlns="" val="2604004590"/>
              </p:ext>
            </p:extLst>
          </p:nvPr>
        </p:nvGraphicFramePr>
        <p:xfrm>
          <a:off x="268014" y="1264879"/>
          <a:ext cx="8655269" cy="5186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31523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Piaget’s Stages of</a:t>
            </a:r>
            <a:b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br>
            <a: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Cognitive development</a:t>
            </a:r>
            <a:endParaRPr lang="en-IN" b="1" dirty="0">
              <a:ln w="11430"/>
              <a:solidFill>
                <a:srgbClr val="7030A0"/>
              </a:solidFill>
              <a:effectLst>
                <a:outerShdw blurRad="50800" dist="39000" dir="5460000" algn="tl">
                  <a:srgbClr val="000000">
                    <a:alpha val="38000"/>
                  </a:srgbClr>
                </a:outerShdw>
              </a:effectLst>
            </a:endParaRPr>
          </a:p>
        </p:txBody>
      </p:sp>
      <p:graphicFrame>
        <p:nvGraphicFramePr>
          <p:cNvPr id="5" name="Diagram 4"/>
          <p:cNvGraphicFramePr/>
          <p:nvPr>
            <p:extLst>
              <p:ext uri="{D42A27DB-BD31-4B8C-83A1-F6EECF244321}">
                <p14:modId xmlns:p14="http://schemas.microsoft.com/office/powerpoint/2010/main" xmlns="" val="660374785"/>
              </p:ext>
            </p:extLst>
          </p:nvPr>
        </p:nvGraphicFramePr>
        <p:xfrm>
          <a:off x="756745" y="1806904"/>
          <a:ext cx="6637283" cy="4388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descr="Image result for mom image"/>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a:xfrm>
            <a:off x="6362483" y="1415323"/>
            <a:ext cx="2781517" cy="278151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06650"/>
            <a:ext cx="8229600" cy="1143000"/>
          </a:xfrm>
        </p:spPr>
        <p:txBody>
          <a:bodyPr>
            <a:scene3d>
              <a:camera prst="orthographicFront"/>
              <a:lightRig rig="soft" dir="t">
                <a:rot lat="0" lon="0" rev="15600000"/>
              </a:lightRig>
            </a:scene3d>
            <a:sp3d extrusionH="57150" prstMaterial="softEdge">
              <a:bevelT w="25400" h="38100"/>
            </a:sp3d>
          </a:bodyPr>
          <a:lstStyle/>
          <a:p>
            <a: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Stage </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wise Cognitive development Early Adolescence (9-12 </a:t>
            </a:r>
            <a:r>
              <a:rPr lang="en-IN" b="1" dirty="0" err="1">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yrs</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1028255794"/>
              </p:ext>
            </p:extLst>
          </p:nvPr>
        </p:nvGraphicFramePr>
        <p:xfrm>
          <a:off x="457200" y="2339788"/>
          <a:ext cx="8229600" cy="3786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1841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Middle </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adolescence: (13-16 </a:t>
            </a:r>
            <a:r>
              <a:rPr lang="en-IN" b="1" dirty="0" err="1">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yrs</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4426472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4392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Late </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Adolescence(17-19 </a:t>
            </a:r>
            <a:r>
              <a:rPr lang="en-IN" b="1" dirty="0" err="1">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yrs</a:t>
            </a:r>
            <a:r>
              <a:rPr lang="en-IN" b="1" dirty="0">
                <a:ln w="11430"/>
                <a:solidFill>
                  <a:srgbClr val="7030A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00439679"/>
              </p:ext>
            </p:extLst>
          </p:nvPr>
        </p:nvGraphicFramePr>
        <p:xfrm>
          <a:off x="441434" y="1387366"/>
          <a:ext cx="8245366" cy="4738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934511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Psycho social development</a:t>
            </a:r>
            <a:endParaRPr lang="en-IN" b="1" dirty="0">
              <a:ln w="11430"/>
              <a:solidFill>
                <a:srgbClr val="7030A0"/>
              </a:solidFill>
              <a:effectLst>
                <a:outerShdw blurRad="50800" dist="39000" dir="5460000" algn="tl">
                  <a:srgbClr val="000000">
                    <a:alpha val="38000"/>
                  </a:srgbClr>
                </a:outerShdw>
              </a:effectLst>
            </a:endParaRPr>
          </a:p>
        </p:txBody>
      </p:sp>
      <p:sp>
        <p:nvSpPr>
          <p:cNvPr id="3" name="Content Placeholder 2"/>
          <p:cNvSpPr>
            <a:spLocks noGrp="1"/>
          </p:cNvSpPr>
          <p:nvPr>
            <p:ph type="body" idx="1"/>
          </p:nvPr>
        </p:nvSpPr>
        <p:spPr>
          <a:xfrm>
            <a:off x="457200" y="2270234"/>
            <a:ext cx="3074276" cy="3855929"/>
          </a:xfrm>
          <a:solidFill>
            <a:schemeClr val="accent5">
              <a:lumMod val="40000"/>
              <a:lumOff val="60000"/>
            </a:schemeClr>
          </a:solidFill>
          <a:ln>
            <a:solidFill>
              <a:srgbClr val="FFC000"/>
            </a:solidFill>
          </a:ln>
        </p:spPr>
        <p:txBody>
          <a:bodyPr>
            <a:normAutofit/>
          </a:bodyPr>
          <a:lstStyle/>
          <a:p>
            <a:pPr marL="0" indent="0">
              <a:buNone/>
            </a:pPr>
            <a:r>
              <a:rPr lang="en-IN" b="1" dirty="0" smtClean="0"/>
              <a:t>1. Psychological framework of the individual</a:t>
            </a:r>
          </a:p>
          <a:p>
            <a:pPr marL="0" indent="0">
              <a:buNone/>
            </a:pPr>
            <a:endParaRPr lang="en-IN" sz="2800" b="1" dirty="0"/>
          </a:p>
        </p:txBody>
      </p:sp>
      <p:sp>
        <p:nvSpPr>
          <p:cNvPr id="4" name="Text Placeholder 3"/>
          <p:cNvSpPr>
            <a:spLocks noGrp="1"/>
          </p:cNvSpPr>
          <p:nvPr>
            <p:ph type="body" idx="2"/>
          </p:nvPr>
        </p:nvSpPr>
        <p:spPr>
          <a:xfrm>
            <a:off x="3752193" y="2286000"/>
            <a:ext cx="5123793" cy="3840162"/>
          </a:xfrm>
          <a:solidFill>
            <a:schemeClr val="accent3">
              <a:lumMod val="40000"/>
              <a:lumOff val="60000"/>
            </a:schemeClr>
          </a:solidFill>
          <a:ln>
            <a:solidFill>
              <a:srgbClr val="FFC000"/>
            </a:solidFill>
          </a:ln>
        </p:spPr>
        <p:txBody>
          <a:bodyPr/>
          <a:lstStyle/>
          <a:p>
            <a:pPr marL="385763" indent="-385763">
              <a:buNone/>
            </a:pPr>
            <a:r>
              <a:rPr lang="en-IN" b="1" dirty="0" smtClean="0"/>
              <a:t>2. The relationship of the person with his self and others</a:t>
            </a:r>
          </a:p>
          <a:p>
            <a:pPr marL="0" indent="0">
              <a:buNone/>
            </a:pPr>
            <a:r>
              <a:rPr lang="en-IN" b="1" dirty="0" smtClean="0"/>
              <a:t>For </a:t>
            </a:r>
            <a:r>
              <a:rPr lang="en-IN" b="1" dirty="0" err="1" smtClean="0"/>
              <a:t>Eg</a:t>
            </a:r>
            <a:r>
              <a:rPr lang="en-IN" b="1" dirty="0" smtClean="0"/>
              <a:t>.: needs, drives, motives, emotions,  attitudes, habits, interests, values, ethics, beliefs</a:t>
            </a:r>
          </a:p>
          <a:p>
            <a:pPr marL="0" indent="0">
              <a:buNone/>
            </a:pPr>
            <a:endParaRPr lang="en-IN" b="1" dirty="0" smtClean="0"/>
          </a:p>
          <a:p>
            <a:pPr marL="0" indent="0">
              <a:buNone/>
            </a:pPr>
            <a:r>
              <a:rPr lang="en-IN" b="1" dirty="0" smtClean="0"/>
              <a:t>Reflected on: Self, emotionality, sexuality, family, Peers, society</a:t>
            </a:r>
          </a:p>
          <a:p>
            <a:endParaRPr lang="en-IN" b="1" dirty="0"/>
          </a:p>
        </p:txBody>
      </p:sp>
      <p:sp>
        <p:nvSpPr>
          <p:cNvPr id="5" name="Rectangle 4"/>
          <p:cNvSpPr/>
          <p:nvPr/>
        </p:nvSpPr>
        <p:spPr>
          <a:xfrm>
            <a:off x="1103585" y="1275528"/>
            <a:ext cx="7047187" cy="830997"/>
          </a:xfrm>
          <a:prstGeom prst="rect">
            <a:avLst/>
          </a:prstGeom>
          <a:solidFill>
            <a:schemeClr val="accent6">
              <a:lumMod val="20000"/>
              <a:lumOff val="80000"/>
            </a:schemeClr>
          </a:solidFill>
          <a:ln>
            <a:solidFill>
              <a:srgbClr val="FF0000"/>
            </a:solidFill>
          </a:ln>
        </p:spPr>
        <p:txBody>
          <a:bodyPr wrap="square">
            <a:spAutoFit/>
          </a:bodyPr>
          <a:lstStyle/>
          <a:p>
            <a:pPr marL="0" indent="0" algn="ctr">
              <a:buNone/>
            </a:pPr>
            <a:r>
              <a:rPr lang="en-IN" sz="2400" b="1" dirty="0" smtClean="0"/>
              <a:t>Development in Two non cognitive domains of mental processes</a:t>
            </a:r>
          </a:p>
        </p:txBody>
      </p:sp>
      <p:sp>
        <p:nvSpPr>
          <p:cNvPr id="6" name="Bent Arrow 5"/>
          <p:cNvSpPr/>
          <p:nvPr/>
        </p:nvSpPr>
        <p:spPr>
          <a:xfrm rot="5400000">
            <a:off x="8159264" y="1582617"/>
            <a:ext cx="633046" cy="615461"/>
          </a:xfrm>
          <a:prstGeom prst="bentArrow">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Bent Arrow 6"/>
          <p:cNvSpPr/>
          <p:nvPr/>
        </p:nvSpPr>
        <p:spPr>
          <a:xfrm rot="16200000" flipH="1">
            <a:off x="468930" y="1576759"/>
            <a:ext cx="633046" cy="615461"/>
          </a:xfrm>
          <a:prstGeom prst="bentArrow">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116058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578" y="307096"/>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smtClean="0">
                <a:ln w="11430"/>
                <a:solidFill>
                  <a:srgbClr val="7030A0"/>
                </a:solidFill>
                <a:effectLst>
                  <a:outerShdw blurRad="50800" dist="39000" dir="5460000" algn="tl">
                    <a:srgbClr val="000000">
                      <a:alpha val="38000"/>
                    </a:srgbClr>
                  </a:outerShdw>
                </a:effectLst>
              </a:rPr>
              <a:t>Emotional Development</a:t>
            </a:r>
            <a:endParaRPr lang="en-IN" sz="4000" b="1" dirty="0">
              <a:ln w="11430"/>
              <a:solidFill>
                <a:srgbClr val="7030A0"/>
              </a:solidFill>
              <a:effectLst>
                <a:outerShdw blurRad="50800" dist="39000" dir="5460000" algn="tl">
                  <a:srgbClr val="000000">
                    <a:alpha val="38000"/>
                  </a:srgbClr>
                </a:outerShdw>
              </a:effectLst>
            </a:endParaRPr>
          </a:p>
        </p:txBody>
      </p:sp>
      <p:sp>
        <p:nvSpPr>
          <p:cNvPr id="5" name="Text Placeholder 4"/>
          <p:cNvSpPr>
            <a:spLocks noGrp="1"/>
          </p:cNvSpPr>
          <p:nvPr>
            <p:ph type="body" idx="1"/>
          </p:nvPr>
        </p:nvSpPr>
        <p:spPr>
          <a:xfrm>
            <a:off x="791308" y="1981200"/>
            <a:ext cx="2588174" cy="576262"/>
          </a:xfrm>
          <a:solidFill>
            <a:schemeClr val="accent3">
              <a:lumMod val="40000"/>
              <a:lumOff val="60000"/>
            </a:schemeClr>
          </a:solidFill>
          <a:ln>
            <a:solidFill>
              <a:srgbClr val="FFC000"/>
            </a:solidFill>
          </a:ln>
        </p:spPr>
        <p:txBody>
          <a:bodyPr/>
          <a:lstStyle/>
          <a:p>
            <a:r>
              <a:rPr lang="en-IN" sz="3600" b="1" dirty="0" smtClean="0">
                <a:solidFill>
                  <a:srgbClr val="002060"/>
                </a:solidFill>
              </a:rPr>
              <a:t>Early</a:t>
            </a:r>
            <a:endParaRPr lang="en-IN" sz="3600" b="1" dirty="0">
              <a:solidFill>
                <a:srgbClr val="002060"/>
              </a:solidFill>
            </a:endParaRPr>
          </a:p>
        </p:txBody>
      </p:sp>
      <p:sp>
        <p:nvSpPr>
          <p:cNvPr id="8" name="Text Placeholder 7"/>
          <p:cNvSpPr>
            <a:spLocks noGrp="1"/>
          </p:cNvSpPr>
          <p:nvPr>
            <p:ph type="body" sz="half" idx="15"/>
          </p:nvPr>
        </p:nvSpPr>
        <p:spPr>
          <a:xfrm>
            <a:off x="791309" y="2667000"/>
            <a:ext cx="2588174" cy="3589338"/>
          </a:xfrm>
          <a:solidFill>
            <a:schemeClr val="accent3">
              <a:lumMod val="40000"/>
              <a:lumOff val="60000"/>
            </a:schemeClr>
          </a:solidFill>
          <a:ln>
            <a:solidFill>
              <a:srgbClr val="FFC000"/>
            </a:solidFill>
          </a:ln>
        </p:spPr>
        <p:txBody>
          <a:bodyPr>
            <a:normAutofit/>
          </a:bodyPr>
          <a:lstStyle/>
          <a:p>
            <a:pPr marL="457200" indent="-457200">
              <a:buFont typeface="Arial" panose="020B0604020202020204" pitchFamily="34" charset="0"/>
              <a:buChar char="•"/>
            </a:pPr>
            <a:r>
              <a:rPr lang="en-IN" sz="2800" dirty="0"/>
              <a:t>Start experiencing  different shades of emotions, hitherto unknown</a:t>
            </a:r>
          </a:p>
        </p:txBody>
      </p:sp>
      <p:sp>
        <p:nvSpPr>
          <p:cNvPr id="6" name="Text Placeholder 5"/>
          <p:cNvSpPr>
            <a:spLocks noGrp="1"/>
          </p:cNvSpPr>
          <p:nvPr>
            <p:ph type="body" sz="quarter" idx="3"/>
          </p:nvPr>
        </p:nvSpPr>
        <p:spPr>
          <a:xfrm>
            <a:off x="3607367" y="1981200"/>
            <a:ext cx="2202181" cy="576262"/>
          </a:xfrm>
          <a:solidFill>
            <a:schemeClr val="accent5">
              <a:lumMod val="20000"/>
              <a:lumOff val="80000"/>
            </a:schemeClr>
          </a:solidFill>
          <a:ln>
            <a:solidFill>
              <a:srgbClr val="FFC000"/>
            </a:solidFill>
          </a:ln>
        </p:spPr>
        <p:txBody>
          <a:bodyPr/>
          <a:lstStyle/>
          <a:p>
            <a:r>
              <a:rPr lang="en-IN" sz="3200" b="1" dirty="0" smtClean="0">
                <a:solidFill>
                  <a:srgbClr val="002060"/>
                </a:solidFill>
              </a:rPr>
              <a:t>Middle</a:t>
            </a:r>
            <a:endParaRPr lang="en-IN" sz="3200" b="1" dirty="0">
              <a:solidFill>
                <a:srgbClr val="002060"/>
              </a:solidFill>
            </a:endParaRPr>
          </a:p>
        </p:txBody>
      </p:sp>
      <p:sp>
        <p:nvSpPr>
          <p:cNvPr id="9" name="Text Placeholder 8"/>
          <p:cNvSpPr>
            <a:spLocks noGrp="1"/>
          </p:cNvSpPr>
          <p:nvPr>
            <p:ph type="body" sz="half" idx="16"/>
          </p:nvPr>
        </p:nvSpPr>
        <p:spPr>
          <a:xfrm>
            <a:off x="3599451" y="2667000"/>
            <a:ext cx="2210096" cy="3589338"/>
          </a:xfrm>
          <a:solidFill>
            <a:schemeClr val="accent5">
              <a:lumMod val="20000"/>
              <a:lumOff val="80000"/>
            </a:schemeClr>
          </a:solidFill>
          <a:ln>
            <a:solidFill>
              <a:srgbClr val="FFC000"/>
            </a:solidFill>
          </a:ln>
        </p:spPr>
        <p:txBody>
          <a:bodyPr>
            <a:normAutofit lnSpcReduction="10000"/>
          </a:bodyPr>
          <a:lstStyle/>
          <a:p>
            <a:pPr marL="457200" indent="-457200">
              <a:buFont typeface="Arial" panose="020B0604020202020204" pitchFamily="34" charset="0"/>
              <a:buChar char="•"/>
            </a:pPr>
            <a:r>
              <a:rPr lang="en-IN" sz="2800" dirty="0" smtClean="0"/>
              <a:t>Mood </a:t>
            </a:r>
            <a:r>
              <a:rPr lang="en-IN" sz="2800" dirty="0"/>
              <a:t>swings </a:t>
            </a:r>
            <a:r>
              <a:rPr lang="en-IN" sz="2800" dirty="0" smtClean="0"/>
              <a:t>common</a:t>
            </a:r>
          </a:p>
          <a:p>
            <a:pPr marL="457200" indent="-457200">
              <a:buFont typeface="Arial" panose="020B0604020202020204" pitchFamily="34" charset="0"/>
              <a:buChar char="•"/>
            </a:pPr>
            <a:r>
              <a:rPr lang="en-IN" sz="2800" dirty="0"/>
              <a:t>Easily </a:t>
            </a:r>
            <a:r>
              <a:rPr lang="en-IN" sz="2800" dirty="0" smtClean="0"/>
              <a:t>triggered Emotions </a:t>
            </a:r>
            <a:r>
              <a:rPr lang="en-IN" sz="2800" dirty="0"/>
              <a:t>difficult to manage  </a:t>
            </a:r>
          </a:p>
        </p:txBody>
      </p:sp>
      <p:sp>
        <p:nvSpPr>
          <p:cNvPr id="7" name="Text Placeholder 6"/>
          <p:cNvSpPr>
            <a:spLocks noGrp="1"/>
          </p:cNvSpPr>
          <p:nvPr>
            <p:ph type="body" sz="quarter" idx="13"/>
          </p:nvPr>
        </p:nvSpPr>
        <p:spPr>
          <a:xfrm>
            <a:off x="6038147" y="1981200"/>
            <a:ext cx="2332130" cy="576262"/>
          </a:xfrm>
          <a:solidFill>
            <a:schemeClr val="accent6">
              <a:lumMod val="40000"/>
              <a:lumOff val="60000"/>
            </a:schemeClr>
          </a:solidFill>
          <a:ln>
            <a:solidFill>
              <a:srgbClr val="FFC000"/>
            </a:solidFill>
          </a:ln>
        </p:spPr>
        <p:txBody>
          <a:bodyPr/>
          <a:lstStyle/>
          <a:p>
            <a:r>
              <a:rPr lang="en-IN" sz="3200" b="1" dirty="0">
                <a:solidFill>
                  <a:srgbClr val="002060"/>
                </a:solidFill>
              </a:rPr>
              <a:t>L</a:t>
            </a:r>
            <a:r>
              <a:rPr lang="en-IN" sz="3200" b="1" dirty="0" smtClean="0">
                <a:solidFill>
                  <a:srgbClr val="002060"/>
                </a:solidFill>
              </a:rPr>
              <a:t>ate</a:t>
            </a:r>
            <a:endParaRPr lang="en-IN" sz="3200" b="1" dirty="0">
              <a:solidFill>
                <a:srgbClr val="002060"/>
              </a:solidFill>
            </a:endParaRPr>
          </a:p>
        </p:txBody>
      </p:sp>
      <p:sp>
        <p:nvSpPr>
          <p:cNvPr id="10" name="Text Placeholder 9"/>
          <p:cNvSpPr>
            <a:spLocks noGrp="1"/>
          </p:cNvSpPr>
          <p:nvPr>
            <p:ph type="body" sz="half" idx="17"/>
          </p:nvPr>
        </p:nvSpPr>
        <p:spPr>
          <a:xfrm>
            <a:off x="6038147" y="2667000"/>
            <a:ext cx="2332130" cy="3589338"/>
          </a:xfrm>
          <a:solidFill>
            <a:schemeClr val="accent6">
              <a:lumMod val="40000"/>
              <a:lumOff val="60000"/>
            </a:schemeClr>
          </a:solidFill>
          <a:ln>
            <a:solidFill>
              <a:srgbClr val="FFC000"/>
            </a:solidFill>
          </a:ln>
        </p:spPr>
        <p:txBody>
          <a:bodyPr>
            <a:normAutofit/>
          </a:bodyPr>
          <a:lstStyle/>
          <a:p>
            <a:pPr marL="457200" indent="-457200">
              <a:buFont typeface="Arial" panose="020B0604020202020204" pitchFamily="34" charset="0"/>
              <a:buChar char="•"/>
            </a:pPr>
            <a:r>
              <a:rPr lang="en-IN" sz="2800" dirty="0"/>
              <a:t>Turbulence </a:t>
            </a:r>
            <a:r>
              <a:rPr lang="en-IN" sz="2800" dirty="0" smtClean="0"/>
              <a:t>recedes</a:t>
            </a:r>
            <a:endParaRPr lang="en-IN" sz="2800" dirty="0"/>
          </a:p>
          <a:p>
            <a:pPr marL="457200" indent="-457200">
              <a:buFont typeface="Arial" panose="020B0604020202020204" pitchFamily="34" charset="0"/>
              <a:buChar char="•"/>
            </a:pPr>
            <a:r>
              <a:rPr lang="en-IN" sz="2800" dirty="0" smtClean="0"/>
              <a:t>Composed with </a:t>
            </a:r>
            <a:r>
              <a:rPr lang="en-IN" sz="2800" dirty="0"/>
              <a:t>stable emotions</a:t>
            </a:r>
          </a:p>
        </p:txBody>
      </p:sp>
      <p:cxnSp>
        <p:nvCxnSpPr>
          <p:cNvPr id="12" name="Straight Connector 11"/>
          <p:cNvCxnSpPr/>
          <p:nvPr/>
        </p:nvCxnSpPr>
        <p:spPr>
          <a:xfrm rot="5400000">
            <a:off x="945932" y="3894081"/>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52801" y="3904592"/>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277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400" b="1" dirty="0">
                <a:ln w="11430"/>
                <a:solidFill>
                  <a:srgbClr val="7030A0"/>
                </a:solidFill>
                <a:effectLst>
                  <a:outerShdw blurRad="50800" dist="39000" dir="5460000" algn="tl">
                    <a:srgbClr val="000000">
                      <a:alpha val="38000"/>
                    </a:srgbClr>
                  </a:outerShdw>
                </a:effectLst>
              </a:rPr>
              <a:t>Self Concept</a:t>
            </a:r>
          </a:p>
        </p:txBody>
      </p:sp>
      <p:sp>
        <p:nvSpPr>
          <p:cNvPr id="3" name="Text Placeholder 2"/>
          <p:cNvSpPr>
            <a:spLocks noGrp="1"/>
          </p:cNvSpPr>
          <p:nvPr>
            <p:ph type="body" idx="1"/>
          </p:nvPr>
        </p:nvSpPr>
        <p:spPr>
          <a:xfrm>
            <a:off x="703385" y="1807774"/>
            <a:ext cx="2596349" cy="576262"/>
          </a:xfrm>
          <a:solidFill>
            <a:schemeClr val="accent3">
              <a:lumMod val="20000"/>
              <a:lumOff val="80000"/>
            </a:schemeClr>
          </a:solidFill>
          <a:ln>
            <a:solidFill>
              <a:srgbClr val="FFC000"/>
            </a:solidFill>
          </a:ln>
        </p:spPr>
        <p:txBody>
          <a:bodyPr/>
          <a:lstStyle/>
          <a:p>
            <a:r>
              <a:rPr lang="en-IN" sz="3600" b="1" dirty="0">
                <a:solidFill>
                  <a:srgbClr val="002060"/>
                </a:solidFill>
              </a:rPr>
              <a:t>Early</a:t>
            </a:r>
          </a:p>
        </p:txBody>
      </p:sp>
      <p:sp>
        <p:nvSpPr>
          <p:cNvPr id="4" name="Text Placeholder 3"/>
          <p:cNvSpPr>
            <a:spLocks noGrp="1"/>
          </p:cNvSpPr>
          <p:nvPr>
            <p:ph type="body" sz="half" idx="15"/>
          </p:nvPr>
        </p:nvSpPr>
        <p:spPr>
          <a:xfrm>
            <a:off x="685800" y="2493574"/>
            <a:ext cx="2613935" cy="3589338"/>
          </a:xfrm>
          <a:solidFill>
            <a:schemeClr val="accent3">
              <a:lumMod val="20000"/>
              <a:lumOff val="80000"/>
            </a:schemeClr>
          </a:solidFill>
          <a:ln>
            <a:solidFill>
              <a:srgbClr val="FFC000"/>
            </a:solidFill>
          </a:ln>
        </p:spPr>
        <p:txBody>
          <a:bodyPr>
            <a:normAutofit fontScale="92500"/>
          </a:bodyPr>
          <a:lstStyle/>
          <a:p>
            <a:pPr marL="457200" indent="-457200">
              <a:buFont typeface="Arial" panose="020B0604020202020204" pitchFamily="34" charset="0"/>
              <a:buChar char="•"/>
            </a:pPr>
            <a:r>
              <a:rPr lang="en-IN" sz="2800" dirty="0"/>
              <a:t>Confused and </a:t>
            </a:r>
            <a:r>
              <a:rPr lang="en-IN" sz="2800" dirty="0" smtClean="0"/>
              <a:t>apprehensive</a:t>
            </a:r>
          </a:p>
          <a:p>
            <a:pPr marL="457200" indent="-457200">
              <a:buFont typeface="Arial" panose="020B0604020202020204" pitchFamily="34" charset="0"/>
              <a:buChar char="•"/>
            </a:pPr>
            <a:r>
              <a:rPr lang="en-IN" sz="2800" dirty="0" smtClean="0"/>
              <a:t>Body image issues emerge</a:t>
            </a:r>
            <a:endParaRPr lang="en-IN" sz="2800" dirty="0"/>
          </a:p>
          <a:p>
            <a:pPr marL="457200" indent="-457200">
              <a:buFont typeface="Arial" panose="020B0604020202020204" pitchFamily="34" charset="0"/>
              <a:buChar char="•"/>
            </a:pPr>
            <a:r>
              <a:rPr lang="en-IN" sz="2800" dirty="0"/>
              <a:t> </a:t>
            </a:r>
            <a:r>
              <a:rPr lang="en-IN" sz="2800" dirty="0" smtClean="0"/>
              <a:t>Self </a:t>
            </a:r>
            <a:r>
              <a:rPr lang="en-IN" sz="2800" dirty="0"/>
              <a:t>conscious </a:t>
            </a:r>
          </a:p>
          <a:p>
            <a:pPr marL="457200" indent="-457200">
              <a:buFont typeface="Arial" panose="020B0604020202020204" pitchFamily="34" charset="0"/>
              <a:buChar char="•"/>
            </a:pPr>
            <a:r>
              <a:rPr lang="en-IN" sz="2800" dirty="0"/>
              <a:t>‘On stage’ phenomenon</a:t>
            </a:r>
          </a:p>
        </p:txBody>
      </p:sp>
      <p:sp>
        <p:nvSpPr>
          <p:cNvPr id="5" name="Text Placeholder 4"/>
          <p:cNvSpPr>
            <a:spLocks noGrp="1"/>
          </p:cNvSpPr>
          <p:nvPr>
            <p:ph type="body" sz="quarter" idx="3"/>
          </p:nvPr>
        </p:nvSpPr>
        <p:spPr>
          <a:xfrm>
            <a:off x="3527619" y="1807774"/>
            <a:ext cx="2609412" cy="576262"/>
          </a:xfrm>
          <a:solidFill>
            <a:schemeClr val="accent5">
              <a:lumMod val="20000"/>
              <a:lumOff val="80000"/>
            </a:schemeClr>
          </a:solidFill>
          <a:ln>
            <a:solidFill>
              <a:srgbClr val="FFC000"/>
            </a:solidFill>
          </a:ln>
        </p:spPr>
        <p:txBody>
          <a:bodyPr/>
          <a:lstStyle/>
          <a:p>
            <a:r>
              <a:rPr lang="en-IN" sz="2800" b="1" dirty="0">
                <a:solidFill>
                  <a:srgbClr val="002060"/>
                </a:solidFill>
              </a:rPr>
              <a:t>Middle</a:t>
            </a:r>
          </a:p>
        </p:txBody>
      </p:sp>
      <p:sp>
        <p:nvSpPr>
          <p:cNvPr id="6" name="Text Placeholder 5"/>
          <p:cNvSpPr>
            <a:spLocks noGrp="1"/>
          </p:cNvSpPr>
          <p:nvPr>
            <p:ph type="body" sz="half" idx="16"/>
          </p:nvPr>
        </p:nvSpPr>
        <p:spPr>
          <a:xfrm>
            <a:off x="3519702" y="2493574"/>
            <a:ext cx="2599744" cy="3589338"/>
          </a:xfrm>
          <a:solidFill>
            <a:schemeClr val="accent5">
              <a:lumMod val="20000"/>
              <a:lumOff val="80000"/>
            </a:schemeClr>
          </a:solidFill>
          <a:ln>
            <a:solidFill>
              <a:srgbClr val="FFC000"/>
            </a:solidFill>
          </a:ln>
        </p:spPr>
        <p:txBody>
          <a:bodyPr>
            <a:normAutofit fontScale="92500"/>
          </a:bodyPr>
          <a:lstStyle/>
          <a:p>
            <a:pPr marL="457200" indent="-457200">
              <a:buFont typeface="Arial" panose="020B0604020202020204" pitchFamily="34" charset="0"/>
              <a:buChar char="•"/>
            </a:pPr>
            <a:r>
              <a:rPr lang="en-IN" sz="2800" dirty="0"/>
              <a:t>Busy </a:t>
            </a:r>
            <a:r>
              <a:rPr lang="en-IN" sz="2800" dirty="0" smtClean="0"/>
              <a:t>with Self exploration and introspection</a:t>
            </a:r>
            <a:endParaRPr lang="en-IN" sz="2800" dirty="0"/>
          </a:p>
          <a:p>
            <a:pPr marL="457200" indent="-457200">
              <a:buFont typeface="Arial" panose="020B0604020202020204" pitchFamily="34" charset="0"/>
              <a:buChar char="•"/>
            </a:pPr>
            <a:r>
              <a:rPr lang="en-IN" sz="2800" dirty="0"/>
              <a:t>Hence need a lot of privacy </a:t>
            </a:r>
            <a:r>
              <a:rPr lang="en-IN" sz="2800" dirty="0" smtClean="0"/>
              <a:t>and </a:t>
            </a:r>
            <a:r>
              <a:rPr lang="en-IN" sz="2800" dirty="0"/>
              <a:t>independence</a:t>
            </a:r>
          </a:p>
        </p:txBody>
      </p:sp>
      <p:sp>
        <p:nvSpPr>
          <p:cNvPr id="7" name="Text Placeholder 6"/>
          <p:cNvSpPr>
            <a:spLocks noGrp="1"/>
          </p:cNvSpPr>
          <p:nvPr>
            <p:ph type="body" sz="quarter" idx="13"/>
          </p:nvPr>
        </p:nvSpPr>
        <p:spPr>
          <a:xfrm>
            <a:off x="6471991" y="1792008"/>
            <a:ext cx="2285147" cy="576262"/>
          </a:xfrm>
          <a:solidFill>
            <a:schemeClr val="accent6">
              <a:lumMod val="20000"/>
              <a:lumOff val="80000"/>
            </a:schemeClr>
          </a:solidFill>
          <a:ln>
            <a:solidFill>
              <a:srgbClr val="FFC000"/>
            </a:solidFill>
          </a:ln>
        </p:spPr>
        <p:txBody>
          <a:bodyPr/>
          <a:lstStyle/>
          <a:p>
            <a:r>
              <a:rPr lang="en-IN" sz="3600" b="1" dirty="0">
                <a:solidFill>
                  <a:srgbClr val="002060"/>
                </a:solidFill>
              </a:rPr>
              <a:t>Late</a:t>
            </a:r>
          </a:p>
        </p:txBody>
      </p:sp>
      <p:sp>
        <p:nvSpPr>
          <p:cNvPr id="8" name="Text Placeholder 7"/>
          <p:cNvSpPr>
            <a:spLocks noGrp="1"/>
          </p:cNvSpPr>
          <p:nvPr>
            <p:ph type="body" sz="half" idx="17"/>
          </p:nvPr>
        </p:nvSpPr>
        <p:spPr>
          <a:xfrm>
            <a:off x="6503522" y="2493574"/>
            <a:ext cx="2288786" cy="3589338"/>
          </a:xfrm>
          <a:solidFill>
            <a:schemeClr val="accent6">
              <a:lumMod val="20000"/>
              <a:lumOff val="80000"/>
            </a:schemeClr>
          </a:solidFill>
          <a:ln>
            <a:solidFill>
              <a:srgbClr val="FFC000"/>
            </a:solidFill>
          </a:ln>
        </p:spPr>
        <p:txBody>
          <a:bodyPr>
            <a:normAutofit/>
          </a:bodyPr>
          <a:lstStyle/>
          <a:p>
            <a:pPr marL="457200" indent="-457200">
              <a:buFont typeface="Arial" panose="020B0604020202020204" pitchFamily="34" charset="0"/>
              <a:buChar char="•"/>
            </a:pPr>
            <a:r>
              <a:rPr lang="en-IN" sz="2800" dirty="0"/>
              <a:t>Figured out about ‘self’. </a:t>
            </a:r>
          </a:p>
          <a:p>
            <a:pPr marL="457200" indent="-457200">
              <a:buFont typeface="Arial" panose="020B0604020202020204" pitchFamily="34" charset="0"/>
              <a:buChar char="•"/>
            </a:pPr>
            <a:r>
              <a:rPr lang="en-IN" sz="2800" dirty="0"/>
              <a:t>A stable self identity established</a:t>
            </a:r>
          </a:p>
        </p:txBody>
      </p:sp>
      <p:cxnSp>
        <p:nvCxnSpPr>
          <p:cNvPr id="9" name="Straight Connector 8"/>
          <p:cNvCxnSpPr/>
          <p:nvPr/>
        </p:nvCxnSpPr>
        <p:spPr>
          <a:xfrm rot="5400000">
            <a:off x="867102" y="3862549"/>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771598" y="3860732"/>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0215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473"/>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a:ln w="11430"/>
                <a:solidFill>
                  <a:srgbClr val="7030A0"/>
                </a:solidFill>
                <a:effectLst>
                  <a:outerShdw blurRad="50800" dist="39000" dir="5460000" algn="tl">
                    <a:srgbClr val="000000">
                      <a:alpha val="38000"/>
                    </a:srgbClr>
                  </a:outerShdw>
                </a:effectLst>
              </a:rPr>
              <a:t>F</a:t>
            </a:r>
            <a:r>
              <a:rPr lang="en-IN" sz="4000" b="1" dirty="0" smtClean="0">
                <a:ln w="11430"/>
                <a:solidFill>
                  <a:srgbClr val="7030A0"/>
                </a:solidFill>
                <a:effectLst>
                  <a:outerShdw blurRad="50800" dist="39000" dir="5460000" algn="tl">
                    <a:srgbClr val="000000">
                      <a:alpha val="38000"/>
                    </a:srgbClr>
                  </a:outerShdw>
                </a:effectLst>
              </a:rPr>
              <a:t>unctional maturation of the brain</a:t>
            </a:r>
            <a:r>
              <a:rPr lang="en-IN" sz="4000" b="1" dirty="0">
                <a:ln w="11430"/>
                <a:solidFill>
                  <a:srgbClr val="7030A0"/>
                </a:solidFill>
                <a:effectLst>
                  <a:outerShdw blurRad="50800" dist="39000" dir="5460000" algn="tl">
                    <a:srgbClr val="000000">
                      <a:alpha val="38000"/>
                    </a:srgbClr>
                  </a:outerShdw>
                </a:effectLst>
              </a:rPr>
              <a:t/>
            </a:r>
            <a:br>
              <a:rPr lang="en-IN" sz="4000" b="1" dirty="0">
                <a:ln w="11430"/>
                <a:solidFill>
                  <a:srgbClr val="7030A0"/>
                </a:solidFill>
                <a:effectLst>
                  <a:outerShdw blurRad="50800" dist="39000" dir="5460000" algn="tl">
                    <a:srgbClr val="000000">
                      <a:alpha val="38000"/>
                    </a:srgbClr>
                  </a:outerShdw>
                </a:effectLst>
              </a:rPr>
            </a:br>
            <a:r>
              <a:rPr lang="en-IN" sz="4000" b="1" dirty="0">
                <a:ln w="11430"/>
                <a:solidFill>
                  <a:srgbClr val="7030A0"/>
                </a:solidFill>
                <a:effectLst>
                  <a:outerShdw blurRad="50800" dist="39000" dir="5460000" algn="tl">
                    <a:srgbClr val="000000">
                      <a:alpha val="38000"/>
                    </a:srgbClr>
                  </a:outerShdw>
                </a:effectLst>
              </a:rPr>
              <a:t>to </a:t>
            </a:r>
            <a:r>
              <a:rPr lang="en-IN" sz="4000" b="1" dirty="0" smtClean="0">
                <a:ln w="11430"/>
                <a:solidFill>
                  <a:srgbClr val="7030A0"/>
                </a:solidFill>
                <a:effectLst>
                  <a:outerShdw blurRad="50800" dist="39000" dir="5460000" algn="tl">
                    <a:srgbClr val="000000">
                      <a:alpha val="38000"/>
                    </a:srgbClr>
                  </a:outerShdw>
                </a:effectLst>
              </a:rPr>
              <a:t>attain its full potential</a:t>
            </a:r>
            <a:br>
              <a:rPr lang="en-IN" sz="4000" b="1" dirty="0" smtClean="0">
                <a:ln w="11430"/>
                <a:solidFill>
                  <a:srgbClr val="7030A0"/>
                </a:solidFill>
                <a:effectLst>
                  <a:outerShdw blurRad="50800" dist="39000" dir="5460000" algn="tl">
                    <a:srgbClr val="000000">
                      <a:alpha val="38000"/>
                    </a:srgbClr>
                  </a:outerShdw>
                </a:effectLst>
              </a:rPr>
            </a:br>
            <a:r>
              <a:rPr lang="en-IN" sz="4000" b="1" dirty="0">
                <a:ln w="11430"/>
                <a:solidFill>
                  <a:srgbClr val="7030A0"/>
                </a:solidFill>
                <a:effectLst>
                  <a:outerShdw blurRad="50800" dist="39000" dir="5460000" algn="tl">
                    <a:srgbClr val="000000">
                      <a:alpha val="38000"/>
                    </a:srgbClr>
                  </a:outerShdw>
                </a:effectLst>
              </a:rPr>
              <a:t> </a:t>
            </a:r>
            <a:r>
              <a:rPr lang="en-IN" sz="4000" b="1" dirty="0" smtClean="0">
                <a:ln w="11430"/>
                <a:solidFill>
                  <a:srgbClr val="7030A0"/>
                </a:solidFill>
                <a:effectLst>
                  <a:outerShdw blurRad="50800" dist="39000" dir="5460000" algn="tl">
                    <a:srgbClr val="000000">
                      <a:alpha val="38000"/>
                    </a:srgbClr>
                  </a:outerShdw>
                </a:effectLst>
              </a:rPr>
              <a:t>    </a:t>
            </a:r>
            <a:endParaRPr lang="en-IN" sz="4000" b="1" dirty="0">
              <a:ln w="11430"/>
              <a:solidFill>
                <a:srgbClr val="7030A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lstStyle/>
          <a:p>
            <a:pPr marL="0" indent="0">
              <a:buNone/>
            </a:pPr>
            <a:endParaRPr lang="en-IN" dirty="0"/>
          </a:p>
        </p:txBody>
      </p:sp>
      <p:pic>
        <p:nvPicPr>
          <p:cNvPr id="1026" name="Picture 2" descr="Image result for stages butterfly pictures"/>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46284" y="1600200"/>
            <a:ext cx="7051431" cy="48582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9764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395" y="350834"/>
            <a:ext cx="7053542" cy="10503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3600" b="1" dirty="0">
                <a:ln w="11430"/>
                <a:solidFill>
                  <a:srgbClr val="7030A0"/>
                </a:solidFill>
                <a:effectLst>
                  <a:outerShdw blurRad="50800" dist="39000" dir="5460000" algn="tl">
                    <a:srgbClr val="000000">
                      <a:alpha val="38000"/>
                    </a:srgbClr>
                  </a:outerShdw>
                </a:effectLst>
              </a:rPr>
              <a:t>Relationship with parents/ Family</a:t>
            </a:r>
          </a:p>
        </p:txBody>
      </p:sp>
      <p:sp>
        <p:nvSpPr>
          <p:cNvPr id="3" name="Text Placeholder 2"/>
          <p:cNvSpPr>
            <a:spLocks noGrp="1"/>
          </p:cNvSpPr>
          <p:nvPr>
            <p:ph type="body" idx="1"/>
          </p:nvPr>
        </p:nvSpPr>
        <p:spPr>
          <a:xfrm>
            <a:off x="879231" y="1996966"/>
            <a:ext cx="2341657" cy="576262"/>
          </a:xfrm>
          <a:solidFill>
            <a:schemeClr val="accent3">
              <a:lumMod val="20000"/>
              <a:lumOff val="80000"/>
            </a:schemeClr>
          </a:solidFill>
          <a:ln>
            <a:solidFill>
              <a:srgbClr val="FFC000"/>
            </a:solidFill>
          </a:ln>
        </p:spPr>
        <p:txBody>
          <a:bodyPr/>
          <a:lstStyle/>
          <a:p>
            <a:r>
              <a:rPr lang="en-IN" sz="2800" b="1" dirty="0">
                <a:solidFill>
                  <a:schemeClr val="tx1"/>
                </a:solidFill>
              </a:rPr>
              <a:t>Early</a:t>
            </a:r>
          </a:p>
        </p:txBody>
      </p:sp>
      <p:sp>
        <p:nvSpPr>
          <p:cNvPr id="4" name="Text Placeholder 3"/>
          <p:cNvSpPr>
            <a:spLocks noGrp="1"/>
          </p:cNvSpPr>
          <p:nvPr>
            <p:ph type="body" sz="half" idx="15"/>
          </p:nvPr>
        </p:nvSpPr>
        <p:spPr>
          <a:xfrm>
            <a:off x="861647" y="2667000"/>
            <a:ext cx="2359258" cy="3589338"/>
          </a:xfrm>
          <a:solidFill>
            <a:schemeClr val="accent3">
              <a:lumMod val="20000"/>
              <a:lumOff val="80000"/>
            </a:schemeClr>
          </a:solidFill>
          <a:ln>
            <a:solidFill>
              <a:srgbClr val="FFC000"/>
            </a:solidFill>
          </a:ln>
        </p:spPr>
        <p:txBody>
          <a:bodyPr>
            <a:normAutofit lnSpcReduction="10000"/>
          </a:bodyPr>
          <a:lstStyle/>
          <a:p>
            <a:pPr marL="457200" indent="-457200">
              <a:buFont typeface="Arial" panose="020B0604020202020204" pitchFamily="34" charset="0"/>
              <a:buChar char="•"/>
            </a:pPr>
            <a:r>
              <a:rPr lang="en-IN" sz="2800" dirty="0"/>
              <a:t>Move away from parents </a:t>
            </a:r>
          </a:p>
          <a:p>
            <a:pPr marL="457200" indent="-457200">
              <a:buFont typeface="Arial" panose="020B0604020202020204" pitchFamily="34" charset="0"/>
              <a:buChar char="•"/>
            </a:pPr>
            <a:r>
              <a:rPr lang="en-IN" sz="2800" dirty="0"/>
              <a:t>Do not wish to participate in family functions</a:t>
            </a:r>
          </a:p>
        </p:txBody>
      </p:sp>
      <p:sp>
        <p:nvSpPr>
          <p:cNvPr id="5" name="Text Placeholder 4"/>
          <p:cNvSpPr>
            <a:spLocks noGrp="1"/>
          </p:cNvSpPr>
          <p:nvPr>
            <p:ph type="body" sz="quarter" idx="3"/>
          </p:nvPr>
        </p:nvSpPr>
        <p:spPr>
          <a:xfrm>
            <a:off x="3448789" y="1981200"/>
            <a:ext cx="2202181" cy="576262"/>
          </a:xfrm>
          <a:solidFill>
            <a:schemeClr val="accent5">
              <a:lumMod val="20000"/>
              <a:lumOff val="80000"/>
            </a:schemeClr>
          </a:solidFill>
          <a:ln>
            <a:solidFill>
              <a:srgbClr val="FFC000"/>
            </a:solidFill>
          </a:ln>
        </p:spPr>
        <p:txBody>
          <a:bodyPr/>
          <a:lstStyle/>
          <a:p>
            <a:r>
              <a:rPr lang="en-IN" sz="2800" b="1" dirty="0">
                <a:solidFill>
                  <a:schemeClr val="tx1"/>
                </a:solidFill>
              </a:rPr>
              <a:t>Middle</a:t>
            </a:r>
          </a:p>
        </p:txBody>
      </p:sp>
      <p:sp>
        <p:nvSpPr>
          <p:cNvPr id="6" name="Text Placeholder 5"/>
          <p:cNvSpPr>
            <a:spLocks noGrp="1"/>
          </p:cNvSpPr>
          <p:nvPr>
            <p:ph type="body" sz="half" idx="16"/>
          </p:nvPr>
        </p:nvSpPr>
        <p:spPr>
          <a:xfrm>
            <a:off x="3440873" y="2667000"/>
            <a:ext cx="2210096" cy="3589338"/>
          </a:xfrm>
          <a:solidFill>
            <a:schemeClr val="accent5">
              <a:lumMod val="20000"/>
              <a:lumOff val="80000"/>
            </a:schemeClr>
          </a:solidFill>
          <a:ln>
            <a:solidFill>
              <a:srgbClr val="FFC000"/>
            </a:solidFill>
          </a:ln>
        </p:spPr>
        <p:txBody>
          <a:bodyPr>
            <a:normAutofit fontScale="92500" lnSpcReduction="20000"/>
          </a:bodyPr>
          <a:lstStyle/>
          <a:p>
            <a:pPr marL="457200" indent="-457200">
              <a:buFont typeface="Arial" panose="020B0604020202020204" pitchFamily="34" charset="0"/>
              <a:buChar char="•"/>
            </a:pPr>
            <a:r>
              <a:rPr lang="en-IN" sz="2800" dirty="0"/>
              <a:t>Challenge family rules</a:t>
            </a:r>
          </a:p>
          <a:p>
            <a:pPr marL="457200" indent="-457200">
              <a:buFont typeface="Arial" panose="020B0604020202020204" pitchFamily="34" charset="0"/>
              <a:buChar char="•"/>
            </a:pPr>
            <a:r>
              <a:rPr lang="en-IN" sz="2800" dirty="0"/>
              <a:t>Test boundaries set by the parents</a:t>
            </a:r>
          </a:p>
          <a:p>
            <a:pPr marL="457200" indent="-457200">
              <a:buFont typeface="Arial" panose="020B0604020202020204" pitchFamily="34" charset="0"/>
              <a:buChar char="•"/>
            </a:pPr>
            <a:r>
              <a:rPr lang="en-IN" sz="2800" dirty="0"/>
              <a:t>Argue a lot</a:t>
            </a:r>
          </a:p>
          <a:p>
            <a:pPr marL="457200" indent="-457200">
              <a:buFont typeface="Arial" panose="020B0604020202020204" pitchFamily="34" charset="0"/>
              <a:buChar char="•"/>
            </a:pPr>
            <a:r>
              <a:rPr lang="en-IN" sz="2800" dirty="0"/>
              <a:t>Major rift with parents</a:t>
            </a:r>
          </a:p>
        </p:txBody>
      </p:sp>
      <p:sp>
        <p:nvSpPr>
          <p:cNvPr id="7" name="Text Placeholder 6"/>
          <p:cNvSpPr>
            <a:spLocks noGrp="1"/>
          </p:cNvSpPr>
          <p:nvPr>
            <p:ph type="body" sz="quarter" idx="13"/>
          </p:nvPr>
        </p:nvSpPr>
        <p:spPr>
          <a:xfrm>
            <a:off x="5879569" y="1981200"/>
            <a:ext cx="2807231" cy="576262"/>
          </a:xfrm>
          <a:solidFill>
            <a:schemeClr val="accent6">
              <a:lumMod val="20000"/>
              <a:lumOff val="80000"/>
            </a:schemeClr>
          </a:solidFill>
          <a:ln>
            <a:solidFill>
              <a:srgbClr val="FFC000"/>
            </a:solidFill>
          </a:ln>
        </p:spPr>
        <p:txBody>
          <a:bodyPr/>
          <a:lstStyle/>
          <a:p>
            <a:r>
              <a:rPr lang="en-IN" sz="2800" b="1" dirty="0">
                <a:solidFill>
                  <a:schemeClr val="tx1"/>
                </a:solidFill>
              </a:rPr>
              <a:t>Late</a:t>
            </a:r>
          </a:p>
        </p:txBody>
      </p:sp>
      <p:sp>
        <p:nvSpPr>
          <p:cNvPr id="8" name="Text Placeholder 7"/>
          <p:cNvSpPr>
            <a:spLocks noGrp="1"/>
          </p:cNvSpPr>
          <p:nvPr>
            <p:ph type="body" sz="half" idx="17"/>
          </p:nvPr>
        </p:nvSpPr>
        <p:spPr>
          <a:xfrm>
            <a:off x="5879569" y="2667000"/>
            <a:ext cx="2859985" cy="3589338"/>
          </a:xfrm>
          <a:solidFill>
            <a:schemeClr val="accent6">
              <a:lumMod val="20000"/>
              <a:lumOff val="80000"/>
            </a:schemeClr>
          </a:solidFill>
          <a:ln>
            <a:solidFill>
              <a:srgbClr val="FFC000"/>
            </a:solidFill>
          </a:ln>
        </p:spPr>
        <p:txBody>
          <a:bodyPr>
            <a:noAutofit/>
          </a:bodyPr>
          <a:lstStyle/>
          <a:p>
            <a:pPr marL="457200" indent="-457200">
              <a:buFont typeface="Arial" panose="020B0604020202020204" pitchFamily="34" charset="0"/>
              <a:buChar char="•"/>
            </a:pPr>
            <a:r>
              <a:rPr lang="en-IN" sz="2800" dirty="0"/>
              <a:t>Join the family back as grown </a:t>
            </a:r>
            <a:r>
              <a:rPr lang="en-IN" sz="2800" dirty="0" smtClean="0"/>
              <a:t>ups</a:t>
            </a:r>
            <a:endParaRPr lang="en-IN" sz="2800" dirty="0"/>
          </a:p>
          <a:p>
            <a:pPr marL="457200" indent="-457200">
              <a:buFont typeface="Arial" panose="020B0604020202020204" pitchFamily="34" charset="0"/>
              <a:buChar char="•"/>
            </a:pPr>
            <a:r>
              <a:rPr lang="en-IN" sz="2800" dirty="0"/>
              <a:t>share responsibilities</a:t>
            </a:r>
          </a:p>
          <a:p>
            <a:pPr marL="457200" indent="-457200">
              <a:buFont typeface="Arial" panose="020B0604020202020204" pitchFamily="34" charset="0"/>
              <a:buChar char="•"/>
            </a:pPr>
            <a:r>
              <a:rPr lang="en-IN" sz="2800" dirty="0"/>
              <a:t>Show empathy for others</a:t>
            </a:r>
          </a:p>
        </p:txBody>
      </p:sp>
      <p:cxnSp>
        <p:nvCxnSpPr>
          <p:cNvPr id="9" name="Straight Connector 8"/>
          <p:cNvCxnSpPr/>
          <p:nvPr/>
        </p:nvCxnSpPr>
        <p:spPr>
          <a:xfrm rot="5400000">
            <a:off x="804038" y="3862549"/>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216164" y="3894080"/>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36087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400" b="1" dirty="0">
                <a:ln w="11430"/>
                <a:solidFill>
                  <a:srgbClr val="7030A0"/>
                </a:solidFill>
                <a:effectLst>
                  <a:outerShdw blurRad="50800" dist="39000" dir="5460000" algn="tl">
                    <a:srgbClr val="000000">
                      <a:alpha val="38000"/>
                    </a:srgbClr>
                  </a:outerShdw>
                </a:effectLst>
              </a:rPr>
              <a:t>Relationship with peers</a:t>
            </a:r>
          </a:p>
        </p:txBody>
      </p:sp>
      <p:sp>
        <p:nvSpPr>
          <p:cNvPr id="3" name="Text Placeholder 2"/>
          <p:cNvSpPr>
            <a:spLocks noGrp="1"/>
          </p:cNvSpPr>
          <p:nvPr>
            <p:ph type="body" idx="1"/>
          </p:nvPr>
        </p:nvSpPr>
        <p:spPr>
          <a:xfrm>
            <a:off x="650631" y="1981200"/>
            <a:ext cx="2743699" cy="576262"/>
          </a:xfrm>
          <a:solidFill>
            <a:schemeClr val="accent3">
              <a:lumMod val="20000"/>
              <a:lumOff val="80000"/>
            </a:schemeClr>
          </a:solidFill>
          <a:ln>
            <a:solidFill>
              <a:srgbClr val="FFC000"/>
            </a:solidFill>
          </a:ln>
        </p:spPr>
        <p:txBody>
          <a:bodyPr/>
          <a:lstStyle/>
          <a:p>
            <a:r>
              <a:rPr lang="en-IN" sz="2800" dirty="0">
                <a:solidFill>
                  <a:schemeClr val="tx1"/>
                </a:solidFill>
              </a:rPr>
              <a:t>Early</a:t>
            </a:r>
          </a:p>
        </p:txBody>
      </p:sp>
      <p:sp>
        <p:nvSpPr>
          <p:cNvPr id="4" name="Text Placeholder 3"/>
          <p:cNvSpPr>
            <a:spLocks noGrp="1"/>
          </p:cNvSpPr>
          <p:nvPr>
            <p:ph type="body" sz="half" idx="15"/>
          </p:nvPr>
        </p:nvSpPr>
        <p:spPr>
          <a:xfrm>
            <a:off x="703385" y="2667000"/>
            <a:ext cx="2690945" cy="3589338"/>
          </a:xfrm>
          <a:solidFill>
            <a:schemeClr val="accent3">
              <a:lumMod val="20000"/>
              <a:lumOff val="80000"/>
            </a:schemeClr>
          </a:solidFill>
          <a:ln>
            <a:solidFill>
              <a:srgbClr val="FFC000"/>
            </a:solidFill>
          </a:ln>
        </p:spPr>
        <p:txBody>
          <a:bodyPr>
            <a:normAutofit lnSpcReduction="10000"/>
          </a:bodyPr>
          <a:lstStyle/>
          <a:p>
            <a:pPr marL="457200" indent="-457200">
              <a:buFont typeface="Arial" panose="020B0604020202020204" pitchFamily="34" charset="0"/>
              <a:buChar char="•"/>
            </a:pPr>
            <a:r>
              <a:rPr lang="en-IN" sz="2800" dirty="0"/>
              <a:t>Peers act as a support group,</a:t>
            </a:r>
          </a:p>
          <a:p>
            <a:pPr marL="457200" indent="-457200">
              <a:buFont typeface="Arial" panose="020B0604020202020204" pitchFamily="34" charset="0"/>
              <a:buChar char="•"/>
            </a:pPr>
            <a:r>
              <a:rPr lang="en-IN" sz="2800" dirty="0" smtClean="0"/>
              <a:t>Same </a:t>
            </a:r>
            <a:r>
              <a:rPr lang="en-IN" sz="2800" dirty="0"/>
              <a:t>sex peers </a:t>
            </a:r>
            <a:r>
              <a:rPr lang="en-IN" sz="2800" dirty="0" smtClean="0"/>
              <a:t>preferred</a:t>
            </a:r>
            <a:endParaRPr lang="en-IN" sz="2800" dirty="0"/>
          </a:p>
          <a:p>
            <a:pPr marL="457200" indent="-457200">
              <a:buFont typeface="Arial" panose="020B0604020202020204" pitchFamily="34" charset="0"/>
              <a:buChar char="•"/>
            </a:pPr>
            <a:r>
              <a:rPr lang="en-IN" sz="2800" dirty="0"/>
              <a:t>Share their concerns</a:t>
            </a:r>
          </a:p>
          <a:p>
            <a:endParaRPr lang="en-IN" sz="2800" dirty="0"/>
          </a:p>
        </p:txBody>
      </p:sp>
      <p:sp>
        <p:nvSpPr>
          <p:cNvPr id="5" name="Text Placeholder 4"/>
          <p:cNvSpPr>
            <a:spLocks noGrp="1"/>
          </p:cNvSpPr>
          <p:nvPr>
            <p:ph type="body" sz="quarter" idx="3"/>
          </p:nvPr>
        </p:nvSpPr>
        <p:spPr>
          <a:xfrm>
            <a:off x="3622215" y="1981200"/>
            <a:ext cx="2202181" cy="576262"/>
          </a:xfrm>
          <a:solidFill>
            <a:schemeClr val="accent5">
              <a:lumMod val="20000"/>
              <a:lumOff val="80000"/>
            </a:schemeClr>
          </a:solidFill>
          <a:ln>
            <a:solidFill>
              <a:srgbClr val="FFC000"/>
            </a:solidFill>
          </a:ln>
        </p:spPr>
        <p:txBody>
          <a:bodyPr/>
          <a:lstStyle/>
          <a:p>
            <a:r>
              <a:rPr lang="en-IN" sz="2800" dirty="0">
                <a:solidFill>
                  <a:schemeClr val="tx1"/>
                </a:solidFill>
              </a:rPr>
              <a:t>Middle </a:t>
            </a:r>
          </a:p>
        </p:txBody>
      </p:sp>
      <p:sp>
        <p:nvSpPr>
          <p:cNvPr id="6" name="Text Placeholder 5"/>
          <p:cNvSpPr>
            <a:spLocks noGrp="1"/>
          </p:cNvSpPr>
          <p:nvPr>
            <p:ph type="body" sz="half" idx="16"/>
          </p:nvPr>
        </p:nvSpPr>
        <p:spPr>
          <a:xfrm>
            <a:off x="3614299" y="2667000"/>
            <a:ext cx="2210096" cy="3589338"/>
          </a:xfrm>
          <a:solidFill>
            <a:schemeClr val="accent5">
              <a:lumMod val="20000"/>
              <a:lumOff val="80000"/>
            </a:schemeClr>
          </a:solidFill>
          <a:ln>
            <a:solidFill>
              <a:srgbClr val="FFC000"/>
            </a:solidFill>
          </a:ln>
        </p:spPr>
        <p:txBody>
          <a:bodyPr>
            <a:normAutofit fontScale="92500" lnSpcReduction="20000"/>
          </a:bodyPr>
          <a:lstStyle/>
          <a:p>
            <a:pPr marL="457200" indent="-457200">
              <a:buFont typeface="Arial" panose="020B0604020202020204" pitchFamily="34" charset="0"/>
              <a:buChar char="•"/>
            </a:pPr>
            <a:r>
              <a:rPr lang="en-IN" sz="2800" dirty="0"/>
              <a:t>Peers are the pillars,</a:t>
            </a:r>
          </a:p>
          <a:p>
            <a:pPr marL="457200" indent="-457200">
              <a:buFont typeface="Arial" panose="020B0604020202020204" pitchFamily="34" charset="0"/>
              <a:buChar char="•"/>
            </a:pPr>
            <a:r>
              <a:rPr lang="en-IN" sz="2800" dirty="0"/>
              <a:t>Peer acceptance is a </a:t>
            </a:r>
            <a:r>
              <a:rPr lang="en-IN" sz="2800" dirty="0" smtClean="0"/>
              <a:t>must</a:t>
            </a:r>
            <a:endParaRPr lang="en-IN" sz="2800" dirty="0"/>
          </a:p>
          <a:p>
            <a:pPr marL="457200" indent="-457200">
              <a:buFont typeface="Arial" panose="020B0604020202020204" pitchFamily="34" charset="0"/>
              <a:buChar char="•"/>
            </a:pPr>
            <a:r>
              <a:rPr lang="en-IN" sz="2800" dirty="0"/>
              <a:t>Follow the group </a:t>
            </a:r>
            <a:r>
              <a:rPr lang="en-IN" sz="2800" dirty="0" smtClean="0"/>
              <a:t>rules</a:t>
            </a:r>
            <a:endParaRPr lang="en-IN" sz="2800" dirty="0"/>
          </a:p>
          <a:p>
            <a:pPr marL="457200" indent="-457200">
              <a:buFont typeface="Arial" panose="020B0604020202020204" pitchFamily="34" charset="0"/>
              <a:buChar char="•"/>
            </a:pPr>
            <a:r>
              <a:rPr lang="en-IN" sz="2800" dirty="0"/>
              <a:t>Both sex peers </a:t>
            </a:r>
          </a:p>
          <a:p>
            <a:endParaRPr lang="en-IN" sz="2800" dirty="0"/>
          </a:p>
        </p:txBody>
      </p:sp>
      <p:sp>
        <p:nvSpPr>
          <p:cNvPr id="7" name="Text Placeholder 6"/>
          <p:cNvSpPr>
            <a:spLocks noGrp="1"/>
          </p:cNvSpPr>
          <p:nvPr>
            <p:ph type="body" sz="quarter" idx="13"/>
          </p:nvPr>
        </p:nvSpPr>
        <p:spPr>
          <a:xfrm>
            <a:off x="6052995" y="1981200"/>
            <a:ext cx="2528297" cy="576262"/>
          </a:xfrm>
          <a:solidFill>
            <a:schemeClr val="accent6">
              <a:lumMod val="20000"/>
              <a:lumOff val="80000"/>
            </a:schemeClr>
          </a:solidFill>
          <a:ln>
            <a:solidFill>
              <a:srgbClr val="FFC000"/>
            </a:solidFill>
          </a:ln>
        </p:spPr>
        <p:txBody>
          <a:bodyPr/>
          <a:lstStyle/>
          <a:p>
            <a:r>
              <a:rPr lang="en-IN" sz="2800" dirty="0">
                <a:solidFill>
                  <a:schemeClr val="tx1"/>
                </a:solidFill>
              </a:rPr>
              <a:t>Late</a:t>
            </a:r>
          </a:p>
        </p:txBody>
      </p:sp>
      <p:sp>
        <p:nvSpPr>
          <p:cNvPr id="8" name="Text Placeholder 7"/>
          <p:cNvSpPr>
            <a:spLocks noGrp="1"/>
          </p:cNvSpPr>
          <p:nvPr>
            <p:ph type="body" sz="half" idx="17"/>
          </p:nvPr>
        </p:nvSpPr>
        <p:spPr>
          <a:xfrm>
            <a:off x="6052994" y="2667000"/>
            <a:ext cx="2528297" cy="3589338"/>
          </a:xfrm>
          <a:solidFill>
            <a:schemeClr val="accent6">
              <a:lumMod val="20000"/>
              <a:lumOff val="80000"/>
            </a:schemeClr>
          </a:solidFill>
          <a:ln>
            <a:solidFill>
              <a:srgbClr val="FFC000"/>
            </a:solidFill>
          </a:ln>
        </p:spPr>
        <p:txBody>
          <a:bodyPr>
            <a:normAutofit/>
          </a:bodyPr>
          <a:lstStyle/>
          <a:p>
            <a:pPr marL="457200" indent="-457200">
              <a:buFont typeface="Arial" panose="020B0604020202020204" pitchFamily="34" charset="0"/>
              <a:buChar char="•"/>
            </a:pPr>
            <a:r>
              <a:rPr lang="en-IN" sz="2800" dirty="0"/>
              <a:t>Groups start dissolving,</a:t>
            </a:r>
          </a:p>
          <a:p>
            <a:pPr marL="457200" indent="-457200">
              <a:buFont typeface="Arial" panose="020B0604020202020204" pitchFamily="34" charset="0"/>
              <a:buChar char="•"/>
            </a:pPr>
            <a:r>
              <a:rPr lang="en-IN" sz="2800" dirty="0"/>
              <a:t>Individual relationships emerge,</a:t>
            </a:r>
          </a:p>
          <a:p>
            <a:pPr marL="457200" indent="-457200">
              <a:buFont typeface="Arial" panose="020B0604020202020204" pitchFamily="34" charset="0"/>
              <a:buChar char="•"/>
            </a:pPr>
            <a:r>
              <a:rPr lang="en-IN" sz="2800" dirty="0"/>
              <a:t>May last lifelong</a:t>
            </a:r>
          </a:p>
        </p:txBody>
      </p:sp>
      <p:cxnSp>
        <p:nvCxnSpPr>
          <p:cNvPr id="9" name="Straight Connector 8"/>
          <p:cNvCxnSpPr/>
          <p:nvPr/>
        </p:nvCxnSpPr>
        <p:spPr>
          <a:xfrm rot="5400000">
            <a:off x="977464" y="3799485"/>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389590" y="3831016"/>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4466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26" y="306952"/>
            <a:ext cx="7053542" cy="10503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a:ln w="11430"/>
                <a:solidFill>
                  <a:srgbClr val="7030A0"/>
                </a:solidFill>
                <a:effectLst>
                  <a:outerShdw blurRad="50800" dist="39000" dir="5460000" algn="tl">
                    <a:srgbClr val="000000">
                      <a:alpha val="38000"/>
                    </a:srgbClr>
                  </a:outerShdw>
                </a:effectLst>
              </a:rPr>
              <a:t>Sexual </a:t>
            </a:r>
            <a:r>
              <a:rPr lang="en-IN" sz="4000" b="1" dirty="0" smtClean="0">
                <a:ln w="11430"/>
                <a:solidFill>
                  <a:srgbClr val="7030A0"/>
                </a:solidFill>
                <a:effectLst>
                  <a:outerShdw blurRad="50800" dist="39000" dir="5460000" algn="tl">
                    <a:srgbClr val="000000">
                      <a:alpha val="38000"/>
                    </a:srgbClr>
                  </a:outerShdw>
                </a:effectLst>
              </a:rPr>
              <a:t>Orientation</a:t>
            </a:r>
            <a:endParaRPr lang="en-IN" sz="4000" b="1" dirty="0">
              <a:ln w="11430"/>
              <a:solidFill>
                <a:srgbClr val="7030A0"/>
              </a:solidFill>
              <a:effectLst>
                <a:outerShdw blurRad="50800" dist="39000" dir="5460000" algn="tl">
                  <a:srgbClr val="000000">
                    <a:alpha val="38000"/>
                  </a:srgbClr>
                </a:outerShdw>
              </a:effectLst>
            </a:endParaRPr>
          </a:p>
        </p:txBody>
      </p:sp>
      <p:sp>
        <p:nvSpPr>
          <p:cNvPr id="3" name="Text Placeholder 2"/>
          <p:cNvSpPr>
            <a:spLocks noGrp="1"/>
          </p:cNvSpPr>
          <p:nvPr>
            <p:ph type="body" idx="1"/>
          </p:nvPr>
        </p:nvSpPr>
        <p:spPr>
          <a:xfrm>
            <a:off x="422031" y="1981200"/>
            <a:ext cx="2704277" cy="576262"/>
          </a:xfrm>
          <a:solidFill>
            <a:schemeClr val="accent3">
              <a:lumMod val="20000"/>
              <a:lumOff val="80000"/>
            </a:schemeClr>
          </a:solidFill>
          <a:ln>
            <a:solidFill>
              <a:srgbClr val="FFC000"/>
            </a:solidFill>
          </a:ln>
        </p:spPr>
        <p:txBody>
          <a:bodyPr/>
          <a:lstStyle/>
          <a:p>
            <a:r>
              <a:rPr lang="en-IN" sz="2800" dirty="0">
                <a:solidFill>
                  <a:schemeClr val="tx1"/>
                </a:solidFill>
              </a:rPr>
              <a:t>Early </a:t>
            </a:r>
          </a:p>
        </p:txBody>
      </p:sp>
      <p:sp>
        <p:nvSpPr>
          <p:cNvPr id="4" name="Text Placeholder 3"/>
          <p:cNvSpPr>
            <a:spLocks noGrp="1"/>
          </p:cNvSpPr>
          <p:nvPr>
            <p:ph type="body" sz="half" idx="15"/>
          </p:nvPr>
        </p:nvSpPr>
        <p:spPr>
          <a:xfrm>
            <a:off x="439615" y="2667000"/>
            <a:ext cx="2686693" cy="3589338"/>
          </a:xfrm>
          <a:solidFill>
            <a:schemeClr val="accent3">
              <a:lumMod val="20000"/>
              <a:lumOff val="80000"/>
            </a:schemeClr>
          </a:solidFill>
          <a:ln>
            <a:solidFill>
              <a:srgbClr val="FFC000"/>
            </a:solidFill>
          </a:ln>
        </p:spPr>
        <p:txBody>
          <a:bodyPr>
            <a:normAutofit fontScale="92500" lnSpcReduction="10000"/>
          </a:bodyPr>
          <a:lstStyle/>
          <a:p>
            <a:pPr marL="457200" indent="-457200">
              <a:buFont typeface="Arial" panose="020B0604020202020204" pitchFamily="34" charset="0"/>
              <a:buChar char="•"/>
            </a:pPr>
            <a:r>
              <a:rPr lang="en-IN" sz="2800" dirty="0">
                <a:solidFill>
                  <a:schemeClr val="tx1"/>
                </a:solidFill>
              </a:rPr>
              <a:t>Confused about bodily changes and hormonal play,</a:t>
            </a:r>
          </a:p>
          <a:p>
            <a:pPr marL="457200" indent="-457200">
              <a:buFont typeface="Arial" panose="020B0604020202020204" pitchFamily="34" charset="0"/>
              <a:buChar char="•"/>
            </a:pPr>
            <a:r>
              <a:rPr lang="en-IN" sz="2800" dirty="0">
                <a:solidFill>
                  <a:schemeClr val="tx1"/>
                </a:solidFill>
              </a:rPr>
              <a:t>Discuss with same sex friends</a:t>
            </a:r>
          </a:p>
          <a:p>
            <a:pPr marL="457200" indent="-457200">
              <a:buFont typeface="Arial" panose="020B0604020202020204" pitchFamily="34" charset="0"/>
              <a:buChar char="•"/>
            </a:pPr>
            <a:r>
              <a:rPr lang="en-IN" sz="2800" dirty="0">
                <a:solidFill>
                  <a:schemeClr val="tx1"/>
                </a:solidFill>
              </a:rPr>
              <a:t>Self exploration</a:t>
            </a:r>
          </a:p>
        </p:txBody>
      </p:sp>
      <p:sp>
        <p:nvSpPr>
          <p:cNvPr id="5" name="Text Placeholder 4"/>
          <p:cNvSpPr>
            <a:spLocks noGrp="1"/>
          </p:cNvSpPr>
          <p:nvPr>
            <p:ph type="body" sz="quarter" idx="3"/>
          </p:nvPr>
        </p:nvSpPr>
        <p:spPr>
          <a:xfrm>
            <a:off x="3354193" y="1981200"/>
            <a:ext cx="2624576" cy="576262"/>
          </a:xfrm>
          <a:solidFill>
            <a:schemeClr val="accent5">
              <a:lumMod val="20000"/>
              <a:lumOff val="80000"/>
            </a:schemeClr>
          </a:solidFill>
          <a:ln>
            <a:solidFill>
              <a:srgbClr val="FFC000"/>
            </a:solidFill>
          </a:ln>
        </p:spPr>
        <p:txBody>
          <a:bodyPr/>
          <a:lstStyle/>
          <a:p>
            <a:r>
              <a:rPr lang="en-IN" sz="2800" dirty="0">
                <a:solidFill>
                  <a:schemeClr val="tx1"/>
                </a:solidFill>
              </a:rPr>
              <a:t>Middle</a:t>
            </a:r>
          </a:p>
        </p:txBody>
      </p:sp>
      <p:sp>
        <p:nvSpPr>
          <p:cNvPr id="6" name="Text Placeholder 5"/>
          <p:cNvSpPr>
            <a:spLocks noGrp="1"/>
          </p:cNvSpPr>
          <p:nvPr>
            <p:ph type="body" sz="half" idx="16"/>
          </p:nvPr>
        </p:nvSpPr>
        <p:spPr>
          <a:xfrm>
            <a:off x="3346277" y="2667000"/>
            <a:ext cx="2632492" cy="3589338"/>
          </a:xfrm>
          <a:solidFill>
            <a:schemeClr val="accent5">
              <a:lumMod val="20000"/>
              <a:lumOff val="80000"/>
            </a:schemeClr>
          </a:solidFill>
          <a:ln>
            <a:solidFill>
              <a:srgbClr val="FFC000"/>
            </a:solidFill>
          </a:ln>
        </p:spPr>
        <p:txBody>
          <a:bodyPr>
            <a:normAutofit fontScale="92500"/>
          </a:bodyPr>
          <a:lstStyle/>
          <a:p>
            <a:pPr marL="457200" indent="-457200">
              <a:buFont typeface="Arial" panose="020B0604020202020204" pitchFamily="34" charset="0"/>
              <a:buChar char="•"/>
            </a:pPr>
            <a:r>
              <a:rPr lang="en-IN" sz="2800" dirty="0">
                <a:solidFill>
                  <a:schemeClr val="tx1"/>
                </a:solidFill>
              </a:rPr>
              <a:t>Start getting oriented about their sexual </a:t>
            </a:r>
            <a:r>
              <a:rPr lang="en-IN" sz="2800" dirty="0" smtClean="0">
                <a:solidFill>
                  <a:schemeClr val="tx1"/>
                </a:solidFill>
              </a:rPr>
              <a:t>identity</a:t>
            </a:r>
            <a:endParaRPr lang="en-IN" sz="2800" dirty="0">
              <a:solidFill>
                <a:schemeClr val="tx1"/>
              </a:solidFill>
            </a:endParaRPr>
          </a:p>
          <a:p>
            <a:pPr marL="457200" indent="-457200">
              <a:buFont typeface="Arial" panose="020B0604020202020204" pitchFamily="34" charset="0"/>
              <a:buChar char="•"/>
            </a:pPr>
            <a:r>
              <a:rPr lang="en-IN" sz="2800" dirty="0">
                <a:solidFill>
                  <a:schemeClr val="tx1"/>
                </a:solidFill>
              </a:rPr>
              <a:t>Have crushes</a:t>
            </a:r>
          </a:p>
          <a:p>
            <a:pPr marL="457200" indent="-457200">
              <a:buFont typeface="Arial" panose="020B0604020202020204" pitchFamily="34" charset="0"/>
              <a:buChar char="•"/>
            </a:pPr>
            <a:r>
              <a:rPr lang="en-IN" sz="2800" dirty="0">
                <a:solidFill>
                  <a:schemeClr val="tx1"/>
                </a:solidFill>
              </a:rPr>
              <a:t>Seek opportunities to indulge</a:t>
            </a:r>
          </a:p>
        </p:txBody>
      </p:sp>
      <p:sp>
        <p:nvSpPr>
          <p:cNvPr id="7" name="Text Placeholder 6"/>
          <p:cNvSpPr>
            <a:spLocks noGrp="1"/>
          </p:cNvSpPr>
          <p:nvPr>
            <p:ph type="body" sz="quarter" idx="13"/>
          </p:nvPr>
        </p:nvSpPr>
        <p:spPr>
          <a:xfrm>
            <a:off x="6330096" y="1998785"/>
            <a:ext cx="2409458" cy="576262"/>
          </a:xfrm>
          <a:solidFill>
            <a:schemeClr val="accent6">
              <a:lumMod val="20000"/>
              <a:lumOff val="80000"/>
            </a:schemeClr>
          </a:solidFill>
          <a:ln>
            <a:solidFill>
              <a:srgbClr val="FFC000"/>
            </a:solidFill>
          </a:ln>
        </p:spPr>
        <p:txBody>
          <a:bodyPr/>
          <a:lstStyle/>
          <a:p>
            <a:r>
              <a:rPr lang="en-IN" sz="2800" dirty="0">
                <a:solidFill>
                  <a:schemeClr val="tx1"/>
                </a:solidFill>
              </a:rPr>
              <a:t>Late</a:t>
            </a:r>
          </a:p>
        </p:txBody>
      </p:sp>
      <p:sp>
        <p:nvSpPr>
          <p:cNvPr id="8" name="Text Placeholder 7"/>
          <p:cNvSpPr>
            <a:spLocks noGrp="1"/>
          </p:cNvSpPr>
          <p:nvPr>
            <p:ph type="body" sz="half" idx="17"/>
          </p:nvPr>
        </p:nvSpPr>
        <p:spPr>
          <a:xfrm>
            <a:off x="6330096" y="2684585"/>
            <a:ext cx="2409458" cy="3589338"/>
          </a:xfrm>
          <a:solidFill>
            <a:schemeClr val="accent6">
              <a:lumMod val="20000"/>
              <a:lumOff val="80000"/>
            </a:schemeClr>
          </a:solidFill>
          <a:ln>
            <a:solidFill>
              <a:srgbClr val="FFC000"/>
            </a:solidFill>
          </a:ln>
        </p:spPr>
        <p:txBody>
          <a:bodyPr>
            <a:normAutofit lnSpcReduction="10000"/>
          </a:bodyPr>
          <a:lstStyle/>
          <a:p>
            <a:pPr marL="457200" indent="-457200">
              <a:buFont typeface="Arial" panose="020B0604020202020204" pitchFamily="34" charset="0"/>
              <a:buChar char="•"/>
            </a:pPr>
            <a:r>
              <a:rPr lang="en-IN" sz="2800" dirty="0">
                <a:solidFill>
                  <a:schemeClr val="tx1"/>
                </a:solidFill>
              </a:rPr>
              <a:t>Adult sexual orientation is finalized</a:t>
            </a:r>
          </a:p>
          <a:p>
            <a:pPr marL="457200" indent="-457200">
              <a:buFont typeface="Arial" panose="020B0604020202020204" pitchFamily="34" charset="0"/>
              <a:buChar char="•"/>
            </a:pPr>
            <a:r>
              <a:rPr lang="en-IN" sz="2800" dirty="0">
                <a:solidFill>
                  <a:schemeClr val="tx1"/>
                </a:solidFill>
              </a:rPr>
              <a:t>May commit for long term relationship</a:t>
            </a:r>
          </a:p>
        </p:txBody>
      </p:sp>
      <p:cxnSp>
        <p:nvCxnSpPr>
          <p:cNvPr id="9" name="Straight Connector 8"/>
          <p:cNvCxnSpPr/>
          <p:nvPr/>
        </p:nvCxnSpPr>
        <p:spPr>
          <a:xfrm rot="5400000">
            <a:off x="709442" y="3862549"/>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649107" y="3858912"/>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62067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9121"/>
            <a:ext cx="7373785" cy="10503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3600" b="1" dirty="0">
                <a:ln w="11430"/>
                <a:solidFill>
                  <a:srgbClr val="7030A0"/>
                </a:solidFill>
                <a:effectLst>
                  <a:outerShdw blurRad="50800" dist="39000" dir="5460000" algn="tl">
                    <a:srgbClr val="000000">
                      <a:alpha val="38000"/>
                    </a:srgbClr>
                  </a:outerShdw>
                </a:effectLst>
              </a:rPr>
              <a:t>Implications on Classroom Academics</a:t>
            </a:r>
          </a:p>
        </p:txBody>
      </p:sp>
      <p:sp>
        <p:nvSpPr>
          <p:cNvPr id="3" name="Text Placeholder 2"/>
          <p:cNvSpPr>
            <a:spLocks noGrp="1"/>
          </p:cNvSpPr>
          <p:nvPr>
            <p:ph type="body" idx="1"/>
          </p:nvPr>
        </p:nvSpPr>
        <p:spPr>
          <a:xfrm>
            <a:off x="404446" y="1792008"/>
            <a:ext cx="2832224" cy="576262"/>
          </a:xfrm>
          <a:solidFill>
            <a:schemeClr val="accent3">
              <a:lumMod val="20000"/>
              <a:lumOff val="80000"/>
            </a:schemeClr>
          </a:solidFill>
          <a:ln>
            <a:solidFill>
              <a:srgbClr val="FFC000"/>
            </a:solidFill>
          </a:ln>
        </p:spPr>
        <p:txBody>
          <a:bodyPr/>
          <a:lstStyle/>
          <a:p>
            <a:r>
              <a:rPr lang="en-IN" sz="2800" b="1" dirty="0">
                <a:solidFill>
                  <a:schemeClr val="tx1"/>
                </a:solidFill>
              </a:rPr>
              <a:t>Early </a:t>
            </a:r>
          </a:p>
        </p:txBody>
      </p:sp>
      <p:sp>
        <p:nvSpPr>
          <p:cNvPr id="4" name="Text Placeholder 3"/>
          <p:cNvSpPr>
            <a:spLocks noGrp="1"/>
          </p:cNvSpPr>
          <p:nvPr>
            <p:ph type="body" sz="half" idx="15"/>
          </p:nvPr>
        </p:nvSpPr>
        <p:spPr>
          <a:xfrm>
            <a:off x="422031" y="2477808"/>
            <a:ext cx="2814639" cy="3589338"/>
          </a:xfrm>
          <a:solidFill>
            <a:schemeClr val="accent3">
              <a:lumMod val="20000"/>
              <a:lumOff val="80000"/>
            </a:schemeClr>
          </a:solidFill>
          <a:ln>
            <a:solidFill>
              <a:srgbClr val="FFC000"/>
            </a:solidFill>
          </a:ln>
        </p:spPr>
        <p:txBody>
          <a:bodyPr>
            <a:normAutofit fontScale="92500"/>
          </a:bodyPr>
          <a:lstStyle/>
          <a:p>
            <a:pPr marL="457200" indent="-457200">
              <a:buFont typeface="Arial" panose="020B0604020202020204" pitchFamily="34" charset="0"/>
              <a:buChar char="•"/>
            </a:pPr>
            <a:r>
              <a:rPr lang="en-IN" sz="2800" dirty="0">
                <a:solidFill>
                  <a:schemeClr val="tx1"/>
                </a:solidFill>
              </a:rPr>
              <a:t>Rote learning reduces</a:t>
            </a:r>
          </a:p>
          <a:p>
            <a:pPr marL="457200" indent="-457200">
              <a:buFont typeface="Arial" panose="020B0604020202020204" pitchFamily="34" charset="0"/>
              <a:buChar char="•"/>
            </a:pPr>
            <a:r>
              <a:rPr lang="en-IN" sz="2800" dirty="0">
                <a:solidFill>
                  <a:schemeClr val="tx1"/>
                </a:solidFill>
              </a:rPr>
              <a:t>Concrete concepts like algebra, basic physics, grammar are </a:t>
            </a:r>
            <a:r>
              <a:rPr lang="en-IN" sz="2800" dirty="0" smtClean="0">
                <a:solidFill>
                  <a:schemeClr val="tx1"/>
                </a:solidFill>
              </a:rPr>
              <a:t>comprehensible</a:t>
            </a:r>
            <a:endParaRPr lang="en-IN" sz="2800" dirty="0">
              <a:solidFill>
                <a:schemeClr val="tx1"/>
              </a:solidFill>
            </a:endParaRPr>
          </a:p>
          <a:p>
            <a:endParaRPr lang="en-IN" sz="2800" dirty="0">
              <a:solidFill>
                <a:schemeClr val="tx1"/>
              </a:solidFill>
            </a:endParaRPr>
          </a:p>
        </p:txBody>
      </p:sp>
      <p:sp>
        <p:nvSpPr>
          <p:cNvPr id="5" name="Text Placeholder 4"/>
          <p:cNvSpPr>
            <a:spLocks noGrp="1"/>
          </p:cNvSpPr>
          <p:nvPr>
            <p:ph type="body" sz="quarter" idx="3"/>
          </p:nvPr>
        </p:nvSpPr>
        <p:spPr>
          <a:xfrm>
            <a:off x="3464555" y="1792008"/>
            <a:ext cx="2202181" cy="576262"/>
          </a:xfrm>
          <a:solidFill>
            <a:schemeClr val="accent5">
              <a:lumMod val="20000"/>
              <a:lumOff val="80000"/>
            </a:schemeClr>
          </a:solidFill>
          <a:ln>
            <a:solidFill>
              <a:srgbClr val="FFC000"/>
            </a:solidFill>
          </a:ln>
        </p:spPr>
        <p:txBody>
          <a:bodyPr/>
          <a:lstStyle/>
          <a:p>
            <a:r>
              <a:rPr lang="en-IN" sz="2800" b="1" dirty="0">
                <a:solidFill>
                  <a:schemeClr val="tx1"/>
                </a:solidFill>
              </a:rPr>
              <a:t>Middle </a:t>
            </a:r>
          </a:p>
        </p:txBody>
      </p:sp>
      <p:sp>
        <p:nvSpPr>
          <p:cNvPr id="6" name="Text Placeholder 5"/>
          <p:cNvSpPr>
            <a:spLocks noGrp="1"/>
          </p:cNvSpPr>
          <p:nvPr>
            <p:ph type="body" sz="half" idx="16"/>
          </p:nvPr>
        </p:nvSpPr>
        <p:spPr>
          <a:xfrm>
            <a:off x="3456639" y="2477808"/>
            <a:ext cx="2210096" cy="3589338"/>
          </a:xfrm>
          <a:solidFill>
            <a:schemeClr val="accent5">
              <a:lumMod val="20000"/>
              <a:lumOff val="80000"/>
            </a:schemeClr>
          </a:solidFill>
          <a:ln>
            <a:solidFill>
              <a:srgbClr val="FFC000"/>
            </a:solidFill>
          </a:ln>
        </p:spPr>
        <p:txBody>
          <a:bodyPr>
            <a:normAutofit fontScale="85000" lnSpcReduction="10000"/>
          </a:bodyPr>
          <a:lstStyle/>
          <a:p>
            <a:pPr marL="457200" indent="-457200">
              <a:buFont typeface="Arial" panose="020B0604020202020204" pitchFamily="34" charset="0"/>
              <a:buChar char="•"/>
            </a:pPr>
            <a:r>
              <a:rPr lang="en-IN" sz="2800" dirty="0" smtClean="0">
                <a:solidFill>
                  <a:schemeClr val="tx1"/>
                </a:solidFill>
              </a:rPr>
              <a:t>Abstraction  </a:t>
            </a:r>
            <a:r>
              <a:rPr lang="en-IN" sz="2800" dirty="0">
                <a:solidFill>
                  <a:schemeClr val="tx1"/>
                </a:solidFill>
              </a:rPr>
              <a:t>may be introduced,</a:t>
            </a:r>
          </a:p>
          <a:p>
            <a:pPr marL="457200" indent="-457200">
              <a:buFont typeface="Arial" panose="020B0604020202020204" pitchFamily="34" charset="0"/>
              <a:buChar char="•"/>
            </a:pPr>
            <a:r>
              <a:rPr lang="en-IN" sz="2800" dirty="0">
                <a:solidFill>
                  <a:schemeClr val="tx1"/>
                </a:solidFill>
              </a:rPr>
              <a:t>Higher level Maths, science, powers of speech are appreciated</a:t>
            </a:r>
          </a:p>
        </p:txBody>
      </p:sp>
      <p:sp>
        <p:nvSpPr>
          <p:cNvPr id="7" name="Text Placeholder 6"/>
          <p:cNvSpPr>
            <a:spLocks noGrp="1"/>
          </p:cNvSpPr>
          <p:nvPr>
            <p:ph type="body" sz="quarter" idx="13"/>
          </p:nvPr>
        </p:nvSpPr>
        <p:spPr>
          <a:xfrm>
            <a:off x="5895334" y="1792008"/>
            <a:ext cx="2967311" cy="576262"/>
          </a:xfrm>
          <a:solidFill>
            <a:schemeClr val="accent6">
              <a:lumMod val="20000"/>
              <a:lumOff val="80000"/>
            </a:schemeClr>
          </a:solidFill>
          <a:ln>
            <a:solidFill>
              <a:srgbClr val="FFC000"/>
            </a:solidFill>
          </a:ln>
        </p:spPr>
        <p:txBody>
          <a:bodyPr/>
          <a:lstStyle/>
          <a:p>
            <a:r>
              <a:rPr lang="en-IN" sz="2800" b="1" dirty="0">
                <a:solidFill>
                  <a:schemeClr val="tx1"/>
                </a:solidFill>
              </a:rPr>
              <a:t>Late</a:t>
            </a:r>
          </a:p>
        </p:txBody>
      </p:sp>
      <p:sp>
        <p:nvSpPr>
          <p:cNvPr id="8" name="Text Placeholder 7"/>
          <p:cNvSpPr>
            <a:spLocks noGrp="1"/>
          </p:cNvSpPr>
          <p:nvPr>
            <p:ph type="body" sz="half" idx="17"/>
          </p:nvPr>
        </p:nvSpPr>
        <p:spPr>
          <a:xfrm>
            <a:off x="5895335" y="2477808"/>
            <a:ext cx="3002480" cy="3589338"/>
          </a:xfrm>
          <a:solidFill>
            <a:schemeClr val="accent6">
              <a:lumMod val="20000"/>
              <a:lumOff val="80000"/>
            </a:schemeClr>
          </a:solidFill>
          <a:ln>
            <a:solidFill>
              <a:srgbClr val="FFC000"/>
            </a:solidFill>
          </a:ln>
        </p:spPr>
        <p:txBody>
          <a:bodyPr>
            <a:noAutofit/>
          </a:bodyPr>
          <a:lstStyle/>
          <a:p>
            <a:pPr marL="342900" indent="-342900">
              <a:buFont typeface="Arial" panose="020B0604020202020204" pitchFamily="34" charset="0"/>
              <a:buChar char="•"/>
            </a:pPr>
            <a:r>
              <a:rPr lang="en-IN" sz="2400" dirty="0">
                <a:solidFill>
                  <a:schemeClr val="tx1"/>
                </a:solidFill>
              </a:rPr>
              <a:t>Abstraction further  easy to understand</a:t>
            </a:r>
          </a:p>
          <a:p>
            <a:pPr marL="342900" indent="-342900">
              <a:buFont typeface="Arial" panose="020B0604020202020204" pitchFamily="34" charset="0"/>
              <a:buChar char="•"/>
            </a:pPr>
            <a:r>
              <a:rPr lang="en-IN" sz="2400" dirty="0">
                <a:solidFill>
                  <a:schemeClr val="tx1"/>
                </a:solidFill>
              </a:rPr>
              <a:t>Trigonometry, Space science, molecular </a:t>
            </a:r>
            <a:r>
              <a:rPr lang="en-IN" sz="2400" dirty="0" smtClean="0">
                <a:solidFill>
                  <a:schemeClr val="tx1"/>
                </a:solidFill>
              </a:rPr>
              <a:t>biology, Philosophy</a:t>
            </a:r>
            <a:r>
              <a:rPr lang="en-IN" sz="2400" dirty="0">
                <a:solidFill>
                  <a:schemeClr val="tx1"/>
                </a:solidFill>
              </a:rPr>
              <a:t>, complex art and literature become fascinating</a:t>
            </a:r>
          </a:p>
          <a:p>
            <a:r>
              <a:rPr lang="en-IN" sz="900" dirty="0">
                <a:solidFill>
                  <a:schemeClr val="tx1"/>
                </a:solidFill>
              </a:rPr>
              <a:t>a</a:t>
            </a:r>
          </a:p>
          <a:p>
            <a:r>
              <a:rPr lang="en-IN" sz="900" dirty="0">
                <a:solidFill>
                  <a:schemeClr val="tx1"/>
                </a:solidFill>
              </a:rPr>
              <a:t>  </a:t>
            </a:r>
          </a:p>
        </p:txBody>
      </p:sp>
      <p:cxnSp>
        <p:nvCxnSpPr>
          <p:cNvPr id="9" name="Straight Connector 8"/>
          <p:cNvCxnSpPr/>
          <p:nvPr/>
        </p:nvCxnSpPr>
        <p:spPr>
          <a:xfrm rot="5400000">
            <a:off x="804038" y="3704889"/>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216164" y="3736420"/>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82892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3600" b="1" dirty="0">
                <a:ln w="11430"/>
                <a:solidFill>
                  <a:srgbClr val="7030A0"/>
                </a:solidFill>
                <a:effectLst>
                  <a:outerShdw blurRad="50800" dist="39000" dir="5460000" algn="tl">
                    <a:srgbClr val="000000">
                      <a:alpha val="38000"/>
                    </a:srgbClr>
                  </a:outerShdw>
                </a:effectLst>
              </a:rPr>
              <a:t>Implications on classroom behaviour</a:t>
            </a:r>
          </a:p>
        </p:txBody>
      </p:sp>
      <p:sp>
        <p:nvSpPr>
          <p:cNvPr id="3" name="Text Placeholder 2"/>
          <p:cNvSpPr>
            <a:spLocks noGrp="1"/>
          </p:cNvSpPr>
          <p:nvPr>
            <p:ph type="body" idx="1"/>
          </p:nvPr>
        </p:nvSpPr>
        <p:spPr>
          <a:xfrm>
            <a:off x="509954" y="1839306"/>
            <a:ext cx="2505992" cy="576262"/>
          </a:xfrm>
          <a:solidFill>
            <a:schemeClr val="accent3">
              <a:lumMod val="20000"/>
              <a:lumOff val="80000"/>
            </a:schemeClr>
          </a:solidFill>
          <a:ln>
            <a:solidFill>
              <a:srgbClr val="FFC000"/>
            </a:solidFill>
          </a:ln>
        </p:spPr>
        <p:txBody>
          <a:bodyPr/>
          <a:lstStyle/>
          <a:p>
            <a:r>
              <a:rPr lang="en-IN" sz="2800" b="1" dirty="0">
                <a:solidFill>
                  <a:schemeClr val="tx1"/>
                </a:solidFill>
              </a:rPr>
              <a:t>Early </a:t>
            </a:r>
          </a:p>
        </p:txBody>
      </p:sp>
      <p:sp>
        <p:nvSpPr>
          <p:cNvPr id="4" name="Text Placeholder 3"/>
          <p:cNvSpPr>
            <a:spLocks noGrp="1"/>
          </p:cNvSpPr>
          <p:nvPr>
            <p:ph type="body" sz="half" idx="15"/>
          </p:nvPr>
        </p:nvSpPr>
        <p:spPr>
          <a:xfrm>
            <a:off x="457201" y="2525106"/>
            <a:ext cx="2558746" cy="3589338"/>
          </a:xfrm>
          <a:solidFill>
            <a:schemeClr val="accent3">
              <a:lumMod val="20000"/>
              <a:lumOff val="80000"/>
            </a:schemeClr>
          </a:solidFill>
          <a:ln>
            <a:solidFill>
              <a:srgbClr val="FFC000"/>
            </a:solidFill>
          </a:ln>
        </p:spPr>
        <p:txBody>
          <a:bodyPr>
            <a:normAutofit fontScale="92500" lnSpcReduction="20000"/>
          </a:bodyPr>
          <a:lstStyle/>
          <a:p>
            <a:pPr marL="457200" indent="-457200">
              <a:buFont typeface="Arial" panose="020B0604020202020204" pitchFamily="34" charset="0"/>
              <a:buChar char="•"/>
            </a:pPr>
            <a:r>
              <a:rPr lang="en-IN" sz="2800" dirty="0">
                <a:solidFill>
                  <a:schemeClr val="tx1"/>
                </a:solidFill>
              </a:rPr>
              <a:t>Not as obedient as younger children, </a:t>
            </a:r>
          </a:p>
          <a:p>
            <a:pPr marL="457200" indent="-457200">
              <a:buFont typeface="Arial" panose="020B0604020202020204" pitchFamily="34" charset="0"/>
              <a:buChar char="•"/>
            </a:pPr>
            <a:r>
              <a:rPr lang="en-IN" sz="2800" dirty="0">
                <a:solidFill>
                  <a:schemeClr val="tx1"/>
                </a:solidFill>
              </a:rPr>
              <a:t>Form close groups</a:t>
            </a:r>
          </a:p>
          <a:p>
            <a:pPr marL="457200" indent="-457200">
              <a:buFont typeface="Arial" panose="020B0604020202020204" pitchFamily="34" charset="0"/>
              <a:buChar char="•"/>
            </a:pPr>
            <a:r>
              <a:rPr lang="en-IN" sz="2800" dirty="0">
                <a:solidFill>
                  <a:schemeClr val="tx1"/>
                </a:solidFill>
              </a:rPr>
              <a:t>Teacher is judged and commented upon</a:t>
            </a:r>
            <a:r>
              <a:rPr lang="en-IN" sz="2800" dirty="0" smtClean="0">
                <a:solidFill>
                  <a:schemeClr val="tx1"/>
                </a:solidFill>
              </a:rPr>
              <a:t>.</a:t>
            </a:r>
          </a:p>
          <a:p>
            <a:endParaRPr lang="en-IN" sz="2800" dirty="0">
              <a:solidFill>
                <a:schemeClr val="tx1"/>
              </a:solidFill>
            </a:endParaRPr>
          </a:p>
        </p:txBody>
      </p:sp>
      <p:sp>
        <p:nvSpPr>
          <p:cNvPr id="5" name="Text Placeholder 4"/>
          <p:cNvSpPr>
            <a:spLocks noGrp="1"/>
          </p:cNvSpPr>
          <p:nvPr>
            <p:ph type="body" sz="quarter" idx="3"/>
          </p:nvPr>
        </p:nvSpPr>
        <p:spPr>
          <a:xfrm>
            <a:off x="3243831" y="1839306"/>
            <a:ext cx="2202181" cy="576262"/>
          </a:xfrm>
          <a:solidFill>
            <a:schemeClr val="accent5">
              <a:lumMod val="20000"/>
              <a:lumOff val="80000"/>
            </a:schemeClr>
          </a:solidFill>
          <a:ln>
            <a:solidFill>
              <a:srgbClr val="FFC000"/>
            </a:solidFill>
          </a:ln>
        </p:spPr>
        <p:txBody>
          <a:bodyPr/>
          <a:lstStyle/>
          <a:p>
            <a:r>
              <a:rPr lang="en-IN" sz="2800" b="1" dirty="0">
                <a:solidFill>
                  <a:schemeClr val="tx1"/>
                </a:solidFill>
              </a:rPr>
              <a:t>Middle </a:t>
            </a:r>
          </a:p>
        </p:txBody>
      </p:sp>
      <p:sp>
        <p:nvSpPr>
          <p:cNvPr id="6" name="Text Placeholder 5"/>
          <p:cNvSpPr>
            <a:spLocks noGrp="1"/>
          </p:cNvSpPr>
          <p:nvPr>
            <p:ph type="body" sz="half" idx="16"/>
          </p:nvPr>
        </p:nvSpPr>
        <p:spPr>
          <a:xfrm>
            <a:off x="3235915" y="2525106"/>
            <a:ext cx="2210096" cy="3589338"/>
          </a:xfrm>
          <a:solidFill>
            <a:schemeClr val="accent5">
              <a:lumMod val="20000"/>
              <a:lumOff val="80000"/>
            </a:schemeClr>
          </a:solidFill>
          <a:ln>
            <a:solidFill>
              <a:srgbClr val="FFC000"/>
            </a:solidFill>
          </a:ln>
        </p:spPr>
        <p:txBody>
          <a:bodyPr>
            <a:normAutofit fontScale="92500" lnSpcReduction="20000"/>
          </a:bodyPr>
          <a:lstStyle/>
          <a:p>
            <a:pPr marL="342900" indent="-342900">
              <a:buFont typeface="Arial" panose="020B0604020202020204" pitchFamily="34" charset="0"/>
              <a:buChar char="•"/>
            </a:pPr>
            <a:r>
              <a:rPr lang="en-IN" sz="2400" dirty="0">
                <a:solidFill>
                  <a:schemeClr val="tx1"/>
                </a:solidFill>
              </a:rPr>
              <a:t>Class room behaviour majorly decided by peer influence,</a:t>
            </a:r>
          </a:p>
          <a:p>
            <a:pPr marL="342900" indent="-342900">
              <a:buFont typeface="Arial" panose="020B0604020202020204" pitchFamily="34" charset="0"/>
              <a:buChar char="•"/>
            </a:pPr>
            <a:r>
              <a:rPr lang="en-IN" sz="2400" dirty="0">
                <a:solidFill>
                  <a:schemeClr val="tx1"/>
                </a:solidFill>
              </a:rPr>
              <a:t>Fitting in the group is main concern</a:t>
            </a:r>
          </a:p>
          <a:p>
            <a:pPr marL="342900" indent="-342900">
              <a:buFont typeface="Arial" panose="020B0604020202020204" pitchFamily="34" charset="0"/>
              <a:buChar char="•"/>
            </a:pPr>
            <a:r>
              <a:rPr lang="en-IN" sz="2400" dirty="0">
                <a:solidFill>
                  <a:schemeClr val="tx1"/>
                </a:solidFill>
              </a:rPr>
              <a:t>Appear undisciplined</a:t>
            </a:r>
          </a:p>
        </p:txBody>
      </p:sp>
      <p:sp>
        <p:nvSpPr>
          <p:cNvPr id="7" name="Text Placeholder 6"/>
          <p:cNvSpPr>
            <a:spLocks noGrp="1"/>
          </p:cNvSpPr>
          <p:nvPr>
            <p:ph type="body" sz="quarter" idx="13"/>
          </p:nvPr>
        </p:nvSpPr>
        <p:spPr>
          <a:xfrm>
            <a:off x="5674611" y="1839306"/>
            <a:ext cx="3082527" cy="576262"/>
          </a:xfrm>
          <a:solidFill>
            <a:schemeClr val="accent6">
              <a:lumMod val="20000"/>
              <a:lumOff val="80000"/>
            </a:schemeClr>
          </a:solidFill>
          <a:ln>
            <a:solidFill>
              <a:srgbClr val="FFC000"/>
            </a:solidFill>
          </a:ln>
        </p:spPr>
        <p:txBody>
          <a:bodyPr/>
          <a:lstStyle/>
          <a:p>
            <a:r>
              <a:rPr lang="en-IN" sz="2800" b="1" dirty="0">
                <a:solidFill>
                  <a:schemeClr val="tx1"/>
                </a:solidFill>
              </a:rPr>
              <a:t>Late</a:t>
            </a:r>
          </a:p>
        </p:txBody>
      </p:sp>
      <p:sp>
        <p:nvSpPr>
          <p:cNvPr id="8" name="Text Placeholder 7"/>
          <p:cNvSpPr>
            <a:spLocks noGrp="1"/>
          </p:cNvSpPr>
          <p:nvPr>
            <p:ph type="body" sz="half" idx="17"/>
          </p:nvPr>
        </p:nvSpPr>
        <p:spPr>
          <a:xfrm>
            <a:off x="5674611" y="2525106"/>
            <a:ext cx="3064943" cy="3699848"/>
          </a:xfrm>
          <a:solidFill>
            <a:schemeClr val="accent6">
              <a:lumMod val="20000"/>
              <a:lumOff val="80000"/>
            </a:schemeClr>
          </a:solidFill>
          <a:ln>
            <a:solidFill>
              <a:srgbClr val="FFC000"/>
            </a:solidFill>
          </a:ln>
        </p:spPr>
        <p:txBody>
          <a:bodyPr>
            <a:noAutofit/>
          </a:bodyPr>
          <a:lstStyle/>
          <a:p>
            <a:pPr marL="457200" indent="-457200">
              <a:buFont typeface="Arial" panose="020B0604020202020204" pitchFamily="34" charset="0"/>
              <a:buChar char="•"/>
            </a:pPr>
            <a:r>
              <a:rPr lang="en-IN" sz="2800" dirty="0">
                <a:solidFill>
                  <a:schemeClr val="tx1"/>
                </a:solidFill>
              </a:rPr>
              <a:t>Focused if areas of interest and aptitude are offered,</a:t>
            </a:r>
          </a:p>
          <a:p>
            <a:pPr marL="457200" indent="-457200">
              <a:buFont typeface="Arial" panose="020B0604020202020204" pitchFamily="34" charset="0"/>
              <a:buChar char="•"/>
            </a:pPr>
            <a:r>
              <a:rPr lang="en-IN" sz="2800" dirty="0">
                <a:solidFill>
                  <a:schemeClr val="tx1"/>
                </a:solidFill>
              </a:rPr>
              <a:t>Can better work as a team, </a:t>
            </a:r>
            <a:endParaRPr lang="en-IN" sz="2800" dirty="0" smtClean="0">
              <a:solidFill>
                <a:schemeClr val="tx1"/>
              </a:solidFill>
            </a:endParaRPr>
          </a:p>
          <a:p>
            <a:pPr marL="457200" indent="-457200">
              <a:buFont typeface="Arial" panose="020B0604020202020204" pitchFamily="34" charset="0"/>
              <a:buChar char="•"/>
            </a:pPr>
            <a:r>
              <a:rPr lang="en-IN" sz="2800" dirty="0" smtClean="0">
                <a:solidFill>
                  <a:schemeClr val="tx1"/>
                </a:solidFill>
              </a:rPr>
              <a:t>Bubbling </a:t>
            </a:r>
            <a:r>
              <a:rPr lang="en-IN" sz="2800" dirty="0">
                <a:solidFill>
                  <a:schemeClr val="tx1"/>
                </a:solidFill>
              </a:rPr>
              <a:t>with confidence</a:t>
            </a:r>
          </a:p>
          <a:p>
            <a:endParaRPr lang="en-IN" sz="2800" dirty="0">
              <a:solidFill>
                <a:schemeClr val="tx1"/>
              </a:solidFill>
            </a:endParaRPr>
          </a:p>
        </p:txBody>
      </p:sp>
      <p:cxnSp>
        <p:nvCxnSpPr>
          <p:cNvPr id="9" name="Straight Connector 8"/>
          <p:cNvCxnSpPr/>
          <p:nvPr/>
        </p:nvCxnSpPr>
        <p:spPr>
          <a:xfrm rot="5400000">
            <a:off x="583314" y="3815251"/>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995440" y="3846782"/>
            <a:ext cx="5108027" cy="1588"/>
          </a:xfrm>
          <a:prstGeom prst="line">
            <a:avLst/>
          </a:prstGeom>
          <a:ln w="19050"/>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88411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Case scenario -1.</a:t>
            </a:r>
            <a:endParaRPr lang="en-IN" b="1" dirty="0">
              <a:ln w="11430"/>
              <a:solidFill>
                <a:srgbClr val="7030A0"/>
              </a:solidFill>
              <a:effectLst>
                <a:outerShdw blurRad="50800" dist="39000" dir="5460000" algn="tl">
                  <a:srgbClr val="000000">
                    <a:alpha val="38000"/>
                  </a:srgbClr>
                </a:outerShdw>
              </a:effectLst>
            </a:endParaRPr>
          </a:p>
        </p:txBody>
      </p:sp>
      <p:sp>
        <p:nvSpPr>
          <p:cNvPr id="24" name="Content Placeholder 23"/>
          <p:cNvSpPr>
            <a:spLocks noGrp="1"/>
          </p:cNvSpPr>
          <p:nvPr>
            <p:ph idx="1"/>
          </p:nvPr>
        </p:nvSpPr>
        <p:spPr/>
        <p:txBody>
          <a:bodyPr>
            <a:normAutofit/>
          </a:bodyPr>
          <a:lstStyle/>
          <a:p>
            <a:r>
              <a:rPr lang="en-IN" sz="3600" b="1" dirty="0"/>
              <a:t>How will a child and adolescents of the three different stages  address the question:</a:t>
            </a:r>
          </a:p>
          <a:p>
            <a:r>
              <a:rPr lang="en-IN" sz="4800" b="1" dirty="0">
                <a:ln w="1905"/>
                <a:solidFill>
                  <a:srgbClr val="00B0F0"/>
                </a:solidFill>
                <a:effectLst>
                  <a:innerShdw blurRad="69850" dist="43180" dir="5400000">
                    <a:srgbClr val="000000">
                      <a:alpha val="65000"/>
                    </a:srgbClr>
                  </a:innerShdw>
                </a:effectLst>
              </a:rPr>
              <a:t>Why does a  mother feed her  baby?</a:t>
            </a:r>
          </a:p>
        </p:txBody>
      </p:sp>
    </p:spTree>
    <p:extLst>
      <p:ext uri="{BB962C8B-B14F-4D97-AF65-F5344CB8AC3E}">
        <p14:creationId xmlns:p14="http://schemas.microsoft.com/office/powerpoint/2010/main" xmlns="" val="2506146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smtClean="0">
                <a:ln w="11430"/>
                <a:solidFill>
                  <a:srgbClr val="7030A0"/>
                </a:solidFill>
                <a:effectLst>
                  <a:outerShdw blurRad="50800" dist="39000" dir="5460000" algn="tl">
                    <a:srgbClr val="000000">
                      <a:alpha val="38000"/>
                    </a:srgbClr>
                  </a:outerShdw>
                </a:effectLst>
                <a:latin typeface="+mn-lt"/>
              </a:rPr>
              <a:t>Likely Answers</a:t>
            </a:r>
            <a:endParaRPr lang="en-IN" sz="4000" b="1" dirty="0">
              <a:ln w="11430"/>
              <a:solidFill>
                <a:srgbClr val="7030A0"/>
              </a:solidFill>
              <a:effectLst>
                <a:outerShdw blurRad="50800" dist="39000" dir="5460000" algn="tl">
                  <a:srgbClr val="000000">
                    <a:alpha val="38000"/>
                  </a:srgbClr>
                </a:outerShdw>
              </a:effectLst>
              <a:latin typeface="+mn-lt"/>
            </a:endParaRPr>
          </a:p>
        </p:txBody>
      </p:sp>
      <p:sp>
        <p:nvSpPr>
          <p:cNvPr id="5" name="Text Placeholder 4"/>
          <p:cNvSpPr>
            <a:spLocks noGrp="1"/>
          </p:cNvSpPr>
          <p:nvPr>
            <p:ph type="body" idx="1"/>
          </p:nvPr>
        </p:nvSpPr>
        <p:spPr>
          <a:xfrm>
            <a:off x="395880" y="1876098"/>
            <a:ext cx="1706269" cy="693682"/>
          </a:xfrm>
          <a:solidFill>
            <a:schemeClr val="accent3">
              <a:lumMod val="20000"/>
              <a:lumOff val="80000"/>
            </a:schemeClr>
          </a:solidFill>
          <a:ln>
            <a:solidFill>
              <a:srgbClr val="FFC000"/>
            </a:solidFill>
          </a:ln>
        </p:spPr>
        <p:txBody>
          <a:bodyPr/>
          <a:lstStyle/>
          <a:p>
            <a:r>
              <a:rPr lang="en-IN" sz="2400" b="1" dirty="0" smtClean="0">
                <a:solidFill>
                  <a:schemeClr val="tx1"/>
                </a:solidFill>
                <a:latin typeface="+mn-lt"/>
              </a:rPr>
              <a:t>Child:</a:t>
            </a:r>
            <a:endParaRPr lang="en-IN" sz="2400" b="1" dirty="0">
              <a:solidFill>
                <a:schemeClr val="tx1"/>
              </a:solidFill>
              <a:latin typeface="+mn-lt"/>
            </a:endParaRPr>
          </a:p>
        </p:txBody>
      </p:sp>
      <p:sp>
        <p:nvSpPr>
          <p:cNvPr id="8" name="Text Placeholder 7"/>
          <p:cNvSpPr>
            <a:spLocks noGrp="1"/>
          </p:cNvSpPr>
          <p:nvPr>
            <p:ph type="body" sz="half" idx="15"/>
          </p:nvPr>
        </p:nvSpPr>
        <p:spPr>
          <a:xfrm>
            <a:off x="331689" y="2965049"/>
            <a:ext cx="2048904" cy="2771023"/>
          </a:xfrm>
          <a:solidFill>
            <a:schemeClr val="accent3">
              <a:lumMod val="20000"/>
              <a:lumOff val="80000"/>
            </a:schemeClr>
          </a:solidFill>
          <a:ln>
            <a:solidFill>
              <a:srgbClr val="FFC000"/>
            </a:solidFill>
          </a:ln>
        </p:spPr>
        <p:txBody>
          <a:bodyPr/>
          <a:lstStyle/>
          <a:p>
            <a:pPr marL="342900" indent="-342900">
              <a:buFont typeface="Arial" panose="020B0604020202020204" pitchFamily="34" charset="0"/>
              <a:buChar char="•"/>
            </a:pPr>
            <a:r>
              <a:rPr lang="en-IN" sz="2400" b="1" dirty="0" smtClean="0">
                <a:solidFill>
                  <a:schemeClr val="tx1"/>
                </a:solidFill>
                <a:latin typeface="+mn-lt"/>
              </a:rPr>
              <a:t>Because he is crying (cause and effect)</a:t>
            </a:r>
          </a:p>
          <a:p>
            <a:endParaRPr lang="en-IN" sz="2400" b="1" dirty="0">
              <a:solidFill>
                <a:schemeClr val="tx1"/>
              </a:solidFill>
              <a:latin typeface="+mn-lt"/>
            </a:endParaRPr>
          </a:p>
        </p:txBody>
      </p:sp>
      <p:sp>
        <p:nvSpPr>
          <p:cNvPr id="6" name="Text Placeholder 5"/>
          <p:cNvSpPr>
            <a:spLocks noGrp="1"/>
          </p:cNvSpPr>
          <p:nvPr>
            <p:ph type="body" sz="quarter" idx="3"/>
          </p:nvPr>
        </p:nvSpPr>
        <p:spPr>
          <a:xfrm>
            <a:off x="2203290" y="1860331"/>
            <a:ext cx="2195285" cy="744426"/>
          </a:xfrm>
          <a:solidFill>
            <a:schemeClr val="accent5">
              <a:lumMod val="20000"/>
              <a:lumOff val="80000"/>
            </a:schemeClr>
          </a:solidFill>
          <a:ln>
            <a:solidFill>
              <a:srgbClr val="FFC000"/>
            </a:solidFill>
          </a:ln>
        </p:spPr>
        <p:txBody>
          <a:bodyPr/>
          <a:lstStyle/>
          <a:p>
            <a:r>
              <a:rPr lang="en-IN" sz="2400" b="1" dirty="0" smtClean="0">
                <a:solidFill>
                  <a:schemeClr val="tx1"/>
                </a:solidFill>
                <a:latin typeface="+mn-lt"/>
              </a:rPr>
              <a:t>Early Adolescents:</a:t>
            </a:r>
            <a:endParaRPr lang="en-IN" sz="2400" b="1" dirty="0">
              <a:solidFill>
                <a:schemeClr val="tx1"/>
              </a:solidFill>
              <a:latin typeface="+mn-lt"/>
            </a:endParaRPr>
          </a:p>
        </p:txBody>
      </p:sp>
      <p:sp>
        <p:nvSpPr>
          <p:cNvPr id="9" name="Text Placeholder 8"/>
          <p:cNvSpPr>
            <a:spLocks noGrp="1"/>
          </p:cNvSpPr>
          <p:nvPr>
            <p:ph type="body" sz="half" idx="16"/>
          </p:nvPr>
        </p:nvSpPr>
        <p:spPr>
          <a:xfrm>
            <a:off x="2427890" y="2965052"/>
            <a:ext cx="1970689" cy="2771023"/>
          </a:xfrm>
          <a:solidFill>
            <a:schemeClr val="accent5">
              <a:lumMod val="20000"/>
              <a:lumOff val="80000"/>
            </a:schemeClr>
          </a:solidFill>
          <a:ln>
            <a:solidFill>
              <a:srgbClr val="FFC000"/>
            </a:solidFill>
          </a:ln>
        </p:spPr>
        <p:txBody>
          <a:bodyPr/>
          <a:lstStyle/>
          <a:p>
            <a:pPr marL="342900" indent="-342900">
              <a:buFont typeface="Arial" panose="020B0604020202020204" pitchFamily="34" charset="0"/>
              <a:buChar char="•"/>
            </a:pPr>
            <a:r>
              <a:rPr lang="en-IN" sz="2400" b="1" dirty="0" smtClean="0">
                <a:solidFill>
                  <a:schemeClr val="tx1"/>
                </a:solidFill>
                <a:latin typeface="+mn-lt"/>
              </a:rPr>
              <a:t>Because he is hungry           (here and now)</a:t>
            </a:r>
          </a:p>
          <a:p>
            <a:endParaRPr lang="en-IN" sz="2400" b="1" dirty="0">
              <a:solidFill>
                <a:schemeClr val="tx1"/>
              </a:solidFill>
              <a:latin typeface="+mn-lt"/>
            </a:endParaRPr>
          </a:p>
        </p:txBody>
      </p:sp>
      <p:sp>
        <p:nvSpPr>
          <p:cNvPr id="7" name="Text Placeholder 6"/>
          <p:cNvSpPr>
            <a:spLocks noGrp="1"/>
          </p:cNvSpPr>
          <p:nvPr>
            <p:ph type="body" sz="quarter" idx="13"/>
          </p:nvPr>
        </p:nvSpPr>
        <p:spPr>
          <a:xfrm>
            <a:off x="4493172" y="1860330"/>
            <a:ext cx="2191408" cy="760193"/>
          </a:xfrm>
          <a:solidFill>
            <a:schemeClr val="accent6">
              <a:lumMod val="20000"/>
              <a:lumOff val="80000"/>
            </a:schemeClr>
          </a:solidFill>
          <a:ln>
            <a:solidFill>
              <a:srgbClr val="FFC000"/>
            </a:solidFill>
          </a:ln>
        </p:spPr>
        <p:txBody>
          <a:bodyPr/>
          <a:lstStyle/>
          <a:p>
            <a:r>
              <a:rPr lang="en-IN" sz="2400" b="1" dirty="0" smtClean="0">
                <a:solidFill>
                  <a:schemeClr val="tx1"/>
                </a:solidFill>
                <a:latin typeface="+mn-lt"/>
              </a:rPr>
              <a:t>Middle Adolescents:</a:t>
            </a:r>
            <a:endParaRPr lang="en-IN" sz="2400" b="1" dirty="0">
              <a:solidFill>
                <a:schemeClr val="tx1"/>
              </a:solidFill>
              <a:latin typeface="+mn-lt"/>
            </a:endParaRPr>
          </a:p>
        </p:txBody>
      </p:sp>
      <p:sp>
        <p:nvSpPr>
          <p:cNvPr id="10" name="Text Placeholder 9"/>
          <p:cNvSpPr>
            <a:spLocks noGrp="1"/>
          </p:cNvSpPr>
          <p:nvPr>
            <p:ph type="body" sz="half" idx="17"/>
          </p:nvPr>
        </p:nvSpPr>
        <p:spPr>
          <a:xfrm>
            <a:off x="4571011" y="2996584"/>
            <a:ext cx="1829788" cy="2771023"/>
          </a:xfrm>
          <a:solidFill>
            <a:schemeClr val="accent6">
              <a:lumMod val="20000"/>
              <a:lumOff val="80000"/>
            </a:schemeClr>
          </a:solidFill>
          <a:ln>
            <a:solidFill>
              <a:srgbClr val="FFC000"/>
            </a:solidFill>
          </a:ln>
        </p:spPr>
        <p:txBody>
          <a:bodyPr>
            <a:normAutofit fontScale="92500" lnSpcReduction="10000"/>
          </a:bodyPr>
          <a:lstStyle/>
          <a:p>
            <a:pPr marL="342900" indent="-342900">
              <a:buFont typeface="Arial" panose="020B0604020202020204" pitchFamily="34" charset="0"/>
              <a:buChar char="•"/>
            </a:pPr>
            <a:r>
              <a:rPr lang="en-IN" sz="2400" b="1" dirty="0" smtClean="0">
                <a:solidFill>
                  <a:schemeClr val="tx1"/>
                </a:solidFill>
                <a:latin typeface="+mn-lt"/>
              </a:rPr>
              <a:t>Because she cares for her baby (emergence of abstraction)</a:t>
            </a:r>
          </a:p>
          <a:p>
            <a:endParaRPr lang="en-IN" sz="2400" b="1" dirty="0">
              <a:solidFill>
                <a:schemeClr val="tx1"/>
              </a:solidFill>
              <a:latin typeface="+mn-lt"/>
            </a:endParaRPr>
          </a:p>
        </p:txBody>
      </p:sp>
      <p:sp>
        <p:nvSpPr>
          <p:cNvPr id="11" name="Text Placeholder 4"/>
          <p:cNvSpPr txBox="1">
            <a:spLocks/>
          </p:cNvSpPr>
          <p:nvPr/>
        </p:nvSpPr>
        <p:spPr>
          <a:xfrm>
            <a:off x="6779169" y="1844566"/>
            <a:ext cx="2301767" cy="754938"/>
          </a:xfrm>
          <a:prstGeom prst="rect">
            <a:avLst/>
          </a:prstGeom>
          <a:solidFill>
            <a:schemeClr val="accent4">
              <a:lumMod val="20000"/>
              <a:lumOff val="80000"/>
            </a:schemeClr>
          </a:solidFill>
          <a:ln>
            <a:solidFill>
              <a:srgbClr val="FFC000"/>
            </a:solidFill>
          </a:ln>
        </p:spPr>
        <p:txBody>
          <a:bodyPr spcFirstLastPara="1" wrap="square" lIns="91425" tIns="45700" rIns="91425" bIns="45700" anchor="b" anchorCtr="0">
            <a:noAutofit/>
          </a:bodyPr>
          <a:lstStyle/>
          <a:p>
            <a:pPr lvl="0">
              <a:spcBef>
                <a:spcPts val="640"/>
              </a:spcBef>
              <a:buClr>
                <a:schemeClr val="dk1"/>
              </a:buClr>
              <a:buSzPts val="3200"/>
            </a:pPr>
            <a:r>
              <a:rPr lang="en-IN" sz="2400" b="1" dirty="0" smtClean="0">
                <a:solidFill>
                  <a:schemeClr val="tx1"/>
                </a:solidFill>
                <a:latin typeface="+mn-lt"/>
              </a:rPr>
              <a:t>Late Adolescence:</a:t>
            </a:r>
            <a:endParaRPr kumimoji="0" lang="en-IN" sz="2400" b="1" i="0" u="none" strike="noStrike" kern="0" cap="none" spc="0" normalizeH="0" baseline="0" noProof="0" dirty="0">
              <a:ln>
                <a:noFill/>
              </a:ln>
              <a:solidFill>
                <a:schemeClr val="tx1"/>
              </a:solidFill>
              <a:effectLst/>
              <a:uLnTx/>
              <a:uFillTx/>
              <a:latin typeface="+mn-lt"/>
              <a:ea typeface="Calibri"/>
              <a:cs typeface="Calibri"/>
              <a:sym typeface="Calibri"/>
            </a:endParaRPr>
          </a:p>
        </p:txBody>
      </p:sp>
      <p:sp>
        <p:nvSpPr>
          <p:cNvPr id="12" name="Text Placeholder 7"/>
          <p:cNvSpPr txBox="1">
            <a:spLocks/>
          </p:cNvSpPr>
          <p:nvPr/>
        </p:nvSpPr>
        <p:spPr>
          <a:xfrm>
            <a:off x="6594231" y="2912500"/>
            <a:ext cx="2344818" cy="2771023"/>
          </a:xfrm>
          <a:prstGeom prst="rect">
            <a:avLst/>
          </a:prstGeom>
          <a:solidFill>
            <a:schemeClr val="accent4">
              <a:lumMod val="20000"/>
              <a:lumOff val="80000"/>
            </a:schemeClr>
          </a:solidFill>
          <a:ln>
            <a:solidFill>
              <a:srgbClr val="FFC000"/>
            </a:solidFill>
          </a:ln>
        </p:spPr>
        <p:txBody>
          <a:bodyPr spcFirstLastPara="1" wrap="square" lIns="91425" tIns="45700" rIns="91425" bIns="45700" anchor="t" anchorCtr="0">
            <a:noAutofit/>
          </a:bodyPr>
          <a:lstStyle/>
          <a:p>
            <a:pPr marL="342900" indent="-342900">
              <a:buFont typeface="Arial" panose="020B0604020202020204" pitchFamily="34" charset="0"/>
              <a:buChar char="•"/>
            </a:pPr>
            <a:r>
              <a:rPr lang="en-IN" sz="2400" b="1" dirty="0" smtClean="0">
                <a:solidFill>
                  <a:schemeClr val="tx1"/>
                </a:solidFill>
                <a:latin typeface="+mn-lt"/>
              </a:rPr>
              <a:t>Maternal instinct for the survival of the species (advanced abstraction)</a:t>
            </a:r>
          </a:p>
          <a:p>
            <a:pPr marL="0" marR="0" lvl="0" indent="0" algn="l" defTabSz="914400" rtl="0" eaLnBrk="1" fontAlgn="auto" latinLnBrk="0" hangingPunct="1">
              <a:lnSpc>
                <a:spcPct val="100000"/>
              </a:lnSpc>
              <a:spcBef>
                <a:spcPts val="640"/>
              </a:spcBef>
              <a:spcAft>
                <a:spcPts val="0"/>
              </a:spcAft>
              <a:buClr>
                <a:schemeClr val="dk1"/>
              </a:buClr>
              <a:buSzPts val="3200"/>
              <a:buFont typeface="Arial"/>
              <a:buNone/>
              <a:tabLst/>
              <a:defRPr/>
            </a:pPr>
            <a:endParaRPr kumimoji="0" lang="en-IN" sz="2400" b="1" i="0" u="none" strike="noStrike" kern="0" cap="none" spc="0" normalizeH="0" baseline="0" noProof="0" dirty="0">
              <a:ln>
                <a:noFill/>
              </a:ln>
              <a:solidFill>
                <a:schemeClr val="tx1"/>
              </a:solidFill>
              <a:effectLst/>
              <a:uLnTx/>
              <a:uFillTx/>
              <a:latin typeface="+mn-lt"/>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5400" b="1" dirty="0" smtClean="0">
                <a:ln w="11430"/>
                <a:solidFill>
                  <a:srgbClr val="7030A0"/>
                </a:solidFill>
                <a:effectLst>
                  <a:outerShdw blurRad="50800" dist="39000" dir="5460000" algn="tl">
                    <a:srgbClr val="000000">
                      <a:alpha val="38000"/>
                    </a:srgbClr>
                  </a:outerShdw>
                </a:effectLst>
              </a:rPr>
              <a:t>Case scenario -2</a:t>
            </a:r>
            <a:endParaRPr lang="en-IN" sz="5400" b="1" dirty="0">
              <a:ln w="11430"/>
              <a:solidFill>
                <a:srgbClr val="7030A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r>
              <a:rPr lang="en-IN" b="1" dirty="0"/>
              <a:t>The teacher scolds the student in the class,</a:t>
            </a:r>
          </a:p>
          <a:p>
            <a:pPr marL="0" indent="0">
              <a:buNone/>
            </a:pPr>
            <a:r>
              <a:rPr lang="en-IN" dirty="0"/>
              <a:t> </a:t>
            </a:r>
            <a:r>
              <a:rPr lang="en-IN" dirty="0" smtClean="0"/>
              <a:t>	</a:t>
            </a:r>
            <a:r>
              <a:rPr lang="en-IN" sz="3600" b="1" dirty="0" smtClean="0">
                <a:ln w="1905"/>
                <a:solidFill>
                  <a:srgbClr val="0070C0"/>
                </a:solidFill>
                <a:effectLst>
                  <a:innerShdw blurRad="69850" dist="43180" dir="5400000">
                    <a:srgbClr val="000000">
                      <a:alpha val="65000"/>
                    </a:srgbClr>
                  </a:innerShdw>
                </a:effectLst>
              </a:rPr>
              <a:t>“Are </a:t>
            </a:r>
            <a:r>
              <a:rPr lang="en-IN" sz="3600" b="1" dirty="0">
                <a:ln w="1905"/>
                <a:solidFill>
                  <a:srgbClr val="0070C0"/>
                </a:solidFill>
                <a:effectLst>
                  <a:innerShdw blurRad="69850" dist="43180" dir="5400000">
                    <a:srgbClr val="000000">
                      <a:alpha val="65000"/>
                    </a:srgbClr>
                  </a:innerShdw>
                </a:effectLst>
              </a:rPr>
              <a:t>you mad? How can you make such a </a:t>
            </a:r>
            <a:r>
              <a:rPr lang="en-IN" sz="3600" b="1" dirty="0" smtClean="0">
                <a:ln w="1905"/>
                <a:solidFill>
                  <a:srgbClr val="0070C0"/>
                </a:solidFill>
                <a:effectLst>
                  <a:innerShdw blurRad="69850" dist="43180" dir="5400000">
                    <a:srgbClr val="000000">
                      <a:alpha val="65000"/>
                    </a:srgbClr>
                  </a:innerShdw>
                </a:effectLst>
              </a:rPr>
              <a:t>silly mistake</a:t>
            </a:r>
            <a:r>
              <a:rPr lang="en-IN" sz="3600" b="1" dirty="0">
                <a:ln w="1905"/>
                <a:solidFill>
                  <a:srgbClr val="0070C0"/>
                </a:solidFill>
                <a:effectLst>
                  <a:innerShdw blurRad="69850" dist="43180" dir="5400000">
                    <a:srgbClr val="000000">
                      <a:alpha val="65000"/>
                    </a:srgbClr>
                  </a:innerShdw>
                </a:effectLst>
              </a:rPr>
              <a:t>?”</a:t>
            </a:r>
            <a:endParaRPr lang="en-IN" b="1" dirty="0">
              <a:solidFill>
                <a:srgbClr val="0070C0"/>
              </a:solidFill>
            </a:endParaRPr>
          </a:p>
          <a:p>
            <a:r>
              <a:rPr lang="en-IN" b="1" dirty="0"/>
              <a:t>What would be the  emotional reaction in each stage?</a:t>
            </a:r>
          </a:p>
        </p:txBody>
      </p:sp>
    </p:spTree>
    <p:extLst>
      <p:ext uri="{BB962C8B-B14F-4D97-AF65-F5344CB8AC3E}">
        <p14:creationId xmlns:p14="http://schemas.microsoft.com/office/powerpoint/2010/main" xmlns="" val="2101373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4000" b="1" dirty="0" smtClean="0">
                <a:ln w="11430"/>
                <a:solidFill>
                  <a:srgbClr val="7030A0"/>
                </a:solidFill>
                <a:effectLst>
                  <a:outerShdw blurRad="50800" dist="39000" dir="5460000" algn="tl">
                    <a:srgbClr val="000000">
                      <a:alpha val="38000"/>
                    </a:srgbClr>
                  </a:outerShdw>
                </a:effectLst>
                <a:latin typeface="+mn-lt"/>
              </a:rPr>
              <a:t>Likely Answers</a:t>
            </a:r>
            <a:endParaRPr lang="en-IN" sz="4000" b="1" dirty="0">
              <a:ln w="11430"/>
              <a:solidFill>
                <a:srgbClr val="7030A0"/>
              </a:solidFill>
              <a:effectLst>
                <a:outerShdw blurRad="50800" dist="39000" dir="5460000" algn="tl">
                  <a:srgbClr val="000000">
                    <a:alpha val="38000"/>
                  </a:srgbClr>
                </a:outerShdw>
              </a:effectLst>
              <a:latin typeface="+mn-lt"/>
            </a:endParaRPr>
          </a:p>
        </p:txBody>
      </p:sp>
      <p:sp>
        <p:nvSpPr>
          <p:cNvPr id="5" name="Text Placeholder 4"/>
          <p:cNvSpPr>
            <a:spLocks noGrp="1"/>
          </p:cNvSpPr>
          <p:nvPr>
            <p:ph type="body" idx="1"/>
          </p:nvPr>
        </p:nvSpPr>
        <p:spPr>
          <a:xfrm>
            <a:off x="395880" y="1876098"/>
            <a:ext cx="1706269" cy="693682"/>
          </a:xfrm>
          <a:solidFill>
            <a:schemeClr val="accent3">
              <a:lumMod val="20000"/>
              <a:lumOff val="80000"/>
            </a:schemeClr>
          </a:solidFill>
          <a:ln>
            <a:solidFill>
              <a:srgbClr val="FFC000"/>
            </a:solidFill>
          </a:ln>
        </p:spPr>
        <p:txBody>
          <a:bodyPr/>
          <a:lstStyle/>
          <a:p>
            <a:r>
              <a:rPr lang="en-IN" sz="2400" b="1" dirty="0" smtClean="0">
                <a:solidFill>
                  <a:schemeClr val="tx1"/>
                </a:solidFill>
                <a:latin typeface="+mn-lt"/>
              </a:rPr>
              <a:t>Child:</a:t>
            </a:r>
            <a:endParaRPr lang="en-IN" sz="2400" b="1" dirty="0">
              <a:solidFill>
                <a:schemeClr val="tx1"/>
              </a:solidFill>
              <a:latin typeface="+mn-lt"/>
            </a:endParaRPr>
          </a:p>
        </p:txBody>
      </p:sp>
      <p:sp>
        <p:nvSpPr>
          <p:cNvPr id="8" name="Text Placeholder 7"/>
          <p:cNvSpPr>
            <a:spLocks noGrp="1"/>
          </p:cNvSpPr>
          <p:nvPr>
            <p:ph type="body" sz="half" idx="15"/>
          </p:nvPr>
        </p:nvSpPr>
        <p:spPr>
          <a:xfrm>
            <a:off x="331689" y="2824372"/>
            <a:ext cx="2048904" cy="2771023"/>
          </a:xfrm>
          <a:solidFill>
            <a:schemeClr val="accent3">
              <a:lumMod val="20000"/>
              <a:lumOff val="80000"/>
            </a:schemeClr>
          </a:solidFill>
          <a:ln>
            <a:solidFill>
              <a:srgbClr val="FFC000"/>
            </a:solidFill>
          </a:ln>
        </p:spPr>
        <p:txBody>
          <a:bodyPr>
            <a:normAutofit/>
          </a:bodyPr>
          <a:lstStyle/>
          <a:p>
            <a:pPr marL="342900" indent="-342900">
              <a:buFont typeface="Arial" panose="020B0604020202020204" pitchFamily="34" charset="0"/>
              <a:buChar char="•"/>
            </a:pPr>
            <a:r>
              <a:rPr lang="en-IN" sz="2400" b="1" dirty="0" smtClean="0">
                <a:solidFill>
                  <a:schemeClr val="tx1"/>
                </a:solidFill>
                <a:latin typeface="+mn-lt"/>
              </a:rPr>
              <a:t>Sad at losing teacher’s love</a:t>
            </a:r>
          </a:p>
        </p:txBody>
      </p:sp>
      <p:sp>
        <p:nvSpPr>
          <p:cNvPr id="6" name="Text Placeholder 5"/>
          <p:cNvSpPr>
            <a:spLocks noGrp="1"/>
          </p:cNvSpPr>
          <p:nvPr>
            <p:ph type="body" sz="quarter" idx="3"/>
          </p:nvPr>
        </p:nvSpPr>
        <p:spPr>
          <a:xfrm>
            <a:off x="2203290" y="1860331"/>
            <a:ext cx="2195285" cy="744426"/>
          </a:xfrm>
          <a:solidFill>
            <a:schemeClr val="accent5">
              <a:lumMod val="20000"/>
              <a:lumOff val="80000"/>
            </a:schemeClr>
          </a:solidFill>
          <a:ln>
            <a:solidFill>
              <a:srgbClr val="FFC000"/>
            </a:solidFill>
          </a:ln>
        </p:spPr>
        <p:txBody>
          <a:bodyPr/>
          <a:lstStyle/>
          <a:p>
            <a:r>
              <a:rPr lang="en-IN" sz="2400" b="1" dirty="0" smtClean="0">
                <a:solidFill>
                  <a:schemeClr val="tx1"/>
                </a:solidFill>
                <a:latin typeface="+mn-lt"/>
              </a:rPr>
              <a:t>Early Adolescents:</a:t>
            </a:r>
            <a:endParaRPr lang="en-IN" sz="2400" b="1" dirty="0">
              <a:solidFill>
                <a:schemeClr val="tx1"/>
              </a:solidFill>
              <a:latin typeface="+mn-lt"/>
            </a:endParaRPr>
          </a:p>
        </p:txBody>
      </p:sp>
      <p:sp>
        <p:nvSpPr>
          <p:cNvPr id="9" name="Text Placeholder 8"/>
          <p:cNvSpPr>
            <a:spLocks noGrp="1"/>
          </p:cNvSpPr>
          <p:nvPr>
            <p:ph type="body" sz="half" idx="16"/>
          </p:nvPr>
        </p:nvSpPr>
        <p:spPr>
          <a:xfrm>
            <a:off x="2480644" y="2824375"/>
            <a:ext cx="1970689" cy="2771023"/>
          </a:xfrm>
          <a:solidFill>
            <a:schemeClr val="accent5">
              <a:lumMod val="20000"/>
              <a:lumOff val="80000"/>
            </a:schemeClr>
          </a:solidFill>
          <a:ln>
            <a:solidFill>
              <a:srgbClr val="FFC000"/>
            </a:solidFill>
          </a:ln>
        </p:spPr>
        <p:txBody>
          <a:bodyPr/>
          <a:lstStyle/>
          <a:p>
            <a:pPr marL="342900" indent="-342900">
              <a:buFont typeface="Arial" panose="020B0604020202020204" pitchFamily="34" charset="0"/>
              <a:buChar char="•"/>
            </a:pPr>
            <a:r>
              <a:rPr lang="en-IN" sz="2400" b="1" dirty="0" smtClean="0"/>
              <a:t>Ashamed, loses self esteem</a:t>
            </a:r>
            <a:endParaRPr lang="en-IN" sz="2400" b="1" dirty="0">
              <a:solidFill>
                <a:schemeClr val="tx1"/>
              </a:solidFill>
              <a:latin typeface="+mn-lt"/>
            </a:endParaRPr>
          </a:p>
        </p:txBody>
      </p:sp>
      <p:sp>
        <p:nvSpPr>
          <p:cNvPr id="7" name="Text Placeholder 6"/>
          <p:cNvSpPr>
            <a:spLocks noGrp="1"/>
          </p:cNvSpPr>
          <p:nvPr>
            <p:ph type="body" sz="quarter" idx="13"/>
          </p:nvPr>
        </p:nvSpPr>
        <p:spPr>
          <a:xfrm>
            <a:off x="4493172" y="1860330"/>
            <a:ext cx="2191408" cy="760193"/>
          </a:xfrm>
          <a:solidFill>
            <a:schemeClr val="accent6">
              <a:lumMod val="20000"/>
              <a:lumOff val="80000"/>
            </a:schemeClr>
          </a:solidFill>
          <a:ln>
            <a:solidFill>
              <a:srgbClr val="FFC000"/>
            </a:solidFill>
          </a:ln>
        </p:spPr>
        <p:txBody>
          <a:bodyPr/>
          <a:lstStyle/>
          <a:p>
            <a:r>
              <a:rPr lang="en-IN" sz="2400" b="1" dirty="0" smtClean="0">
                <a:solidFill>
                  <a:schemeClr val="tx1"/>
                </a:solidFill>
                <a:latin typeface="+mn-lt"/>
              </a:rPr>
              <a:t>Middle Adolescents:</a:t>
            </a:r>
            <a:endParaRPr lang="en-IN" sz="2400" b="1" dirty="0">
              <a:solidFill>
                <a:schemeClr val="tx1"/>
              </a:solidFill>
              <a:latin typeface="+mn-lt"/>
            </a:endParaRPr>
          </a:p>
        </p:txBody>
      </p:sp>
      <p:sp>
        <p:nvSpPr>
          <p:cNvPr id="10" name="Text Placeholder 9"/>
          <p:cNvSpPr>
            <a:spLocks noGrp="1"/>
          </p:cNvSpPr>
          <p:nvPr>
            <p:ph type="body" sz="half" idx="17"/>
          </p:nvPr>
        </p:nvSpPr>
        <p:spPr>
          <a:xfrm>
            <a:off x="4571011" y="2866292"/>
            <a:ext cx="2003210" cy="3455680"/>
          </a:xfrm>
          <a:solidFill>
            <a:schemeClr val="accent6">
              <a:lumMod val="20000"/>
              <a:lumOff val="80000"/>
            </a:schemeClr>
          </a:solidFill>
          <a:ln>
            <a:solidFill>
              <a:srgbClr val="FFC000"/>
            </a:solidFill>
          </a:ln>
        </p:spPr>
        <p:txBody>
          <a:bodyPr>
            <a:normAutofit fontScale="77500" lnSpcReduction="20000"/>
          </a:bodyPr>
          <a:lstStyle/>
          <a:p>
            <a:pPr marL="342900" indent="-342900">
              <a:buFont typeface="Arial" panose="020B0604020202020204" pitchFamily="34" charset="0"/>
              <a:buChar char="•"/>
            </a:pPr>
            <a:r>
              <a:rPr lang="en-IN" sz="2400" b="1" dirty="0" smtClean="0"/>
              <a:t>Considers peer reaction,  indifferent, in case they appear supportive…</a:t>
            </a:r>
          </a:p>
          <a:p>
            <a:pPr marL="342900" indent="-342900">
              <a:buFont typeface="Arial" panose="020B0604020202020204" pitchFamily="34" charset="0"/>
              <a:buChar char="•"/>
            </a:pPr>
            <a:r>
              <a:rPr lang="en-IN" sz="2800" b="1" dirty="0" smtClean="0">
                <a:solidFill>
                  <a:srgbClr val="FF0000"/>
                </a:solidFill>
              </a:rPr>
              <a:t>if not</a:t>
            </a:r>
            <a:r>
              <a:rPr lang="en-IN" sz="2400" b="1" dirty="0" smtClean="0"/>
              <a:t>, gets irritated and angry, may argue illogically, defends self vehemently</a:t>
            </a:r>
          </a:p>
          <a:p>
            <a:endParaRPr lang="en-IN" sz="2400" b="1" dirty="0">
              <a:solidFill>
                <a:schemeClr val="tx1"/>
              </a:solidFill>
              <a:latin typeface="+mn-lt"/>
            </a:endParaRPr>
          </a:p>
        </p:txBody>
      </p:sp>
      <p:sp>
        <p:nvSpPr>
          <p:cNvPr id="11" name="Text Placeholder 4"/>
          <p:cNvSpPr txBox="1">
            <a:spLocks/>
          </p:cNvSpPr>
          <p:nvPr/>
        </p:nvSpPr>
        <p:spPr>
          <a:xfrm>
            <a:off x="6779169" y="1844566"/>
            <a:ext cx="2301767" cy="754938"/>
          </a:xfrm>
          <a:prstGeom prst="rect">
            <a:avLst/>
          </a:prstGeom>
          <a:solidFill>
            <a:schemeClr val="accent4">
              <a:lumMod val="20000"/>
              <a:lumOff val="80000"/>
            </a:schemeClr>
          </a:solidFill>
          <a:ln>
            <a:solidFill>
              <a:srgbClr val="FFC000"/>
            </a:solidFill>
          </a:ln>
        </p:spPr>
        <p:txBody>
          <a:bodyPr spcFirstLastPara="1" wrap="square" lIns="91425" tIns="45700" rIns="91425" bIns="45700" anchor="b" anchorCtr="0">
            <a:noAutofit/>
          </a:bodyPr>
          <a:lstStyle/>
          <a:p>
            <a:pPr lvl="0">
              <a:spcBef>
                <a:spcPts val="640"/>
              </a:spcBef>
              <a:buClr>
                <a:schemeClr val="dk1"/>
              </a:buClr>
              <a:buSzPts val="3200"/>
            </a:pPr>
            <a:r>
              <a:rPr lang="en-IN" sz="2400" b="1" dirty="0" smtClean="0">
                <a:solidFill>
                  <a:schemeClr val="tx1"/>
                </a:solidFill>
                <a:latin typeface="+mn-lt"/>
              </a:rPr>
              <a:t>Late Adolescence:</a:t>
            </a:r>
            <a:endParaRPr kumimoji="0" lang="en-IN" sz="2400" b="1" i="0" u="none" strike="noStrike" kern="0" cap="none" spc="0" normalizeH="0" baseline="0" noProof="0" dirty="0">
              <a:ln>
                <a:noFill/>
              </a:ln>
              <a:solidFill>
                <a:schemeClr val="tx1"/>
              </a:solidFill>
              <a:effectLst/>
              <a:uLnTx/>
              <a:uFillTx/>
              <a:latin typeface="+mn-lt"/>
              <a:ea typeface="Calibri"/>
              <a:cs typeface="Calibri"/>
              <a:sym typeface="Calibri"/>
            </a:endParaRPr>
          </a:p>
        </p:txBody>
      </p:sp>
      <p:sp>
        <p:nvSpPr>
          <p:cNvPr id="12" name="Text Placeholder 7"/>
          <p:cNvSpPr txBox="1">
            <a:spLocks/>
          </p:cNvSpPr>
          <p:nvPr/>
        </p:nvSpPr>
        <p:spPr>
          <a:xfrm>
            <a:off x="6716111" y="2883878"/>
            <a:ext cx="2234458" cy="3429000"/>
          </a:xfrm>
          <a:prstGeom prst="rect">
            <a:avLst/>
          </a:prstGeom>
          <a:solidFill>
            <a:schemeClr val="accent4">
              <a:lumMod val="20000"/>
              <a:lumOff val="80000"/>
            </a:schemeClr>
          </a:solidFill>
          <a:ln>
            <a:solidFill>
              <a:srgbClr val="FFC000"/>
            </a:solidFill>
          </a:ln>
        </p:spPr>
        <p:txBody>
          <a:bodyPr spcFirstLastPara="1" wrap="square" lIns="91425" tIns="45700" rIns="91425" bIns="45700" anchor="t" anchorCtr="0">
            <a:noAutofit/>
          </a:bodyPr>
          <a:lstStyle/>
          <a:p>
            <a:pPr marL="342900" indent="-342900">
              <a:buFont typeface="Arial" panose="020B0604020202020204" pitchFamily="34" charset="0"/>
              <a:buChar char="•"/>
            </a:pPr>
            <a:r>
              <a:rPr lang="en-IN" sz="2200" dirty="0" smtClean="0"/>
              <a:t>Hurt but introspects, </a:t>
            </a:r>
          </a:p>
          <a:p>
            <a:pPr marL="342900" indent="-342900">
              <a:buFont typeface="Arial" panose="020B0604020202020204" pitchFamily="34" charset="0"/>
              <a:buChar char="•"/>
            </a:pPr>
            <a:r>
              <a:rPr lang="en-IN" sz="2200" dirty="0" smtClean="0"/>
              <a:t>may put up his case logically, </a:t>
            </a:r>
          </a:p>
          <a:p>
            <a:pPr marL="342900" indent="-342900">
              <a:buFont typeface="Arial" panose="020B0604020202020204" pitchFamily="34" charset="0"/>
              <a:buChar char="•"/>
            </a:pPr>
            <a:r>
              <a:rPr lang="en-IN" sz="2200" dirty="0" smtClean="0"/>
              <a:t>may attribute scolding to teacher’s  personal shortcomings </a:t>
            </a:r>
          </a:p>
          <a:p>
            <a:pPr marL="0" marR="0" lvl="0" indent="0" algn="l" defTabSz="914400" rtl="0" eaLnBrk="1" fontAlgn="auto" latinLnBrk="0" hangingPunct="1">
              <a:lnSpc>
                <a:spcPct val="100000"/>
              </a:lnSpc>
              <a:spcBef>
                <a:spcPts val="640"/>
              </a:spcBef>
              <a:spcAft>
                <a:spcPts val="0"/>
              </a:spcAft>
              <a:buClr>
                <a:schemeClr val="dk1"/>
              </a:buClr>
              <a:buSzPts val="3200"/>
              <a:buFont typeface="Arial"/>
              <a:buNone/>
              <a:tabLst/>
              <a:defRPr/>
            </a:pPr>
            <a:endParaRPr kumimoji="0" lang="en-IN" sz="2200" b="1" i="0" u="none" strike="noStrike" kern="0" cap="none" spc="0" normalizeH="0" baseline="0" noProof="0" dirty="0">
              <a:ln>
                <a:noFill/>
              </a:ln>
              <a:solidFill>
                <a:schemeClr val="tx1"/>
              </a:solidFill>
              <a:effectLst/>
              <a:uLnTx/>
              <a:uFillTx/>
              <a:latin typeface="+mn-lt"/>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559" y="5139558"/>
            <a:ext cx="8229600" cy="125461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114300" indent="0" algn="ctr">
              <a:buNone/>
            </a:pPr>
            <a:r>
              <a:rPr lang="en-IN" sz="4000" b="1" i="1" dirty="0" smtClean="0">
                <a:ln w="11430"/>
                <a:solidFill>
                  <a:srgbClr val="7030A0"/>
                </a:solidFill>
                <a:effectLst>
                  <a:outerShdw blurRad="50800" dist="39000" dir="5460000" algn="tl">
                    <a:srgbClr val="000000">
                      <a:alpha val="38000"/>
                    </a:srgbClr>
                  </a:outerShdw>
                </a:effectLst>
              </a:rPr>
              <a:t>Wishing you all Happy Teaching…</a:t>
            </a:r>
            <a:endParaRPr lang="en-IN" sz="4000" b="1" i="1" dirty="0">
              <a:ln w="11430"/>
              <a:solidFill>
                <a:srgbClr val="7030A0"/>
              </a:solidFill>
              <a:effectLst>
                <a:outerShdw blurRad="50800" dist="39000" dir="5460000" algn="tl">
                  <a:srgbClr val="000000">
                    <a:alpha val="38000"/>
                  </a:srgbClr>
                </a:outerShdw>
              </a:effectLst>
            </a:endParaRPr>
          </a:p>
        </p:txBody>
      </p:sp>
      <p:pic>
        <p:nvPicPr>
          <p:cNvPr id="6146" name="Picture 2" descr="Image result for thank you images copyright free"/>
          <p:cNvPicPr>
            <a:picLocks noChangeAspect="1" noChangeArrowheads="1"/>
          </p:cNvPicPr>
          <p:nvPr/>
        </p:nvPicPr>
        <p:blipFill>
          <a:blip r:embed="rId2"/>
          <a:srcRect/>
          <a:stretch>
            <a:fillRect/>
          </a:stretch>
        </p:blipFill>
        <p:spPr bwMode="auto">
          <a:xfrm>
            <a:off x="2238704" y="397318"/>
            <a:ext cx="5376041" cy="4616676"/>
          </a:xfrm>
          <a:prstGeom prst="rect">
            <a:avLst/>
          </a:prstGeom>
          <a:noFill/>
        </p:spPr>
      </p:pic>
    </p:spTree>
    <p:extLst>
      <p:ext uri="{BB962C8B-B14F-4D97-AF65-F5344CB8AC3E}">
        <p14:creationId xmlns:p14="http://schemas.microsoft.com/office/powerpoint/2010/main" xmlns="" val="297352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n w="11430"/>
                <a:solidFill>
                  <a:srgbClr val="7030A0"/>
                </a:solidFill>
                <a:effectLst>
                  <a:outerShdw blurRad="50800" dist="39000" dir="5460000" algn="tl">
                    <a:srgbClr val="000000">
                      <a:alpha val="38000"/>
                    </a:srgbClr>
                  </a:outerShdw>
                </a:effectLst>
              </a:rPr>
              <a:t>What is the aim of this Development?</a:t>
            </a:r>
            <a:endParaRPr lang="en-IN" dirty="0"/>
          </a:p>
        </p:txBody>
      </p:sp>
      <p:sp>
        <p:nvSpPr>
          <p:cNvPr id="3" name="Text Placeholder 2"/>
          <p:cNvSpPr>
            <a:spLocks noGrp="1"/>
          </p:cNvSpPr>
          <p:nvPr>
            <p:ph type="body" idx="1"/>
          </p:nvPr>
        </p:nvSpPr>
        <p:spPr>
          <a:xfrm>
            <a:off x="457200" y="1600201"/>
            <a:ext cx="8229600" cy="133218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en-IN" sz="3600" b="1" dirty="0" smtClean="0">
                <a:ln w="11430"/>
                <a:solidFill>
                  <a:srgbClr val="0070C0"/>
                </a:solidFill>
                <a:effectLst>
                  <a:outerShdw blurRad="50800" dist="39000" dir="5460000" algn="tl">
                    <a:srgbClr val="000000">
                      <a:alpha val="38000"/>
                    </a:srgbClr>
                  </a:outerShdw>
                </a:effectLst>
              </a:rPr>
              <a:t>Meeting the ’challenge’ of the adolescence:  </a:t>
            </a:r>
          </a:p>
          <a:p>
            <a:pPr algn="ctr">
              <a:buNone/>
            </a:pPr>
            <a:r>
              <a:rPr lang="en-IN" sz="3600" b="1" dirty="0" smtClean="0">
                <a:ln w="11430"/>
                <a:solidFill>
                  <a:srgbClr val="0070C0"/>
                </a:solidFill>
                <a:effectLst>
                  <a:outerShdw blurRad="50800" dist="39000" dir="5460000" algn="tl">
                    <a:srgbClr val="000000">
                      <a:alpha val="38000"/>
                    </a:srgbClr>
                  </a:outerShdw>
                </a:effectLst>
              </a:rPr>
              <a:t>‘Identity formation’ (Erik Erikson)</a:t>
            </a:r>
          </a:p>
          <a:p>
            <a:pPr algn="ctr">
              <a:buNone/>
            </a:pPr>
            <a:endParaRPr lang="en-IN" sz="3600" b="1" dirty="0">
              <a:ln w="11430"/>
              <a:solidFill>
                <a:srgbClr val="0070C0"/>
              </a:solidFill>
              <a:effectLst>
                <a:outerShdw blurRad="50800" dist="39000" dir="5460000" algn="tl">
                  <a:srgbClr val="000000">
                    <a:alpha val="38000"/>
                  </a:srgbClr>
                </a:outerShdw>
              </a:effectLst>
            </a:endParaRPr>
          </a:p>
        </p:txBody>
      </p:sp>
      <p:sp>
        <p:nvSpPr>
          <p:cNvPr id="7" name="Rectangle 6"/>
          <p:cNvSpPr/>
          <p:nvPr/>
        </p:nvSpPr>
        <p:spPr>
          <a:xfrm>
            <a:off x="1413382" y="3432766"/>
            <a:ext cx="6415539" cy="523220"/>
          </a:xfrm>
          <a:prstGeom prst="rect">
            <a:avLst/>
          </a:prstGeom>
          <a:solidFill>
            <a:schemeClr val="accent6">
              <a:lumMod val="40000"/>
              <a:lumOff val="60000"/>
            </a:schemeClr>
          </a:solidFill>
          <a:ln>
            <a:solidFill>
              <a:srgbClr val="FF0000"/>
            </a:solidFill>
          </a:ln>
        </p:spPr>
        <p:txBody>
          <a:bodyPr wrap="none">
            <a:spAutoFit/>
          </a:bodyPr>
          <a:lstStyle/>
          <a:p>
            <a:pPr marL="0" indent="0">
              <a:buNone/>
            </a:pPr>
            <a:r>
              <a:rPr lang="en-IN" sz="2800" b="1" dirty="0" smtClean="0"/>
              <a:t>On Three Major Dimensions (Mercia)</a:t>
            </a:r>
            <a:endParaRPr lang="en-IN" sz="2800" b="1" dirty="0"/>
          </a:p>
        </p:txBody>
      </p:sp>
      <p:sp>
        <p:nvSpPr>
          <p:cNvPr id="8" name="Oval 7"/>
          <p:cNvSpPr/>
          <p:nvPr/>
        </p:nvSpPr>
        <p:spPr>
          <a:xfrm>
            <a:off x="677917" y="3988677"/>
            <a:ext cx="2695904" cy="2333297"/>
          </a:xfrm>
          <a:prstGeom prst="ellips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Sexual Orientation</a:t>
            </a:r>
          </a:p>
          <a:p>
            <a:pPr algn="ctr"/>
            <a:endParaRPr lang="en-IN" dirty="0"/>
          </a:p>
        </p:txBody>
      </p:sp>
      <p:sp>
        <p:nvSpPr>
          <p:cNvPr id="9" name="Oval 8"/>
          <p:cNvSpPr/>
          <p:nvPr/>
        </p:nvSpPr>
        <p:spPr>
          <a:xfrm>
            <a:off x="3005959" y="3983423"/>
            <a:ext cx="2695904" cy="2333297"/>
          </a:xfrm>
          <a:prstGeom prst="ellips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5763" indent="-385763" algn="ctr"/>
            <a:r>
              <a:rPr lang="en-IN" sz="2800" b="1" dirty="0" smtClean="0"/>
              <a:t> </a:t>
            </a:r>
          </a:p>
          <a:p>
            <a:pPr marL="385763" indent="-385763" algn="ctr"/>
            <a:r>
              <a:rPr lang="en-IN" sz="2800" b="1" dirty="0" smtClean="0"/>
              <a:t>Set of </a:t>
            </a:r>
          </a:p>
          <a:p>
            <a:pPr marL="385763" indent="-385763" algn="ctr"/>
            <a:r>
              <a:rPr lang="en-IN" sz="2800" b="1" dirty="0" smtClean="0"/>
              <a:t>Values </a:t>
            </a:r>
          </a:p>
          <a:p>
            <a:pPr marL="385763" indent="-385763" algn="ctr"/>
            <a:r>
              <a:rPr lang="en-IN" sz="2800" b="1" dirty="0" smtClean="0"/>
              <a:t>and </a:t>
            </a:r>
          </a:p>
          <a:p>
            <a:pPr marL="385763" indent="-385763" algn="ctr"/>
            <a:r>
              <a:rPr lang="en-IN" sz="2800" b="1" dirty="0" smtClean="0"/>
              <a:t>Ideals</a:t>
            </a:r>
          </a:p>
          <a:p>
            <a:pPr algn="ctr"/>
            <a:endParaRPr lang="en-IN" dirty="0"/>
          </a:p>
        </p:txBody>
      </p:sp>
      <p:sp>
        <p:nvSpPr>
          <p:cNvPr id="10" name="Oval 9"/>
          <p:cNvSpPr/>
          <p:nvPr/>
        </p:nvSpPr>
        <p:spPr>
          <a:xfrm>
            <a:off x="5444359" y="4009699"/>
            <a:ext cx="2695904" cy="2333297"/>
          </a:xfrm>
          <a:prstGeom prst="ellips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5763" indent="-385763" algn="ctr"/>
            <a:r>
              <a:rPr lang="en-IN" sz="2000" dirty="0" smtClean="0"/>
              <a:t> </a:t>
            </a:r>
            <a:r>
              <a:rPr lang="en-IN" sz="2400" b="1" dirty="0" smtClean="0"/>
              <a:t>Vocational </a:t>
            </a:r>
          </a:p>
          <a:p>
            <a:pPr marL="385763" indent="-385763" algn="ctr"/>
            <a:r>
              <a:rPr lang="en-IN" sz="2400" b="1" dirty="0" smtClean="0"/>
              <a:t>Direction</a:t>
            </a:r>
          </a:p>
          <a:p>
            <a:pPr algn="ctr"/>
            <a:endParaRPr lang="en-IN"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93" y="589948"/>
            <a:ext cx="8229600" cy="1143000"/>
          </a:xfrm>
        </p:spPr>
        <p:txBody>
          <a:bodyPr/>
          <a:lstStyle/>
          <a:p>
            <a:r>
              <a:rPr lang="en-IN" sz="4000" b="1" dirty="0" smtClean="0">
                <a:ln w="11430"/>
                <a:solidFill>
                  <a:srgbClr val="7030A0"/>
                </a:solidFill>
                <a:effectLst>
                  <a:outerShdw blurRad="50800" dist="39000" dir="5460000" algn="tl">
                    <a:srgbClr val="000000">
                      <a:alpha val="38000"/>
                    </a:srgbClr>
                  </a:outerShdw>
                </a:effectLst>
              </a:rPr>
              <a:t>How does an adolescent achieve the </a:t>
            </a:r>
            <a:br>
              <a:rPr lang="en-IN" sz="4000" b="1" dirty="0" smtClean="0">
                <a:ln w="11430"/>
                <a:solidFill>
                  <a:srgbClr val="7030A0"/>
                </a:solidFill>
                <a:effectLst>
                  <a:outerShdw blurRad="50800" dist="39000" dir="5460000" algn="tl">
                    <a:srgbClr val="000000">
                      <a:alpha val="38000"/>
                    </a:srgbClr>
                  </a:outerShdw>
                </a:effectLst>
              </a:rPr>
            </a:br>
            <a:r>
              <a:rPr lang="en-IN" sz="4000" b="1" dirty="0" smtClean="0">
                <a:ln w="11430"/>
                <a:solidFill>
                  <a:srgbClr val="7030A0"/>
                </a:solidFill>
                <a:effectLst>
                  <a:outerShdw blurRad="50800" dist="39000" dir="5460000" algn="tl">
                    <a:srgbClr val="000000">
                      <a:alpha val="38000"/>
                    </a:srgbClr>
                  </a:outerShdw>
                </a:effectLst>
              </a:rPr>
              <a:t>‘self identity’?</a:t>
            </a:r>
            <a:endParaRPr lang="en-IN" sz="4000" dirty="0"/>
          </a:p>
        </p:txBody>
      </p:sp>
      <p:graphicFrame>
        <p:nvGraphicFramePr>
          <p:cNvPr id="4" name="Content Placeholder 1"/>
          <p:cNvGraphicFramePr>
            <a:graphicFrameLocks/>
          </p:cNvGraphicFramePr>
          <p:nvPr>
            <p:extLst>
              <p:ext uri="{D42A27DB-BD31-4B8C-83A1-F6EECF244321}">
                <p14:modId xmlns:p14="http://schemas.microsoft.com/office/powerpoint/2010/main" xmlns="" val="1028255794"/>
              </p:ext>
            </p:extLst>
          </p:nvPr>
        </p:nvGraphicFramePr>
        <p:xfrm>
          <a:off x="268014" y="1882588"/>
          <a:ext cx="8655269" cy="426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Why teachers should know ?</a:t>
            </a:r>
            <a:endParaRPr lang="en-IN" b="1" dirty="0">
              <a:ln w="11430"/>
              <a:solidFill>
                <a:srgbClr val="7030A0"/>
              </a:solidFill>
              <a:effectLst>
                <a:outerShdw blurRad="50800" dist="39000" dir="5460000" algn="tl">
                  <a:srgbClr val="000000">
                    <a:alpha val="38000"/>
                  </a:srgbClr>
                </a:outerShdw>
              </a:effectLst>
            </a:endParaRPr>
          </a:p>
        </p:txBody>
      </p:sp>
      <p:graphicFrame>
        <p:nvGraphicFramePr>
          <p:cNvPr id="4" name="Content Placeholder 1"/>
          <p:cNvGraphicFramePr>
            <a:graphicFrameLocks/>
          </p:cNvGraphicFramePr>
          <p:nvPr>
            <p:extLst>
              <p:ext uri="{D42A27DB-BD31-4B8C-83A1-F6EECF244321}">
                <p14:modId xmlns:p14="http://schemas.microsoft.com/office/powerpoint/2010/main" xmlns="" val="1028255794"/>
              </p:ext>
            </p:extLst>
          </p:nvPr>
        </p:nvGraphicFramePr>
        <p:xfrm>
          <a:off x="268014" y="1882588"/>
          <a:ext cx="8655269" cy="426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18055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Comparing the brain functioning</a:t>
            </a:r>
            <a:endParaRPr lang="en-IN" b="1" dirty="0">
              <a:ln w="11430"/>
              <a:solidFill>
                <a:srgbClr val="7030A0"/>
              </a:solidFill>
              <a:effectLst>
                <a:outerShdw blurRad="50800" dist="39000" dir="5460000" algn="tl">
                  <a:srgbClr val="000000">
                    <a:alpha val="38000"/>
                  </a:srgbClr>
                </a:outerShdw>
              </a:effectLst>
            </a:endParaRPr>
          </a:p>
        </p:txBody>
      </p:sp>
      <p:sp>
        <p:nvSpPr>
          <p:cNvPr id="6" name="Text Placeholder 5"/>
          <p:cNvSpPr>
            <a:spLocks noGrp="1"/>
          </p:cNvSpPr>
          <p:nvPr>
            <p:ph type="body" idx="1"/>
          </p:nvPr>
        </p:nvSpPr>
        <p:spPr/>
        <p:txBody>
          <a:bodyPr/>
          <a:lstStyle/>
          <a:p>
            <a:endParaRPr lang="en-IN"/>
          </a:p>
        </p:txBody>
      </p:sp>
      <p:sp>
        <p:nvSpPr>
          <p:cNvPr id="8" name="Text Placeholder 7"/>
          <p:cNvSpPr>
            <a:spLocks noGrp="1"/>
          </p:cNvSpPr>
          <p:nvPr>
            <p:ph type="body" sz="quarter" idx="3"/>
          </p:nvPr>
        </p:nvSpPr>
        <p:spPr/>
        <p:txBody>
          <a:bodyPr/>
          <a:lstStyle/>
          <a:p>
            <a:endParaRPr lang="en-IN"/>
          </a:p>
        </p:txBody>
      </p:sp>
      <p:pic>
        <p:nvPicPr>
          <p:cNvPr id="1026" name="Picture 2" descr="child developing brain"/>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0" y="1340047"/>
            <a:ext cx="4966623" cy="4966623"/>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s://mk0cpyun84s242df6.kinstacdn.com/wp-content/uploads/2013/05/teen-brainx-large.jpg"/>
          <p:cNvPicPr>
            <a:picLocks noGrp="1" noChangeAspect="1" noChangeArrowheads="1"/>
          </p:cNvPicPr>
          <p:nvPr>
            <p:ph sz="quarter" idx="4"/>
          </p:nvPr>
        </p:nvPicPr>
        <p:blipFill>
          <a:blip r:embed="rId4">
            <a:extLst>
              <a:ext uri="{28A0092B-C50C-407E-A947-70E740481C1C}">
                <a14:useLocalDpi xmlns:a14="http://schemas.microsoft.com/office/drawing/2010/main" xmlns="" val="0"/>
              </a:ext>
            </a:extLst>
          </a:blip>
          <a:srcRect/>
          <a:stretch>
            <a:fillRect/>
          </a:stretch>
        </p:blipFill>
        <p:spPr bwMode="auto">
          <a:xfrm>
            <a:off x="4446318" y="1340047"/>
            <a:ext cx="4697682" cy="46976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7685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812520"/>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rgbClr val="7030A0"/>
                </a:solidFill>
                <a:effectLst>
                  <a:outerShdw blurRad="50800" dist="39000" dir="5460000" algn="tl">
                    <a:srgbClr val="000000">
                      <a:alpha val="38000"/>
                    </a:srgbClr>
                  </a:outerShdw>
                </a:effectLst>
              </a:rPr>
              <a:t>Difference in Higher brain functions</a:t>
            </a:r>
            <a:br>
              <a:rPr lang="en-IN" b="1" dirty="0" smtClean="0">
                <a:ln w="11430"/>
                <a:solidFill>
                  <a:srgbClr val="7030A0"/>
                </a:solidFill>
                <a:effectLst>
                  <a:outerShdw blurRad="50800" dist="39000" dir="5460000" algn="tl">
                    <a:srgbClr val="000000">
                      <a:alpha val="38000"/>
                    </a:srgbClr>
                  </a:outerShdw>
                </a:effectLst>
              </a:rPr>
            </a:br>
            <a:r>
              <a:rPr lang="en-IN" b="1" dirty="0" smtClean="0">
                <a:ln w="11430"/>
                <a:solidFill>
                  <a:srgbClr val="7030A0"/>
                </a:solidFill>
                <a:effectLst>
                  <a:outerShdw blurRad="50800" dist="39000" dir="5460000" algn="tl">
                    <a:srgbClr val="000000">
                      <a:alpha val="38000"/>
                    </a:srgbClr>
                  </a:outerShdw>
                </a:effectLst>
              </a:rPr>
              <a:t>     </a:t>
            </a:r>
            <a:r>
              <a:rPr lang="en-IN" b="1" dirty="0" smtClean="0">
                <a:ln w="11430"/>
                <a:solidFill>
                  <a:srgbClr val="0070C0"/>
                </a:solidFill>
                <a:effectLst>
                  <a:outerShdw blurRad="50800" dist="39000" dir="5460000" algn="tl">
                    <a:srgbClr val="000000">
                      <a:alpha val="38000"/>
                    </a:srgbClr>
                  </a:outerShdw>
                </a:effectLst>
              </a:rPr>
              <a:t>Children</a:t>
            </a:r>
            <a:r>
              <a:rPr lang="en-IN" b="1" dirty="0" smtClean="0">
                <a:ln w="11430"/>
                <a:solidFill>
                  <a:srgbClr val="7030A0"/>
                </a:solidFill>
                <a:effectLst>
                  <a:outerShdw blurRad="50800" dist="39000" dir="5460000" algn="tl">
                    <a:srgbClr val="000000">
                      <a:alpha val="38000"/>
                    </a:srgbClr>
                  </a:outerShdw>
                </a:effectLst>
              </a:rPr>
              <a:t>              </a:t>
            </a:r>
            <a:r>
              <a:rPr lang="en-IN" b="1" dirty="0" smtClean="0">
                <a:ln w="11430"/>
                <a:solidFill>
                  <a:srgbClr val="0070C0"/>
                </a:solidFill>
                <a:effectLst>
                  <a:outerShdw blurRad="50800" dist="39000" dir="5460000" algn="tl">
                    <a:srgbClr val="000000">
                      <a:alpha val="38000"/>
                    </a:srgbClr>
                  </a:outerShdw>
                </a:effectLst>
              </a:rPr>
              <a:t>Adolescents</a:t>
            </a:r>
            <a:r>
              <a:rPr lang="en-IN" b="1" dirty="0" smtClean="0">
                <a:ln w="11430"/>
                <a:solidFill>
                  <a:srgbClr val="7030A0"/>
                </a:solidFill>
                <a:effectLst>
                  <a:outerShdw blurRad="50800" dist="39000" dir="5460000" algn="tl">
                    <a:srgbClr val="000000">
                      <a:alpha val="38000"/>
                    </a:srgbClr>
                  </a:outerShdw>
                </a:effectLst>
              </a:rPr>
              <a:t>  </a:t>
            </a:r>
            <a:endParaRPr lang="en-IN" b="1" dirty="0">
              <a:ln w="11430"/>
              <a:solidFill>
                <a:srgbClr val="7030A0"/>
              </a:solidFill>
              <a:effectLst>
                <a:outerShdw blurRad="50800" dist="39000" dir="5460000" algn="tl">
                  <a:srgbClr val="000000">
                    <a:alpha val="38000"/>
                  </a:srgbClr>
                </a:outerShdw>
              </a:effectLst>
            </a:endParaRPr>
          </a:p>
        </p:txBody>
      </p:sp>
      <p:sp>
        <p:nvSpPr>
          <p:cNvPr id="4" name="Content Placeholder 3"/>
          <p:cNvSpPr>
            <a:spLocks noGrp="1"/>
          </p:cNvSpPr>
          <p:nvPr>
            <p:ph sz="half" idx="1"/>
          </p:nvPr>
        </p:nvSpPr>
        <p:spPr>
          <a:xfrm>
            <a:off x="484584" y="2402681"/>
            <a:ext cx="3751240" cy="3950822"/>
          </a:xfrm>
          <a:solidFill>
            <a:schemeClr val="accent6">
              <a:lumMod val="40000"/>
              <a:lumOff val="60000"/>
            </a:schemeClr>
          </a:solidFill>
        </p:spPr>
        <p:txBody>
          <a:bodyPr>
            <a:noAutofit/>
          </a:bodyPr>
          <a:lstStyle/>
          <a:p>
            <a:r>
              <a:rPr lang="en-IN" sz="2400" dirty="0"/>
              <a:t>Limited thinking capacity</a:t>
            </a:r>
          </a:p>
          <a:p>
            <a:r>
              <a:rPr lang="en-IN" sz="2400" dirty="0"/>
              <a:t>Concrete thinkers,</a:t>
            </a:r>
          </a:p>
          <a:p>
            <a:pPr marL="0" indent="0">
              <a:buNone/>
            </a:pPr>
            <a:r>
              <a:rPr lang="en-IN" sz="2400" dirty="0"/>
              <a:t>    </a:t>
            </a:r>
            <a:r>
              <a:rPr lang="en-IN" sz="2400" dirty="0" smtClean="0"/>
              <a:t>   can </a:t>
            </a:r>
            <a:r>
              <a:rPr lang="en-IN" sz="2400" dirty="0"/>
              <a:t>think  only of             </a:t>
            </a:r>
            <a:r>
              <a:rPr lang="en-IN" sz="2400" dirty="0" smtClean="0"/>
              <a:t>     </a:t>
            </a:r>
          </a:p>
          <a:p>
            <a:pPr marL="0" indent="0">
              <a:buNone/>
            </a:pPr>
            <a:r>
              <a:rPr lang="en-IN" sz="2400" dirty="0"/>
              <a:t> </a:t>
            </a:r>
            <a:r>
              <a:rPr lang="en-IN" sz="2400" dirty="0" smtClean="0"/>
              <a:t>     ‘</a:t>
            </a:r>
            <a:r>
              <a:rPr lang="en-IN" sz="2400" dirty="0"/>
              <a:t>observable’</a:t>
            </a:r>
          </a:p>
          <a:p>
            <a:r>
              <a:rPr lang="en-IN" sz="2400" dirty="0"/>
              <a:t>Primitive emotions</a:t>
            </a:r>
          </a:p>
          <a:p>
            <a:r>
              <a:rPr lang="en-IN" sz="2400" dirty="0"/>
              <a:t>Sexual orientation limited to ‘gender’</a:t>
            </a:r>
          </a:p>
          <a:p>
            <a:r>
              <a:rPr lang="en-IN" sz="2400" dirty="0"/>
              <a:t>Need and embrace shelter of caretakers</a:t>
            </a:r>
          </a:p>
          <a:p>
            <a:endParaRPr lang="en-IN" sz="2000" dirty="0"/>
          </a:p>
        </p:txBody>
      </p:sp>
      <p:sp>
        <p:nvSpPr>
          <p:cNvPr id="5" name="Content Placeholder 4"/>
          <p:cNvSpPr>
            <a:spLocks noGrp="1"/>
          </p:cNvSpPr>
          <p:nvPr>
            <p:ph sz="half" idx="2"/>
          </p:nvPr>
        </p:nvSpPr>
        <p:spPr>
          <a:xfrm>
            <a:off x="4477871" y="2427889"/>
            <a:ext cx="3886200" cy="3925613"/>
          </a:xfrm>
          <a:solidFill>
            <a:schemeClr val="accent5">
              <a:lumMod val="40000"/>
              <a:lumOff val="60000"/>
            </a:schemeClr>
          </a:solidFill>
        </p:spPr>
        <p:txBody>
          <a:bodyPr>
            <a:noAutofit/>
          </a:bodyPr>
          <a:lstStyle/>
          <a:p>
            <a:r>
              <a:rPr lang="en-IN" sz="2400" dirty="0"/>
              <a:t>Ever expanding capacities</a:t>
            </a:r>
          </a:p>
          <a:p>
            <a:r>
              <a:rPr lang="en-IN" sz="2400" dirty="0"/>
              <a:t>‘Abstract’ thinking emerges</a:t>
            </a:r>
          </a:p>
          <a:p>
            <a:r>
              <a:rPr lang="en-IN" sz="2400" dirty="0"/>
              <a:t>Complex emotionality</a:t>
            </a:r>
          </a:p>
          <a:p>
            <a:r>
              <a:rPr lang="en-IN" sz="2400" dirty="0"/>
              <a:t>Explore and establish sexual orientation</a:t>
            </a:r>
          </a:p>
          <a:p>
            <a:r>
              <a:rPr lang="en-IN" sz="2400" dirty="0"/>
              <a:t>Need, yet defy shelte</a:t>
            </a:r>
            <a:r>
              <a:rPr lang="en-IN" sz="2000" dirty="0"/>
              <a:t>r </a:t>
            </a:r>
          </a:p>
        </p:txBody>
      </p:sp>
    </p:spTree>
    <p:extLst>
      <p:ext uri="{BB962C8B-B14F-4D97-AF65-F5344CB8AC3E}">
        <p14:creationId xmlns:p14="http://schemas.microsoft.com/office/powerpoint/2010/main" xmlns="" val="413143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4" y="1335613"/>
            <a:ext cx="2960350" cy="10503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Cognitive</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sz="half" idx="1"/>
          </p:nvPr>
        </p:nvSpPr>
        <p:spPr>
          <a:xfrm>
            <a:off x="282388" y="2905878"/>
            <a:ext cx="4213412" cy="3220285"/>
          </a:xfrm>
          <a:solidFill>
            <a:schemeClr val="accent3">
              <a:lumMod val="40000"/>
              <a:lumOff val="60000"/>
            </a:schemeClr>
          </a:solidFill>
          <a:ln>
            <a:solidFill>
              <a:srgbClr val="FFC000"/>
            </a:solidFill>
          </a:ln>
        </p:spPr>
        <p:txBody>
          <a:bodyPr/>
          <a:lstStyle/>
          <a:p>
            <a:r>
              <a:rPr lang="en-IN" sz="3200" dirty="0" smtClean="0"/>
              <a:t>Seek </a:t>
            </a:r>
            <a:r>
              <a:rPr lang="en-IN" sz="3200" dirty="0"/>
              <a:t>information from the surrounding</a:t>
            </a:r>
          </a:p>
          <a:p>
            <a:r>
              <a:rPr lang="en-IN" sz="3200" dirty="0"/>
              <a:t>Process it and store it</a:t>
            </a:r>
          </a:p>
          <a:p>
            <a:r>
              <a:rPr lang="en-IN" sz="3200" dirty="0"/>
              <a:t>Retrieve it and use it as and when needed </a:t>
            </a:r>
          </a:p>
        </p:txBody>
      </p:sp>
      <p:sp>
        <p:nvSpPr>
          <p:cNvPr id="4" name="Content Placeholder 3"/>
          <p:cNvSpPr>
            <a:spLocks noGrp="1"/>
          </p:cNvSpPr>
          <p:nvPr>
            <p:ph sz="half" idx="2"/>
          </p:nvPr>
        </p:nvSpPr>
        <p:spPr>
          <a:xfrm>
            <a:off x="4814119" y="3065928"/>
            <a:ext cx="3644753" cy="2583959"/>
          </a:xfrm>
          <a:solidFill>
            <a:schemeClr val="accent5">
              <a:lumMod val="40000"/>
              <a:lumOff val="60000"/>
            </a:schemeClr>
          </a:solidFill>
          <a:ln>
            <a:solidFill>
              <a:srgbClr val="FFC000"/>
            </a:solidFill>
          </a:ln>
        </p:spPr>
        <p:txBody>
          <a:bodyPr/>
          <a:lstStyle/>
          <a:p>
            <a:pPr marL="0" indent="0">
              <a:buNone/>
            </a:pPr>
            <a:r>
              <a:rPr lang="en-IN" sz="3200" dirty="0" smtClean="0"/>
              <a:t>Abilities </a:t>
            </a:r>
            <a:r>
              <a:rPr lang="en-IN" sz="3200" dirty="0"/>
              <a:t>that decide whether and how to use ‘cognitive ‘ functions</a:t>
            </a:r>
          </a:p>
          <a:p>
            <a:pPr marL="0" indent="0">
              <a:buNone/>
            </a:pPr>
            <a:endParaRPr lang="en-IN" sz="3600" dirty="0"/>
          </a:p>
        </p:txBody>
      </p:sp>
      <p:sp>
        <p:nvSpPr>
          <p:cNvPr id="5" name="Rectangle 4"/>
          <p:cNvSpPr/>
          <p:nvPr/>
        </p:nvSpPr>
        <p:spPr>
          <a:xfrm>
            <a:off x="346841" y="383559"/>
            <a:ext cx="7803931" cy="10772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3200" b="1" dirty="0">
                <a:ln w="11430"/>
                <a:solidFill>
                  <a:srgbClr val="7030A0"/>
                </a:solidFill>
                <a:effectLst>
                  <a:outerShdw blurRad="50800" dist="39000" dir="5460000" algn="tl">
                    <a:srgbClr val="000000">
                      <a:alpha val="38000"/>
                    </a:srgbClr>
                  </a:outerShdw>
                </a:effectLst>
              </a:rPr>
              <a:t>Types of </a:t>
            </a:r>
            <a:r>
              <a:rPr lang="en-IN" sz="3200" b="1" dirty="0" smtClean="0">
                <a:ln w="11430"/>
                <a:solidFill>
                  <a:srgbClr val="7030A0"/>
                </a:solidFill>
                <a:effectLst>
                  <a:outerShdw blurRad="50800" dist="39000" dir="5460000" algn="tl">
                    <a:srgbClr val="000000">
                      <a:alpha val="38000"/>
                    </a:srgbClr>
                  </a:outerShdw>
                </a:effectLst>
              </a:rPr>
              <a:t>Human Higher Functions</a:t>
            </a:r>
            <a:r>
              <a:rPr lang="en-IN" sz="3200" b="1" dirty="0">
                <a:ln w="11430"/>
                <a:solidFill>
                  <a:srgbClr val="7030A0"/>
                </a:solidFill>
                <a:effectLst>
                  <a:outerShdw blurRad="50800" dist="39000" dir="5460000" algn="tl">
                    <a:srgbClr val="000000">
                      <a:alpha val="38000"/>
                    </a:srgbClr>
                  </a:outerShdw>
                </a:effectLst>
              </a:rPr>
              <a:t/>
            </a:r>
            <a:br>
              <a:rPr lang="en-IN" sz="3200" b="1" dirty="0">
                <a:ln w="11430"/>
                <a:solidFill>
                  <a:srgbClr val="7030A0"/>
                </a:solidFill>
                <a:effectLst>
                  <a:outerShdw blurRad="50800" dist="39000" dir="5460000" algn="tl">
                    <a:srgbClr val="000000">
                      <a:alpha val="38000"/>
                    </a:srgbClr>
                  </a:outerShdw>
                </a:effectLst>
              </a:rPr>
            </a:br>
            <a:endParaRPr lang="en-IN" sz="3200" b="1" dirty="0">
              <a:ln w="11430"/>
              <a:solidFill>
                <a:srgbClr val="7030A0"/>
              </a:solidFill>
              <a:effectLst>
                <a:outerShdw blurRad="50800" dist="39000" dir="5460000" algn="tl">
                  <a:srgbClr val="000000">
                    <a:alpha val="38000"/>
                  </a:srgbClr>
                </a:outerShdw>
              </a:effectLst>
            </a:endParaRPr>
          </a:p>
        </p:txBody>
      </p:sp>
      <p:sp>
        <p:nvSpPr>
          <p:cNvPr id="6" name="Rectangle 5"/>
          <p:cNvSpPr/>
          <p:nvPr/>
        </p:nvSpPr>
        <p:spPr>
          <a:xfrm>
            <a:off x="4495800" y="1459328"/>
            <a:ext cx="3731673" cy="144655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4400" b="1" dirty="0" smtClean="0">
                <a:ln w="11430"/>
                <a:solidFill>
                  <a:srgbClr val="00B0F0"/>
                </a:solidFill>
                <a:effectLst>
                  <a:outerShdw blurRad="50800" dist="39000" dir="5460000" algn="tl">
                    <a:srgbClr val="000000">
                      <a:alpha val="38000"/>
                    </a:srgbClr>
                  </a:outerShdw>
                </a:effectLst>
                <a:latin typeface="Calibri"/>
                <a:ea typeface="Calibri"/>
                <a:cs typeface="Calibri"/>
                <a:sym typeface="Calibri"/>
              </a:rPr>
              <a:t>Non-cognitive </a:t>
            </a:r>
            <a:r>
              <a:rPr lang="en-IN" sz="4400" b="1" dirty="0">
                <a:ln w="11430"/>
                <a:solidFill>
                  <a:srgbClr val="00B0F0"/>
                </a:solidFill>
                <a:effectLst>
                  <a:outerShdw blurRad="50800" dist="39000" dir="5460000" algn="tl">
                    <a:srgbClr val="000000">
                      <a:alpha val="38000"/>
                    </a:srgbClr>
                  </a:outerShdw>
                </a:effectLst>
                <a:latin typeface="Calibri"/>
                <a:ea typeface="Calibri"/>
                <a:cs typeface="Calibri"/>
                <a:sym typeface="Calibri"/>
              </a:rPr>
              <a:t>(Psychosocial</a:t>
            </a:r>
            <a:r>
              <a:rPr lang="en-IN" sz="2800" b="1" dirty="0">
                <a:ln w="11430"/>
                <a:solidFill>
                  <a:srgbClr val="00B0F0"/>
                </a:solidFill>
                <a:effectLst>
                  <a:outerShdw blurRad="50800" dist="39000" dir="5460000" algn="tl">
                    <a:srgbClr val="000000">
                      <a:alpha val="38000"/>
                    </a:srgbClr>
                  </a:outerShdw>
                </a:effectLst>
              </a:rPr>
              <a:t>)</a:t>
            </a:r>
          </a:p>
        </p:txBody>
      </p:sp>
      <p:grpSp>
        <p:nvGrpSpPr>
          <p:cNvPr id="15" name="Group 14"/>
          <p:cNvGrpSpPr/>
          <p:nvPr/>
        </p:nvGrpSpPr>
        <p:grpSpPr>
          <a:xfrm>
            <a:off x="1976715" y="881827"/>
            <a:ext cx="4895907" cy="784660"/>
            <a:chOff x="1976715" y="881827"/>
            <a:chExt cx="4895907" cy="784660"/>
          </a:xfrm>
        </p:grpSpPr>
        <p:sp>
          <p:nvSpPr>
            <p:cNvPr id="8" name="Bent Arrow 7"/>
            <p:cNvSpPr/>
            <p:nvPr/>
          </p:nvSpPr>
          <p:spPr>
            <a:xfrm rot="5400000">
              <a:off x="6354474" y="1148340"/>
              <a:ext cx="537577" cy="498718"/>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Bent Arrow 8"/>
            <p:cNvSpPr/>
            <p:nvPr/>
          </p:nvSpPr>
          <p:spPr>
            <a:xfrm rot="16200000" flipH="1">
              <a:off x="3906521" y="-810119"/>
              <a:ext cx="537577" cy="4397189"/>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Rectangle 9"/>
            <p:cNvSpPr/>
            <p:nvPr/>
          </p:nvSpPr>
          <p:spPr>
            <a:xfrm>
              <a:off x="4114800" y="881827"/>
              <a:ext cx="181533" cy="341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3" name="Down Arrow 12"/>
          <p:cNvSpPr/>
          <p:nvPr/>
        </p:nvSpPr>
        <p:spPr>
          <a:xfrm>
            <a:off x="1921932" y="2286000"/>
            <a:ext cx="403414" cy="779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6469208" y="2816451"/>
            <a:ext cx="403414" cy="508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20578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abilities:</a:t>
            </a: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Diagram 3"/>
          <p:cNvGraphicFramePr/>
          <p:nvPr/>
        </p:nvGraphicFramePr>
        <p:xfrm>
          <a:off x="1555531" y="180690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3278358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3020</Words>
  <Application>Microsoft Office PowerPoint</Application>
  <PresentationFormat>On-screen Show (4:3)</PresentationFormat>
  <Paragraphs>309</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Cognitive and Psychosocial Development in Adolescents</vt:lpstr>
      <vt:lpstr>Functional maturation of the brain to attain its full potential      </vt:lpstr>
      <vt:lpstr>What is the aim of this Development?</vt:lpstr>
      <vt:lpstr>How does an adolescent achieve the  ‘self identity’?</vt:lpstr>
      <vt:lpstr>Why teachers should know ?</vt:lpstr>
      <vt:lpstr>Comparing the brain functioning</vt:lpstr>
      <vt:lpstr>Difference in Higher brain functions      Children              Adolescents  </vt:lpstr>
      <vt:lpstr>     Cognitive                                   </vt:lpstr>
      <vt:lpstr>Cognitive abilities:</vt:lpstr>
      <vt:lpstr>1. Sensory processes for  gathering information:  </vt:lpstr>
      <vt:lpstr>2. Retention processes </vt:lpstr>
      <vt:lpstr>3. Application of information: </vt:lpstr>
      <vt:lpstr>Piaget’s Stages of Cognitive development</vt:lpstr>
      <vt:lpstr>Stage wise Cognitive development Early Adolescence (9-12 yrs)</vt:lpstr>
      <vt:lpstr>Middle adolescence: (13-16 yrs)</vt:lpstr>
      <vt:lpstr>Late Adolescence(17-19 yrs)</vt:lpstr>
      <vt:lpstr>Psycho social development</vt:lpstr>
      <vt:lpstr>Emotional Development</vt:lpstr>
      <vt:lpstr>Self Concept</vt:lpstr>
      <vt:lpstr>Relationship with parents/ Family</vt:lpstr>
      <vt:lpstr>Relationship with peers</vt:lpstr>
      <vt:lpstr>Sexual Orientation</vt:lpstr>
      <vt:lpstr>Implications on Classroom Academics</vt:lpstr>
      <vt:lpstr>Implications on classroom behaviour</vt:lpstr>
      <vt:lpstr>Case scenario -1.</vt:lpstr>
      <vt:lpstr>Likely Answers</vt:lpstr>
      <vt:lpstr>Case scenario -2</vt:lpstr>
      <vt:lpstr>Likely Answers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and Psychosocial development in Adolescents</dc:title>
  <dc:creator>HIMANI</dc:creator>
  <cp:lastModifiedBy>HIMANI</cp:lastModifiedBy>
  <cp:revision>48</cp:revision>
  <dcterms:modified xsi:type="dcterms:W3CDTF">2019-08-30T21:41:21Z</dcterms:modified>
</cp:coreProperties>
</file>