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1231" r:id="rId2"/>
    <p:sldId id="1219" r:id="rId3"/>
    <p:sldId id="1229" r:id="rId4"/>
    <p:sldId id="1220" r:id="rId5"/>
    <p:sldId id="1230" r:id="rId6"/>
    <p:sldId id="1233" r:id="rId7"/>
    <p:sldId id="1232" r:id="rId8"/>
    <p:sldId id="1234" r:id="rId9"/>
    <p:sldId id="257" r:id="rId10"/>
    <p:sldId id="1250" r:id="rId11"/>
    <p:sldId id="1289" r:id="rId12"/>
    <p:sldId id="1243" r:id="rId13"/>
    <p:sldId id="1294" r:id="rId14"/>
    <p:sldId id="1311" r:id="rId15"/>
    <p:sldId id="1246" r:id="rId16"/>
    <p:sldId id="1293" r:id="rId17"/>
    <p:sldId id="1249" r:id="rId18"/>
    <p:sldId id="1268" r:id="rId19"/>
    <p:sldId id="1269" r:id="rId20"/>
    <p:sldId id="1254" r:id="rId21"/>
    <p:sldId id="1257" r:id="rId22"/>
    <p:sldId id="1291" r:id="rId23"/>
    <p:sldId id="1260" r:id="rId24"/>
    <p:sldId id="1312" r:id="rId25"/>
    <p:sldId id="1266" r:id="rId26"/>
    <p:sldId id="1314" r:id="rId27"/>
    <p:sldId id="1225" r:id="rId28"/>
    <p:sldId id="1240" r:id="rId29"/>
    <p:sldId id="1281" r:id="rId30"/>
    <p:sldId id="1236" r:id="rId31"/>
    <p:sldId id="1237" r:id="rId32"/>
    <p:sldId id="1309" r:id="rId33"/>
    <p:sldId id="1285" r:id="rId34"/>
    <p:sldId id="1276" r:id="rId35"/>
    <p:sldId id="1251" r:id="rId36"/>
    <p:sldId id="1287" r:id="rId37"/>
    <p:sldId id="122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J2WUAu+SzX+Z5fVJAG0cpw==" hashData="JOlHPyWoZIvb7ijk4/y4Ap1onBXG5l4yitqaYZem+1stTOTQfcqqFYlinK52U5SoRDGVX8YhlahJTJis/l0sl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9ED5"/>
    <a:srgbClr val="F6C6AD"/>
    <a:srgbClr val="2D35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92" autoAdjust="0"/>
    <p:restoredTop sz="87960" autoAdjust="0"/>
  </p:normalViewPr>
  <p:slideViewPr>
    <p:cSldViewPr snapToGrid="0">
      <p:cViewPr varScale="1">
        <p:scale>
          <a:sx n="74" d="100"/>
          <a:sy n="74" d="100"/>
        </p:scale>
        <p:origin x="582" y="33"/>
      </p:cViewPr>
      <p:guideLst/>
    </p:cSldViewPr>
  </p:slideViewPr>
  <p:outlineViewPr>
    <p:cViewPr>
      <p:scale>
        <a:sx n="33" d="100"/>
        <a:sy n="33" d="100"/>
      </p:scale>
      <p:origin x="0" y="-7291"/>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F64A3E-0FF2-42DA-8E8F-4CF0B2192A72}" type="doc">
      <dgm:prSet loTypeId="urn:microsoft.com/office/officeart/2008/layout/VerticalCurvedList" loCatId="list" qsTypeId="urn:microsoft.com/office/officeart/2005/8/quickstyle/simple3" qsCatId="simple" csTypeId="urn:microsoft.com/office/officeart/2005/8/colors/accent4_2" csCatId="accent4" phldr="1"/>
      <dgm:spPr/>
      <dgm:t>
        <a:bodyPr/>
        <a:lstStyle/>
        <a:p>
          <a:endParaRPr lang="en-US"/>
        </a:p>
      </dgm:t>
    </dgm:pt>
    <dgm:pt modelId="{4A128942-16F3-4434-8E7E-0C46D4907400}">
      <dgm:prSet/>
      <dgm:spPr/>
      <dgm:t>
        <a:bodyPr/>
        <a:lstStyle/>
        <a:p>
          <a:pPr rtl="0"/>
          <a:r>
            <a:rPr lang="en-IN" b="1" dirty="0">
              <a:latin typeface="Times New Roman" panose="02020603050405020304" pitchFamily="18" charset="0"/>
              <a:cs typeface="Times New Roman" panose="02020603050405020304" pitchFamily="18" charset="0"/>
            </a:rPr>
            <a:t>Life Style Disorders are Medical conditions that </a:t>
          </a:r>
          <a:r>
            <a:rPr lang="en-IN" b="1" u="sng" dirty="0">
              <a:latin typeface="Times New Roman" panose="02020603050405020304" pitchFamily="18" charset="0"/>
              <a:cs typeface="Times New Roman" panose="02020603050405020304" pitchFamily="18" charset="0"/>
            </a:rPr>
            <a:t>cannot be passed from person to person </a:t>
          </a:r>
          <a:r>
            <a:rPr lang="en-IN" b="1" dirty="0">
              <a:latin typeface="Times New Roman" panose="02020603050405020304" pitchFamily="18" charset="0"/>
              <a:cs typeface="Times New Roman" panose="02020603050405020304" pitchFamily="18" charset="0"/>
            </a:rPr>
            <a:t>by Air, Water, Touch or vectors like Mosquito</a:t>
          </a:r>
          <a:endParaRPr lang="en-US" b="1" dirty="0">
            <a:latin typeface="Times New Roman" panose="02020603050405020304" pitchFamily="18" charset="0"/>
            <a:cs typeface="Times New Roman" panose="02020603050405020304" pitchFamily="18" charset="0"/>
          </a:endParaRPr>
        </a:p>
      </dgm:t>
    </dgm:pt>
    <dgm:pt modelId="{CF13EB37-B1B5-4505-8FE9-27B7AB498C64}" type="parTrans" cxnId="{5D2D9DBB-67C2-4481-A435-1E57A9F7B7E9}">
      <dgm:prSet/>
      <dgm:spPr/>
      <dgm:t>
        <a:bodyPr/>
        <a:lstStyle/>
        <a:p>
          <a:endParaRPr lang="en-US"/>
        </a:p>
      </dgm:t>
    </dgm:pt>
    <dgm:pt modelId="{8C2824BE-2EA6-4794-80EF-7F5390F5053D}" type="sibTrans" cxnId="{5D2D9DBB-67C2-4481-A435-1E57A9F7B7E9}">
      <dgm:prSet/>
      <dgm:spPr/>
      <dgm:t>
        <a:bodyPr/>
        <a:lstStyle/>
        <a:p>
          <a:endParaRPr lang="en-US"/>
        </a:p>
      </dgm:t>
    </dgm:pt>
    <dgm:pt modelId="{455870E5-48FF-45B7-AB24-F1C5D1823F90}">
      <dgm:prSet/>
      <dgm:spPr/>
      <dgm:t>
        <a:bodyPr/>
        <a:lstStyle/>
        <a:p>
          <a:pPr rtl="0"/>
          <a:r>
            <a:rPr lang="en-IN" b="1" dirty="0">
              <a:latin typeface="Times New Roman" panose="02020603050405020304" pitchFamily="18" charset="0"/>
              <a:cs typeface="Times New Roman" panose="02020603050405020304" pitchFamily="18" charset="0"/>
            </a:rPr>
            <a:t>They are caused by a combination of  Lifestyle factors, environment &amp; genetics</a:t>
          </a:r>
          <a:endParaRPr lang="en-US" b="1" dirty="0">
            <a:latin typeface="Times New Roman" panose="02020603050405020304" pitchFamily="18" charset="0"/>
            <a:cs typeface="Times New Roman" panose="02020603050405020304" pitchFamily="18" charset="0"/>
          </a:endParaRPr>
        </a:p>
      </dgm:t>
    </dgm:pt>
    <dgm:pt modelId="{94876F26-CC3F-4D67-9C54-9F24E989F95B}" type="parTrans" cxnId="{28DF4724-551B-4E71-AA0C-CF339F3CE1C5}">
      <dgm:prSet/>
      <dgm:spPr/>
      <dgm:t>
        <a:bodyPr/>
        <a:lstStyle/>
        <a:p>
          <a:endParaRPr lang="en-US"/>
        </a:p>
      </dgm:t>
    </dgm:pt>
    <dgm:pt modelId="{61711735-7EB8-4E86-9537-34C745E3AB5B}" type="sibTrans" cxnId="{28DF4724-551B-4E71-AA0C-CF339F3CE1C5}">
      <dgm:prSet/>
      <dgm:spPr/>
      <dgm:t>
        <a:bodyPr/>
        <a:lstStyle/>
        <a:p>
          <a:endParaRPr lang="en-US"/>
        </a:p>
      </dgm:t>
    </dgm:pt>
    <dgm:pt modelId="{80E9BFF2-E02B-42B8-A718-97DEE7DDC991}">
      <dgm:prSet/>
      <dgm:spPr/>
      <dgm:t>
        <a:bodyPr/>
        <a:lstStyle/>
        <a:p>
          <a:pPr rtl="0"/>
          <a:r>
            <a:rPr lang="en-IN" b="1" dirty="0">
              <a:latin typeface="Times New Roman" panose="02020603050405020304" pitchFamily="18" charset="0"/>
              <a:cs typeface="Times New Roman" panose="02020603050405020304" pitchFamily="18" charset="0"/>
            </a:rPr>
            <a:t>Examples are Heart disease, Diabetes, Cancer, High BP, Obesity, Stroke, Chronic Lung diseases, Mental health conditions</a:t>
          </a:r>
          <a:endParaRPr lang="en-US" b="1" dirty="0">
            <a:latin typeface="Times New Roman" panose="02020603050405020304" pitchFamily="18" charset="0"/>
            <a:cs typeface="Times New Roman" panose="02020603050405020304" pitchFamily="18" charset="0"/>
          </a:endParaRPr>
        </a:p>
      </dgm:t>
    </dgm:pt>
    <dgm:pt modelId="{96C3443F-D3BD-4B4D-A64F-31877A4D5A23}" type="parTrans" cxnId="{54B5BF1E-39D5-4A8D-9FBB-9381734166A2}">
      <dgm:prSet/>
      <dgm:spPr/>
      <dgm:t>
        <a:bodyPr/>
        <a:lstStyle/>
        <a:p>
          <a:endParaRPr lang="en-US"/>
        </a:p>
      </dgm:t>
    </dgm:pt>
    <dgm:pt modelId="{6954C9EA-9668-416C-9B7D-67A862D1543A}" type="sibTrans" cxnId="{54B5BF1E-39D5-4A8D-9FBB-9381734166A2}">
      <dgm:prSet/>
      <dgm:spPr/>
      <dgm:t>
        <a:bodyPr/>
        <a:lstStyle/>
        <a:p>
          <a:endParaRPr lang="en-US"/>
        </a:p>
      </dgm:t>
    </dgm:pt>
    <dgm:pt modelId="{D8033BDD-A961-4E0F-8D52-1A575BC2447D}">
      <dgm:prSet/>
      <dgm:spPr/>
      <dgm:t>
        <a:bodyPr/>
        <a:lstStyle/>
        <a:p>
          <a:pPr rtl="0"/>
          <a:r>
            <a:rPr lang="en-US" b="1" dirty="0">
              <a:latin typeface="Times New Roman" panose="02020603050405020304" pitchFamily="18" charset="0"/>
              <a:cs typeface="Times New Roman" panose="02020603050405020304" pitchFamily="18" charset="0"/>
            </a:rPr>
            <a:t>They are </a:t>
          </a:r>
          <a:r>
            <a:rPr lang="en-US" b="1" u="sng" dirty="0">
              <a:latin typeface="Times New Roman" panose="02020603050405020304" pitchFamily="18" charset="0"/>
              <a:cs typeface="Times New Roman" panose="02020603050405020304" pitchFamily="18" charset="0"/>
            </a:rPr>
            <a:t>preventable</a:t>
          </a:r>
          <a:r>
            <a:rPr lang="en-US" b="1" dirty="0">
              <a:latin typeface="Times New Roman" panose="02020603050405020304" pitchFamily="18" charset="0"/>
              <a:cs typeface="Times New Roman" panose="02020603050405020304" pitchFamily="18" charset="0"/>
            </a:rPr>
            <a:t> by Lifestyle modifications &amp; timely interventions</a:t>
          </a:r>
        </a:p>
      </dgm:t>
    </dgm:pt>
    <dgm:pt modelId="{F47A046F-8285-4D98-A4D5-A12C7F4803F3}" type="parTrans" cxnId="{F1A0F1C0-66D7-43F6-8C64-321F4AAA45CA}">
      <dgm:prSet/>
      <dgm:spPr/>
      <dgm:t>
        <a:bodyPr/>
        <a:lstStyle/>
        <a:p>
          <a:endParaRPr lang="en-US"/>
        </a:p>
      </dgm:t>
    </dgm:pt>
    <dgm:pt modelId="{1921D801-E5BE-4A8D-98AC-422B168399AB}" type="sibTrans" cxnId="{F1A0F1C0-66D7-43F6-8C64-321F4AAA45CA}">
      <dgm:prSet/>
      <dgm:spPr/>
      <dgm:t>
        <a:bodyPr/>
        <a:lstStyle/>
        <a:p>
          <a:endParaRPr lang="en-US"/>
        </a:p>
      </dgm:t>
    </dgm:pt>
    <dgm:pt modelId="{E9D2F59E-6207-4502-BE1D-13B1E5CABD48}" type="pres">
      <dgm:prSet presAssocID="{29F64A3E-0FF2-42DA-8E8F-4CF0B2192A72}" presName="Name0" presStyleCnt="0">
        <dgm:presLayoutVars>
          <dgm:chMax val="7"/>
          <dgm:chPref val="7"/>
          <dgm:dir/>
        </dgm:presLayoutVars>
      </dgm:prSet>
      <dgm:spPr/>
    </dgm:pt>
    <dgm:pt modelId="{877652A3-E72A-40D5-9051-849D75CC8760}" type="pres">
      <dgm:prSet presAssocID="{29F64A3E-0FF2-42DA-8E8F-4CF0B2192A72}" presName="Name1" presStyleCnt="0"/>
      <dgm:spPr/>
    </dgm:pt>
    <dgm:pt modelId="{FFCE160D-A436-4A10-8EBD-08B00E41968F}" type="pres">
      <dgm:prSet presAssocID="{29F64A3E-0FF2-42DA-8E8F-4CF0B2192A72}" presName="cycle" presStyleCnt="0"/>
      <dgm:spPr/>
    </dgm:pt>
    <dgm:pt modelId="{827B1ED2-6C43-4F55-9EF0-8939342F51AF}" type="pres">
      <dgm:prSet presAssocID="{29F64A3E-0FF2-42DA-8E8F-4CF0B2192A72}" presName="srcNode" presStyleLbl="node1" presStyleIdx="0" presStyleCnt="4"/>
      <dgm:spPr/>
    </dgm:pt>
    <dgm:pt modelId="{D7971F75-3EC2-4756-ABEA-DC3DA92BDDE7}" type="pres">
      <dgm:prSet presAssocID="{29F64A3E-0FF2-42DA-8E8F-4CF0B2192A72}" presName="conn" presStyleLbl="parChTrans1D2" presStyleIdx="0" presStyleCnt="1"/>
      <dgm:spPr/>
    </dgm:pt>
    <dgm:pt modelId="{4A0D6725-A0A3-428D-B0B7-D2BAF66764ED}" type="pres">
      <dgm:prSet presAssocID="{29F64A3E-0FF2-42DA-8E8F-4CF0B2192A72}" presName="extraNode" presStyleLbl="node1" presStyleIdx="0" presStyleCnt="4"/>
      <dgm:spPr/>
    </dgm:pt>
    <dgm:pt modelId="{56538BE6-B2AA-46D2-AB0E-4F79BE5D3D77}" type="pres">
      <dgm:prSet presAssocID="{29F64A3E-0FF2-42DA-8E8F-4CF0B2192A72}" presName="dstNode" presStyleLbl="node1" presStyleIdx="0" presStyleCnt="4"/>
      <dgm:spPr/>
    </dgm:pt>
    <dgm:pt modelId="{7E7A94B6-C6F8-4A58-A327-E6E2D41FC107}" type="pres">
      <dgm:prSet presAssocID="{4A128942-16F3-4434-8E7E-0C46D4907400}" presName="text_1" presStyleLbl="node1" presStyleIdx="0" presStyleCnt="4">
        <dgm:presLayoutVars>
          <dgm:bulletEnabled val="1"/>
        </dgm:presLayoutVars>
      </dgm:prSet>
      <dgm:spPr/>
    </dgm:pt>
    <dgm:pt modelId="{F1EB97D3-E7C0-4D68-A519-D5B17BD41C85}" type="pres">
      <dgm:prSet presAssocID="{4A128942-16F3-4434-8E7E-0C46D4907400}" presName="accent_1" presStyleCnt="0"/>
      <dgm:spPr/>
    </dgm:pt>
    <dgm:pt modelId="{7199B74D-88EF-4CD9-B8D0-4DFDB873604A}" type="pres">
      <dgm:prSet presAssocID="{4A128942-16F3-4434-8E7E-0C46D4907400}" presName="accentRepeatNode" presStyleLbl="solidFgAcc1" presStyleIdx="0" presStyleCnt="4"/>
      <dgm:spPr/>
    </dgm:pt>
    <dgm:pt modelId="{9095449B-ACB7-4969-8704-6E0B923E810A}" type="pres">
      <dgm:prSet presAssocID="{455870E5-48FF-45B7-AB24-F1C5D1823F90}" presName="text_2" presStyleLbl="node1" presStyleIdx="1" presStyleCnt="4">
        <dgm:presLayoutVars>
          <dgm:bulletEnabled val="1"/>
        </dgm:presLayoutVars>
      </dgm:prSet>
      <dgm:spPr/>
    </dgm:pt>
    <dgm:pt modelId="{CEC9EDB0-741E-4D4F-B387-4C6889D0B533}" type="pres">
      <dgm:prSet presAssocID="{455870E5-48FF-45B7-AB24-F1C5D1823F90}" presName="accent_2" presStyleCnt="0"/>
      <dgm:spPr/>
    </dgm:pt>
    <dgm:pt modelId="{0EFEA40A-5A91-4609-940C-10EC19EB0589}" type="pres">
      <dgm:prSet presAssocID="{455870E5-48FF-45B7-AB24-F1C5D1823F90}" presName="accentRepeatNode" presStyleLbl="solidFgAcc1" presStyleIdx="1" presStyleCnt="4"/>
      <dgm:spPr/>
    </dgm:pt>
    <dgm:pt modelId="{6B845BB9-FAD9-4A6B-8B79-01AD03320F28}" type="pres">
      <dgm:prSet presAssocID="{80E9BFF2-E02B-42B8-A718-97DEE7DDC991}" presName="text_3" presStyleLbl="node1" presStyleIdx="2" presStyleCnt="4">
        <dgm:presLayoutVars>
          <dgm:bulletEnabled val="1"/>
        </dgm:presLayoutVars>
      </dgm:prSet>
      <dgm:spPr/>
    </dgm:pt>
    <dgm:pt modelId="{83DDB584-D0FF-4D22-A316-CCE340E342DC}" type="pres">
      <dgm:prSet presAssocID="{80E9BFF2-E02B-42B8-A718-97DEE7DDC991}" presName="accent_3" presStyleCnt="0"/>
      <dgm:spPr/>
    </dgm:pt>
    <dgm:pt modelId="{71CB7988-DD98-4CED-AFA0-E98CBF5BF968}" type="pres">
      <dgm:prSet presAssocID="{80E9BFF2-E02B-42B8-A718-97DEE7DDC991}" presName="accentRepeatNode" presStyleLbl="solidFgAcc1" presStyleIdx="2" presStyleCnt="4"/>
      <dgm:spPr/>
    </dgm:pt>
    <dgm:pt modelId="{81130132-C244-40E0-A7A5-0D96085E6F91}" type="pres">
      <dgm:prSet presAssocID="{D8033BDD-A961-4E0F-8D52-1A575BC2447D}" presName="text_4" presStyleLbl="node1" presStyleIdx="3" presStyleCnt="4">
        <dgm:presLayoutVars>
          <dgm:bulletEnabled val="1"/>
        </dgm:presLayoutVars>
      </dgm:prSet>
      <dgm:spPr/>
    </dgm:pt>
    <dgm:pt modelId="{F10754BC-64F5-4224-A75B-E6C7A319F286}" type="pres">
      <dgm:prSet presAssocID="{D8033BDD-A961-4E0F-8D52-1A575BC2447D}" presName="accent_4" presStyleCnt="0"/>
      <dgm:spPr/>
    </dgm:pt>
    <dgm:pt modelId="{FB474D1B-6DF1-4660-A99E-5AFF1F53AB83}" type="pres">
      <dgm:prSet presAssocID="{D8033BDD-A961-4E0F-8D52-1A575BC2447D}" presName="accentRepeatNode" presStyleLbl="solidFgAcc1" presStyleIdx="3" presStyleCnt="4"/>
      <dgm:spPr/>
    </dgm:pt>
  </dgm:ptLst>
  <dgm:cxnLst>
    <dgm:cxn modelId="{A6DA2A0B-68BC-4DE8-A0E1-EE0D2BCD2C2A}" type="presOf" srcId="{29F64A3E-0FF2-42DA-8E8F-4CF0B2192A72}" destId="{E9D2F59E-6207-4502-BE1D-13B1E5CABD48}" srcOrd="0" destOrd="0" presId="urn:microsoft.com/office/officeart/2008/layout/VerticalCurvedList"/>
    <dgm:cxn modelId="{54B5BF1E-39D5-4A8D-9FBB-9381734166A2}" srcId="{29F64A3E-0FF2-42DA-8E8F-4CF0B2192A72}" destId="{80E9BFF2-E02B-42B8-A718-97DEE7DDC991}" srcOrd="2" destOrd="0" parTransId="{96C3443F-D3BD-4B4D-A64F-31877A4D5A23}" sibTransId="{6954C9EA-9668-416C-9B7D-67A862D1543A}"/>
    <dgm:cxn modelId="{28DF4724-551B-4E71-AA0C-CF339F3CE1C5}" srcId="{29F64A3E-0FF2-42DA-8E8F-4CF0B2192A72}" destId="{455870E5-48FF-45B7-AB24-F1C5D1823F90}" srcOrd="1" destOrd="0" parTransId="{94876F26-CC3F-4D67-9C54-9F24E989F95B}" sibTransId="{61711735-7EB8-4E86-9537-34C745E3AB5B}"/>
    <dgm:cxn modelId="{F8C4294D-D099-4641-89A7-042C086BE309}" type="presOf" srcId="{80E9BFF2-E02B-42B8-A718-97DEE7DDC991}" destId="{6B845BB9-FAD9-4A6B-8B79-01AD03320F28}" srcOrd="0" destOrd="0" presId="urn:microsoft.com/office/officeart/2008/layout/VerticalCurvedList"/>
    <dgm:cxn modelId="{3CDDBA93-13B6-4169-9EFA-6CB4C6779843}" type="presOf" srcId="{4A128942-16F3-4434-8E7E-0C46D4907400}" destId="{7E7A94B6-C6F8-4A58-A327-E6E2D41FC107}" srcOrd="0" destOrd="0" presId="urn:microsoft.com/office/officeart/2008/layout/VerticalCurvedList"/>
    <dgm:cxn modelId="{E449F897-9EB7-4016-A962-A3FDD6B8612E}" type="presOf" srcId="{455870E5-48FF-45B7-AB24-F1C5D1823F90}" destId="{9095449B-ACB7-4969-8704-6E0B923E810A}" srcOrd="0" destOrd="0" presId="urn:microsoft.com/office/officeart/2008/layout/VerticalCurvedList"/>
    <dgm:cxn modelId="{5D2D9DBB-67C2-4481-A435-1E57A9F7B7E9}" srcId="{29F64A3E-0FF2-42DA-8E8F-4CF0B2192A72}" destId="{4A128942-16F3-4434-8E7E-0C46D4907400}" srcOrd="0" destOrd="0" parTransId="{CF13EB37-B1B5-4505-8FE9-27B7AB498C64}" sibTransId="{8C2824BE-2EA6-4794-80EF-7F5390F5053D}"/>
    <dgm:cxn modelId="{F1A0F1C0-66D7-43F6-8C64-321F4AAA45CA}" srcId="{29F64A3E-0FF2-42DA-8E8F-4CF0B2192A72}" destId="{D8033BDD-A961-4E0F-8D52-1A575BC2447D}" srcOrd="3" destOrd="0" parTransId="{F47A046F-8285-4D98-A4D5-A12C7F4803F3}" sibTransId="{1921D801-E5BE-4A8D-98AC-422B168399AB}"/>
    <dgm:cxn modelId="{78A819D6-6FE3-462B-860E-6C52700CF51A}" type="presOf" srcId="{8C2824BE-2EA6-4794-80EF-7F5390F5053D}" destId="{D7971F75-3EC2-4756-ABEA-DC3DA92BDDE7}" srcOrd="0" destOrd="0" presId="urn:microsoft.com/office/officeart/2008/layout/VerticalCurvedList"/>
    <dgm:cxn modelId="{E0C034E4-0FF7-4C83-BB8C-EC5801027661}" type="presOf" srcId="{D8033BDD-A961-4E0F-8D52-1A575BC2447D}" destId="{81130132-C244-40E0-A7A5-0D96085E6F91}" srcOrd="0" destOrd="0" presId="urn:microsoft.com/office/officeart/2008/layout/VerticalCurvedList"/>
    <dgm:cxn modelId="{07449428-2C5A-44C5-923C-05BFAD1E94B0}" type="presParOf" srcId="{E9D2F59E-6207-4502-BE1D-13B1E5CABD48}" destId="{877652A3-E72A-40D5-9051-849D75CC8760}" srcOrd="0" destOrd="0" presId="urn:microsoft.com/office/officeart/2008/layout/VerticalCurvedList"/>
    <dgm:cxn modelId="{697C31AA-C75A-43CB-9479-CBBD0552A4E0}" type="presParOf" srcId="{877652A3-E72A-40D5-9051-849D75CC8760}" destId="{FFCE160D-A436-4A10-8EBD-08B00E41968F}" srcOrd="0" destOrd="0" presId="urn:microsoft.com/office/officeart/2008/layout/VerticalCurvedList"/>
    <dgm:cxn modelId="{F3675B6D-90AF-46DD-84A5-F31C1684C1C0}" type="presParOf" srcId="{FFCE160D-A436-4A10-8EBD-08B00E41968F}" destId="{827B1ED2-6C43-4F55-9EF0-8939342F51AF}" srcOrd="0" destOrd="0" presId="urn:microsoft.com/office/officeart/2008/layout/VerticalCurvedList"/>
    <dgm:cxn modelId="{0F97B9A3-9BD0-45AF-A82C-76AC641A91D8}" type="presParOf" srcId="{FFCE160D-A436-4A10-8EBD-08B00E41968F}" destId="{D7971F75-3EC2-4756-ABEA-DC3DA92BDDE7}" srcOrd="1" destOrd="0" presId="urn:microsoft.com/office/officeart/2008/layout/VerticalCurvedList"/>
    <dgm:cxn modelId="{1D795D12-B479-4F36-ACAD-73D1D59FE3D1}" type="presParOf" srcId="{FFCE160D-A436-4A10-8EBD-08B00E41968F}" destId="{4A0D6725-A0A3-428D-B0B7-D2BAF66764ED}" srcOrd="2" destOrd="0" presId="urn:microsoft.com/office/officeart/2008/layout/VerticalCurvedList"/>
    <dgm:cxn modelId="{2DAB5D8E-F9C7-4C0F-8FAD-241BCCB01DE4}" type="presParOf" srcId="{FFCE160D-A436-4A10-8EBD-08B00E41968F}" destId="{56538BE6-B2AA-46D2-AB0E-4F79BE5D3D77}" srcOrd="3" destOrd="0" presId="urn:microsoft.com/office/officeart/2008/layout/VerticalCurvedList"/>
    <dgm:cxn modelId="{B7EDCB87-3230-4FD4-808B-99A531B13CA2}" type="presParOf" srcId="{877652A3-E72A-40D5-9051-849D75CC8760}" destId="{7E7A94B6-C6F8-4A58-A327-E6E2D41FC107}" srcOrd="1" destOrd="0" presId="urn:microsoft.com/office/officeart/2008/layout/VerticalCurvedList"/>
    <dgm:cxn modelId="{4587A360-2E15-44D2-BFA9-428B1AF625FE}" type="presParOf" srcId="{877652A3-E72A-40D5-9051-849D75CC8760}" destId="{F1EB97D3-E7C0-4D68-A519-D5B17BD41C85}" srcOrd="2" destOrd="0" presId="urn:microsoft.com/office/officeart/2008/layout/VerticalCurvedList"/>
    <dgm:cxn modelId="{B68D038B-B3EF-47CC-9CF0-25FE065DF727}" type="presParOf" srcId="{F1EB97D3-E7C0-4D68-A519-D5B17BD41C85}" destId="{7199B74D-88EF-4CD9-B8D0-4DFDB873604A}" srcOrd="0" destOrd="0" presId="urn:microsoft.com/office/officeart/2008/layout/VerticalCurvedList"/>
    <dgm:cxn modelId="{A83D99AA-27AD-4189-B444-46D36375EFA4}" type="presParOf" srcId="{877652A3-E72A-40D5-9051-849D75CC8760}" destId="{9095449B-ACB7-4969-8704-6E0B923E810A}" srcOrd="3" destOrd="0" presId="urn:microsoft.com/office/officeart/2008/layout/VerticalCurvedList"/>
    <dgm:cxn modelId="{3113E914-87A3-451D-80B2-446745951723}" type="presParOf" srcId="{877652A3-E72A-40D5-9051-849D75CC8760}" destId="{CEC9EDB0-741E-4D4F-B387-4C6889D0B533}" srcOrd="4" destOrd="0" presId="urn:microsoft.com/office/officeart/2008/layout/VerticalCurvedList"/>
    <dgm:cxn modelId="{E9977328-F111-40CE-98C8-F6715C54491A}" type="presParOf" srcId="{CEC9EDB0-741E-4D4F-B387-4C6889D0B533}" destId="{0EFEA40A-5A91-4609-940C-10EC19EB0589}" srcOrd="0" destOrd="0" presId="urn:microsoft.com/office/officeart/2008/layout/VerticalCurvedList"/>
    <dgm:cxn modelId="{5F376F0C-1870-4C5A-9CB8-2830341BBB1E}" type="presParOf" srcId="{877652A3-E72A-40D5-9051-849D75CC8760}" destId="{6B845BB9-FAD9-4A6B-8B79-01AD03320F28}" srcOrd="5" destOrd="0" presId="urn:microsoft.com/office/officeart/2008/layout/VerticalCurvedList"/>
    <dgm:cxn modelId="{54B3C7FE-4D39-4A1B-BA54-C8C841B2461F}" type="presParOf" srcId="{877652A3-E72A-40D5-9051-849D75CC8760}" destId="{83DDB584-D0FF-4D22-A316-CCE340E342DC}" srcOrd="6" destOrd="0" presId="urn:microsoft.com/office/officeart/2008/layout/VerticalCurvedList"/>
    <dgm:cxn modelId="{1E8F78CD-8781-46CC-B9C4-C9C0ED9B3829}" type="presParOf" srcId="{83DDB584-D0FF-4D22-A316-CCE340E342DC}" destId="{71CB7988-DD98-4CED-AFA0-E98CBF5BF968}" srcOrd="0" destOrd="0" presId="urn:microsoft.com/office/officeart/2008/layout/VerticalCurvedList"/>
    <dgm:cxn modelId="{700EB72D-79BF-4F5E-BD9E-1F8F6E554828}" type="presParOf" srcId="{877652A3-E72A-40D5-9051-849D75CC8760}" destId="{81130132-C244-40E0-A7A5-0D96085E6F91}" srcOrd="7" destOrd="0" presId="urn:microsoft.com/office/officeart/2008/layout/VerticalCurvedList"/>
    <dgm:cxn modelId="{0A3DDAD2-27A0-4389-8B3D-810E0E7CB68C}" type="presParOf" srcId="{877652A3-E72A-40D5-9051-849D75CC8760}" destId="{F10754BC-64F5-4224-A75B-E6C7A319F286}" srcOrd="8" destOrd="0" presId="urn:microsoft.com/office/officeart/2008/layout/VerticalCurvedList"/>
    <dgm:cxn modelId="{F90C73CA-F4FD-4F40-A338-B49AB08F3947}" type="presParOf" srcId="{F10754BC-64F5-4224-A75B-E6C7A319F286}" destId="{FB474D1B-6DF1-4660-A99E-5AFF1F53AB83}"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58E67E9-EF0C-4837-B926-1024E6800BA1}" type="doc">
      <dgm:prSet loTypeId="urn:microsoft.com/office/officeart/2005/8/layout/vList2" loCatId="list" qsTypeId="urn:microsoft.com/office/officeart/2005/8/quickstyle/simple3" qsCatId="simple" csTypeId="urn:microsoft.com/office/officeart/2005/8/colors/accent4_2" csCatId="accent4"/>
      <dgm:spPr/>
      <dgm:t>
        <a:bodyPr/>
        <a:lstStyle/>
        <a:p>
          <a:endParaRPr lang="en-US"/>
        </a:p>
      </dgm:t>
    </dgm:pt>
    <dgm:pt modelId="{5C243F83-1DC1-403E-9106-BDAD7D75085B}">
      <dgm:prSet/>
      <dgm:spPr/>
      <dgm:t>
        <a:bodyPr/>
        <a:lstStyle/>
        <a:p>
          <a:pPr rtl="0"/>
          <a:r>
            <a:rPr lang="en-US" b="1" dirty="0">
              <a:latin typeface="Times New Roman" panose="02020603050405020304" pitchFamily="18" charset="0"/>
              <a:cs typeface="Times New Roman" panose="02020603050405020304" pitchFamily="18" charset="0"/>
            </a:rPr>
            <a:t>Weakens immune system</a:t>
          </a:r>
        </a:p>
      </dgm:t>
    </dgm:pt>
    <dgm:pt modelId="{7186DC50-CAB8-4C87-B35F-1BCDC1C1BAEF}" type="parTrans" cxnId="{F616E679-AAB1-4764-ABE3-3055CB698DA8}">
      <dgm:prSet/>
      <dgm:spPr/>
      <dgm:t>
        <a:bodyPr/>
        <a:lstStyle/>
        <a:p>
          <a:endParaRPr lang="en-US"/>
        </a:p>
      </dgm:t>
    </dgm:pt>
    <dgm:pt modelId="{97276957-9DCB-49BA-AAD9-6CE131865159}" type="sibTrans" cxnId="{F616E679-AAB1-4764-ABE3-3055CB698DA8}">
      <dgm:prSet/>
      <dgm:spPr/>
      <dgm:t>
        <a:bodyPr/>
        <a:lstStyle/>
        <a:p>
          <a:endParaRPr lang="en-US"/>
        </a:p>
      </dgm:t>
    </dgm:pt>
    <dgm:pt modelId="{3B5953CB-06CE-4C20-9236-74418A8B439A}">
      <dgm:prSet/>
      <dgm:spPr/>
      <dgm:t>
        <a:bodyPr/>
        <a:lstStyle/>
        <a:p>
          <a:pPr rtl="0"/>
          <a:r>
            <a:rPr lang="en-US" b="1" dirty="0">
              <a:latin typeface="Times New Roman" panose="02020603050405020304" pitchFamily="18" charset="0"/>
              <a:cs typeface="Times New Roman" panose="02020603050405020304" pitchFamily="18" charset="0"/>
            </a:rPr>
            <a:t>Stunts growth</a:t>
          </a:r>
        </a:p>
      </dgm:t>
    </dgm:pt>
    <dgm:pt modelId="{F947187D-7D82-42CD-9EC9-8096A60E0ABE}" type="parTrans" cxnId="{0C17017A-34CA-495A-9087-B9CD10B15817}">
      <dgm:prSet/>
      <dgm:spPr/>
      <dgm:t>
        <a:bodyPr/>
        <a:lstStyle/>
        <a:p>
          <a:endParaRPr lang="en-US"/>
        </a:p>
      </dgm:t>
    </dgm:pt>
    <dgm:pt modelId="{989B9FA8-A75B-4097-8C51-74A0F3145219}" type="sibTrans" cxnId="{0C17017A-34CA-495A-9087-B9CD10B15817}">
      <dgm:prSet/>
      <dgm:spPr/>
      <dgm:t>
        <a:bodyPr/>
        <a:lstStyle/>
        <a:p>
          <a:endParaRPr lang="en-US"/>
        </a:p>
      </dgm:t>
    </dgm:pt>
    <dgm:pt modelId="{3D625EB8-F755-4FA8-9B46-9DF68C2C8F95}">
      <dgm:prSet/>
      <dgm:spPr/>
      <dgm:t>
        <a:bodyPr/>
        <a:lstStyle/>
        <a:p>
          <a:pPr rtl="0"/>
          <a:r>
            <a:rPr lang="en-US" b="1" dirty="0">
              <a:latin typeface="Times New Roman" panose="02020603050405020304" pitchFamily="18" charset="0"/>
              <a:cs typeface="Times New Roman" panose="02020603050405020304" pitchFamily="18" charset="0"/>
            </a:rPr>
            <a:t>Impairs mental development                                                 </a:t>
          </a:r>
        </a:p>
      </dgm:t>
    </dgm:pt>
    <dgm:pt modelId="{F6A75885-FA44-4879-ABFF-2000890162E4}" type="parTrans" cxnId="{6B4987AC-5478-4783-B327-D446455910D3}">
      <dgm:prSet/>
      <dgm:spPr/>
      <dgm:t>
        <a:bodyPr/>
        <a:lstStyle/>
        <a:p>
          <a:endParaRPr lang="en-US"/>
        </a:p>
      </dgm:t>
    </dgm:pt>
    <dgm:pt modelId="{8CACE36D-F967-48B1-A2A8-857111D47166}" type="sibTrans" cxnId="{6B4987AC-5478-4783-B327-D446455910D3}">
      <dgm:prSet/>
      <dgm:spPr/>
      <dgm:t>
        <a:bodyPr/>
        <a:lstStyle/>
        <a:p>
          <a:endParaRPr lang="en-US"/>
        </a:p>
      </dgm:t>
    </dgm:pt>
    <dgm:pt modelId="{9EEF4588-C5A5-4AF2-8213-DE1FB5BEDD9A}">
      <dgm:prSet/>
      <dgm:spPr/>
      <dgm:t>
        <a:bodyPr/>
        <a:lstStyle/>
        <a:p>
          <a:pPr rtl="0"/>
          <a:r>
            <a:rPr lang="en-US" b="1" dirty="0">
              <a:latin typeface="Times New Roman" panose="02020603050405020304" pitchFamily="18" charset="0"/>
              <a:cs typeface="Times New Roman" panose="02020603050405020304" pitchFamily="18" charset="0"/>
            </a:rPr>
            <a:t>Suboptimal school performance                                                                                                </a:t>
          </a:r>
        </a:p>
      </dgm:t>
    </dgm:pt>
    <dgm:pt modelId="{6ECE8DF6-3919-46B0-92D6-62FB59F86EA6}" type="parTrans" cxnId="{CA183C4E-BF08-4A03-A8A1-914BBF443F73}">
      <dgm:prSet/>
      <dgm:spPr/>
      <dgm:t>
        <a:bodyPr/>
        <a:lstStyle/>
        <a:p>
          <a:endParaRPr lang="en-US"/>
        </a:p>
      </dgm:t>
    </dgm:pt>
    <dgm:pt modelId="{F040E69E-1788-4EF4-B912-D8EBB57F6A15}" type="sibTrans" cxnId="{CA183C4E-BF08-4A03-A8A1-914BBF443F73}">
      <dgm:prSet/>
      <dgm:spPr/>
      <dgm:t>
        <a:bodyPr/>
        <a:lstStyle/>
        <a:p>
          <a:endParaRPr lang="en-US"/>
        </a:p>
      </dgm:t>
    </dgm:pt>
    <dgm:pt modelId="{5D2B58D7-390D-412F-A999-D3D8FE938D90}">
      <dgm:prSet/>
      <dgm:spPr/>
      <dgm:t>
        <a:bodyPr/>
        <a:lstStyle/>
        <a:p>
          <a:pPr rtl="0"/>
          <a:r>
            <a:rPr lang="en-US" b="1" dirty="0">
              <a:latin typeface="Times New Roman" panose="02020603050405020304" pitchFamily="18" charset="0"/>
              <a:cs typeface="Times New Roman" panose="02020603050405020304" pitchFamily="18" charset="0"/>
            </a:rPr>
            <a:t>Increases risk of Life Style Disorders                                                                                            </a:t>
          </a:r>
        </a:p>
      </dgm:t>
    </dgm:pt>
    <dgm:pt modelId="{DD842E7D-1F8B-4A54-8197-28DE1FF610B6}" type="parTrans" cxnId="{E9875E89-C3D8-42B4-BB5E-19249283C638}">
      <dgm:prSet/>
      <dgm:spPr/>
      <dgm:t>
        <a:bodyPr/>
        <a:lstStyle/>
        <a:p>
          <a:endParaRPr lang="en-US"/>
        </a:p>
      </dgm:t>
    </dgm:pt>
    <dgm:pt modelId="{268392FD-F751-482A-BF35-54482C77293A}" type="sibTrans" cxnId="{E9875E89-C3D8-42B4-BB5E-19249283C638}">
      <dgm:prSet/>
      <dgm:spPr/>
      <dgm:t>
        <a:bodyPr/>
        <a:lstStyle/>
        <a:p>
          <a:endParaRPr lang="en-US"/>
        </a:p>
      </dgm:t>
    </dgm:pt>
    <dgm:pt modelId="{7D8B45C7-2AA9-4258-83A5-6DC25F526A33}">
      <dgm:prSet/>
      <dgm:spPr/>
      <dgm:t>
        <a:bodyPr/>
        <a:lstStyle/>
        <a:p>
          <a:pPr rtl="0"/>
          <a:r>
            <a:rPr lang="en-US" b="1" dirty="0">
              <a:latin typeface="Times New Roman" panose="02020603050405020304" pitchFamily="18" charset="0"/>
              <a:cs typeface="Times New Roman" panose="02020603050405020304" pitchFamily="18" charset="0"/>
            </a:rPr>
            <a:t>Causes vitamin and mineral deficiency </a:t>
          </a:r>
        </a:p>
      </dgm:t>
    </dgm:pt>
    <dgm:pt modelId="{D240D4D9-D76A-4DC6-B7F1-74146988225E}" type="parTrans" cxnId="{F99EE716-9B69-4E1C-B3CA-E4C42AFABD0F}">
      <dgm:prSet/>
      <dgm:spPr/>
      <dgm:t>
        <a:bodyPr/>
        <a:lstStyle/>
        <a:p>
          <a:endParaRPr lang="en-US"/>
        </a:p>
      </dgm:t>
    </dgm:pt>
    <dgm:pt modelId="{2BD4D988-E05E-4287-9161-8FCADE17307B}" type="sibTrans" cxnId="{F99EE716-9B69-4E1C-B3CA-E4C42AFABD0F}">
      <dgm:prSet/>
      <dgm:spPr/>
      <dgm:t>
        <a:bodyPr/>
        <a:lstStyle/>
        <a:p>
          <a:endParaRPr lang="en-US"/>
        </a:p>
      </dgm:t>
    </dgm:pt>
    <dgm:pt modelId="{F7C8AE59-FF8F-4370-9499-CC592EC0A178}">
      <dgm:prSet/>
      <dgm:spPr/>
      <dgm:t>
        <a:bodyPr/>
        <a:lstStyle/>
        <a:p>
          <a:pPr rtl="0"/>
          <a:r>
            <a:rPr lang="en-US" b="1" dirty="0">
              <a:latin typeface="Times New Roman" panose="02020603050405020304" pitchFamily="18" charset="0"/>
              <a:cs typeface="Times New Roman" panose="02020603050405020304" pitchFamily="18" charset="0"/>
            </a:rPr>
            <a:t>Anemia &amp; Osteoporosis develops later</a:t>
          </a:r>
        </a:p>
      </dgm:t>
    </dgm:pt>
    <dgm:pt modelId="{BD308974-5CE0-4592-A1E0-D144143CA9CC}" type="parTrans" cxnId="{C4923957-0529-42AA-BFD1-4373B2BD54AE}">
      <dgm:prSet/>
      <dgm:spPr/>
      <dgm:t>
        <a:bodyPr/>
        <a:lstStyle/>
        <a:p>
          <a:endParaRPr lang="en-US"/>
        </a:p>
      </dgm:t>
    </dgm:pt>
    <dgm:pt modelId="{CF80F72D-196A-4E0D-A1AC-869D1A80AFDC}" type="sibTrans" cxnId="{C4923957-0529-42AA-BFD1-4373B2BD54AE}">
      <dgm:prSet/>
      <dgm:spPr/>
      <dgm:t>
        <a:bodyPr/>
        <a:lstStyle/>
        <a:p>
          <a:endParaRPr lang="en-US"/>
        </a:p>
      </dgm:t>
    </dgm:pt>
    <dgm:pt modelId="{3E727504-F0CD-4EE4-9946-3245B01B9F8C}" type="pres">
      <dgm:prSet presAssocID="{358E67E9-EF0C-4837-B926-1024E6800BA1}" presName="linear" presStyleCnt="0">
        <dgm:presLayoutVars>
          <dgm:animLvl val="lvl"/>
          <dgm:resizeHandles val="exact"/>
        </dgm:presLayoutVars>
      </dgm:prSet>
      <dgm:spPr/>
    </dgm:pt>
    <dgm:pt modelId="{4DF01812-4F78-4F8A-B3AD-7C22571634A9}" type="pres">
      <dgm:prSet presAssocID="{5C243F83-1DC1-403E-9106-BDAD7D75085B}" presName="parentText" presStyleLbl="node1" presStyleIdx="0" presStyleCnt="7">
        <dgm:presLayoutVars>
          <dgm:chMax val="0"/>
          <dgm:bulletEnabled val="1"/>
        </dgm:presLayoutVars>
      </dgm:prSet>
      <dgm:spPr/>
    </dgm:pt>
    <dgm:pt modelId="{941E099D-6B84-4B8F-B4B1-3925F788DD8F}" type="pres">
      <dgm:prSet presAssocID="{97276957-9DCB-49BA-AAD9-6CE131865159}" presName="spacer" presStyleCnt="0"/>
      <dgm:spPr/>
    </dgm:pt>
    <dgm:pt modelId="{4BD3BF08-34D1-4307-8F7E-7C701BE0D036}" type="pres">
      <dgm:prSet presAssocID="{3B5953CB-06CE-4C20-9236-74418A8B439A}" presName="parentText" presStyleLbl="node1" presStyleIdx="1" presStyleCnt="7">
        <dgm:presLayoutVars>
          <dgm:chMax val="0"/>
          <dgm:bulletEnabled val="1"/>
        </dgm:presLayoutVars>
      </dgm:prSet>
      <dgm:spPr/>
    </dgm:pt>
    <dgm:pt modelId="{014C397E-70B3-405D-8CF3-E8260C039AF6}" type="pres">
      <dgm:prSet presAssocID="{989B9FA8-A75B-4097-8C51-74A0F3145219}" presName="spacer" presStyleCnt="0"/>
      <dgm:spPr/>
    </dgm:pt>
    <dgm:pt modelId="{679D3959-6940-4EE3-840B-88D53CBDDFAD}" type="pres">
      <dgm:prSet presAssocID="{3D625EB8-F755-4FA8-9B46-9DF68C2C8F95}" presName="parentText" presStyleLbl="node1" presStyleIdx="2" presStyleCnt="7">
        <dgm:presLayoutVars>
          <dgm:chMax val="0"/>
          <dgm:bulletEnabled val="1"/>
        </dgm:presLayoutVars>
      </dgm:prSet>
      <dgm:spPr/>
    </dgm:pt>
    <dgm:pt modelId="{95697259-91F2-4692-ADEF-08A7767B7CBA}" type="pres">
      <dgm:prSet presAssocID="{8CACE36D-F967-48B1-A2A8-857111D47166}" presName="spacer" presStyleCnt="0"/>
      <dgm:spPr/>
    </dgm:pt>
    <dgm:pt modelId="{21C6651E-3C87-4E7C-94FA-DFC9A5643F5B}" type="pres">
      <dgm:prSet presAssocID="{9EEF4588-C5A5-4AF2-8213-DE1FB5BEDD9A}" presName="parentText" presStyleLbl="node1" presStyleIdx="3" presStyleCnt="7">
        <dgm:presLayoutVars>
          <dgm:chMax val="0"/>
          <dgm:bulletEnabled val="1"/>
        </dgm:presLayoutVars>
      </dgm:prSet>
      <dgm:spPr/>
    </dgm:pt>
    <dgm:pt modelId="{11FC41CB-0B14-4D9C-8D3C-1A145F3BEDF9}" type="pres">
      <dgm:prSet presAssocID="{F040E69E-1788-4EF4-B912-D8EBB57F6A15}" presName="spacer" presStyleCnt="0"/>
      <dgm:spPr/>
    </dgm:pt>
    <dgm:pt modelId="{F379D678-B906-40A7-9A13-EB023E300DE0}" type="pres">
      <dgm:prSet presAssocID="{5D2B58D7-390D-412F-A999-D3D8FE938D90}" presName="parentText" presStyleLbl="node1" presStyleIdx="4" presStyleCnt="7">
        <dgm:presLayoutVars>
          <dgm:chMax val="0"/>
          <dgm:bulletEnabled val="1"/>
        </dgm:presLayoutVars>
      </dgm:prSet>
      <dgm:spPr/>
    </dgm:pt>
    <dgm:pt modelId="{0B3068E0-D8AC-44DA-8EC4-1F2AE0C4CB4F}" type="pres">
      <dgm:prSet presAssocID="{268392FD-F751-482A-BF35-54482C77293A}" presName="spacer" presStyleCnt="0"/>
      <dgm:spPr/>
    </dgm:pt>
    <dgm:pt modelId="{46ED138D-09F8-4AE9-BD4E-2C039416899A}" type="pres">
      <dgm:prSet presAssocID="{7D8B45C7-2AA9-4258-83A5-6DC25F526A33}" presName="parentText" presStyleLbl="node1" presStyleIdx="5" presStyleCnt="7">
        <dgm:presLayoutVars>
          <dgm:chMax val="0"/>
          <dgm:bulletEnabled val="1"/>
        </dgm:presLayoutVars>
      </dgm:prSet>
      <dgm:spPr/>
    </dgm:pt>
    <dgm:pt modelId="{6107F1C2-934D-4369-A7A2-A7D68E7661BE}" type="pres">
      <dgm:prSet presAssocID="{2BD4D988-E05E-4287-9161-8FCADE17307B}" presName="spacer" presStyleCnt="0"/>
      <dgm:spPr/>
    </dgm:pt>
    <dgm:pt modelId="{F56FA3E3-2EE2-4330-AAC6-2C65BFF659D9}" type="pres">
      <dgm:prSet presAssocID="{F7C8AE59-FF8F-4370-9499-CC592EC0A178}" presName="parentText" presStyleLbl="node1" presStyleIdx="6" presStyleCnt="7">
        <dgm:presLayoutVars>
          <dgm:chMax val="0"/>
          <dgm:bulletEnabled val="1"/>
        </dgm:presLayoutVars>
      </dgm:prSet>
      <dgm:spPr/>
    </dgm:pt>
  </dgm:ptLst>
  <dgm:cxnLst>
    <dgm:cxn modelId="{8C406611-BA62-4DFD-8381-40A703BADC52}" type="presOf" srcId="{9EEF4588-C5A5-4AF2-8213-DE1FB5BEDD9A}" destId="{21C6651E-3C87-4E7C-94FA-DFC9A5643F5B}" srcOrd="0" destOrd="0" presId="urn:microsoft.com/office/officeart/2005/8/layout/vList2"/>
    <dgm:cxn modelId="{F99EE716-9B69-4E1C-B3CA-E4C42AFABD0F}" srcId="{358E67E9-EF0C-4837-B926-1024E6800BA1}" destId="{7D8B45C7-2AA9-4258-83A5-6DC25F526A33}" srcOrd="5" destOrd="0" parTransId="{D240D4D9-D76A-4DC6-B7F1-74146988225E}" sibTransId="{2BD4D988-E05E-4287-9161-8FCADE17307B}"/>
    <dgm:cxn modelId="{CA183C4E-BF08-4A03-A8A1-914BBF443F73}" srcId="{358E67E9-EF0C-4837-B926-1024E6800BA1}" destId="{9EEF4588-C5A5-4AF2-8213-DE1FB5BEDD9A}" srcOrd="3" destOrd="0" parTransId="{6ECE8DF6-3919-46B0-92D6-62FB59F86EA6}" sibTransId="{F040E69E-1788-4EF4-B912-D8EBB57F6A15}"/>
    <dgm:cxn modelId="{C613E172-2E57-4F5F-B103-D2D07A327717}" type="presOf" srcId="{358E67E9-EF0C-4837-B926-1024E6800BA1}" destId="{3E727504-F0CD-4EE4-9946-3245B01B9F8C}" srcOrd="0" destOrd="0" presId="urn:microsoft.com/office/officeart/2005/8/layout/vList2"/>
    <dgm:cxn modelId="{C4923957-0529-42AA-BFD1-4373B2BD54AE}" srcId="{358E67E9-EF0C-4837-B926-1024E6800BA1}" destId="{F7C8AE59-FF8F-4370-9499-CC592EC0A178}" srcOrd="6" destOrd="0" parTransId="{BD308974-5CE0-4592-A1E0-D144143CA9CC}" sibTransId="{CF80F72D-196A-4E0D-A1AC-869D1A80AFDC}"/>
    <dgm:cxn modelId="{E6C04277-C147-402D-A467-C47344995522}" type="presOf" srcId="{7D8B45C7-2AA9-4258-83A5-6DC25F526A33}" destId="{46ED138D-09F8-4AE9-BD4E-2C039416899A}" srcOrd="0" destOrd="0" presId="urn:microsoft.com/office/officeart/2005/8/layout/vList2"/>
    <dgm:cxn modelId="{F616E679-AAB1-4764-ABE3-3055CB698DA8}" srcId="{358E67E9-EF0C-4837-B926-1024E6800BA1}" destId="{5C243F83-1DC1-403E-9106-BDAD7D75085B}" srcOrd="0" destOrd="0" parTransId="{7186DC50-CAB8-4C87-B35F-1BCDC1C1BAEF}" sibTransId="{97276957-9DCB-49BA-AAD9-6CE131865159}"/>
    <dgm:cxn modelId="{0C17017A-34CA-495A-9087-B9CD10B15817}" srcId="{358E67E9-EF0C-4837-B926-1024E6800BA1}" destId="{3B5953CB-06CE-4C20-9236-74418A8B439A}" srcOrd="1" destOrd="0" parTransId="{F947187D-7D82-42CD-9EC9-8096A60E0ABE}" sibTransId="{989B9FA8-A75B-4097-8C51-74A0F3145219}"/>
    <dgm:cxn modelId="{E9875E89-C3D8-42B4-BB5E-19249283C638}" srcId="{358E67E9-EF0C-4837-B926-1024E6800BA1}" destId="{5D2B58D7-390D-412F-A999-D3D8FE938D90}" srcOrd="4" destOrd="0" parTransId="{DD842E7D-1F8B-4A54-8197-28DE1FF610B6}" sibTransId="{268392FD-F751-482A-BF35-54482C77293A}"/>
    <dgm:cxn modelId="{DF508F96-DD51-417E-BF57-7BD5FA74DBD1}" type="presOf" srcId="{F7C8AE59-FF8F-4370-9499-CC592EC0A178}" destId="{F56FA3E3-2EE2-4330-AAC6-2C65BFF659D9}" srcOrd="0" destOrd="0" presId="urn:microsoft.com/office/officeart/2005/8/layout/vList2"/>
    <dgm:cxn modelId="{F8DAB89A-3603-4757-BA4A-B79D5389F5BF}" type="presOf" srcId="{5D2B58D7-390D-412F-A999-D3D8FE938D90}" destId="{F379D678-B906-40A7-9A13-EB023E300DE0}" srcOrd="0" destOrd="0" presId="urn:microsoft.com/office/officeart/2005/8/layout/vList2"/>
    <dgm:cxn modelId="{B811549D-F610-41C8-BE89-C312F76F7E73}" type="presOf" srcId="{3B5953CB-06CE-4C20-9236-74418A8B439A}" destId="{4BD3BF08-34D1-4307-8F7E-7C701BE0D036}" srcOrd="0" destOrd="0" presId="urn:microsoft.com/office/officeart/2005/8/layout/vList2"/>
    <dgm:cxn modelId="{6B4987AC-5478-4783-B327-D446455910D3}" srcId="{358E67E9-EF0C-4837-B926-1024E6800BA1}" destId="{3D625EB8-F755-4FA8-9B46-9DF68C2C8F95}" srcOrd="2" destOrd="0" parTransId="{F6A75885-FA44-4879-ABFF-2000890162E4}" sibTransId="{8CACE36D-F967-48B1-A2A8-857111D47166}"/>
    <dgm:cxn modelId="{9F0682C4-4798-4DB8-B18F-63C14A07430C}" type="presOf" srcId="{5C243F83-1DC1-403E-9106-BDAD7D75085B}" destId="{4DF01812-4F78-4F8A-B3AD-7C22571634A9}" srcOrd="0" destOrd="0" presId="urn:microsoft.com/office/officeart/2005/8/layout/vList2"/>
    <dgm:cxn modelId="{9A262CF7-F047-4757-8954-B4129193402B}" type="presOf" srcId="{3D625EB8-F755-4FA8-9B46-9DF68C2C8F95}" destId="{679D3959-6940-4EE3-840B-88D53CBDDFAD}" srcOrd="0" destOrd="0" presId="urn:microsoft.com/office/officeart/2005/8/layout/vList2"/>
    <dgm:cxn modelId="{65258231-98DC-4B67-BCD5-CC4B01D360BF}" type="presParOf" srcId="{3E727504-F0CD-4EE4-9946-3245B01B9F8C}" destId="{4DF01812-4F78-4F8A-B3AD-7C22571634A9}" srcOrd="0" destOrd="0" presId="urn:microsoft.com/office/officeart/2005/8/layout/vList2"/>
    <dgm:cxn modelId="{655BCEF5-B80B-4F67-A5B7-6B8461EE5FEA}" type="presParOf" srcId="{3E727504-F0CD-4EE4-9946-3245B01B9F8C}" destId="{941E099D-6B84-4B8F-B4B1-3925F788DD8F}" srcOrd="1" destOrd="0" presId="urn:microsoft.com/office/officeart/2005/8/layout/vList2"/>
    <dgm:cxn modelId="{577DCA30-0DDD-4C64-81E5-1A831A8591E7}" type="presParOf" srcId="{3E727504-F0CD-4EE4-9946-3245B01B9F8C}" destId="{4BD3BF08-34D1-4307-8F7E-7C701BE0D036}" srcOrd="2" destOrd="0" presId="urn:microsoft.com/office/officeart/2005/8/layout/vList2"/>
    <dgm:cxn modelId="{F76071FB-B1A3-4750-9569-25F87A280748}" type="presParOf" srcId="{3E727504-F0CD-4EE4-9946-3245B01B9F8C}" destId="{014C397E-70B3-405D-8CF3-E8260C039AF6}" srcOrd="3" destOrd="0" presId="urn:microsoft.com/office/officeart/2005/8/layout/vList2"/>
    <dgm:cxn modelId="{3BDDB971-275F-4689-994C-91E16288D891}" type="presParOf" srcId="{3E727504-F0CD-4EE4-9946-3245B01B9F8C}" destId="{679D3959-6940-4EE3-840B-88D53CBDDFAD}" srcOrd="4" destOrd="0" presId="urn:microsoft.com/office/officeart/2005/8/layout/vList2"/>
    <dgm:cxn modelId="{8FFAC7A5-1DFB-495E-A13C-8D12AEA98818}" type="presParOf" srcId="{3E727504-F0CD-4EE4-9946-3245B01B9F8C}" destId="{95697259-91F2-4692-ADEF-08A7767B7CBA}" srcOrd="5" destOrd="0" presId="urn:microsoft.com/office/officeart/2005/8/layout/vList2"/>
    <dgm:cxn modelId="{CBBEFBE3-6710-49FB-99E5-8EBFCDBF5BDB}" type="presParOf" srcId="{3E727504-F0CD-4EE4-9946-3245B01B9F8C}" destId="{21C6651E-3C87-4E7C-94FA-DFC9A5643F5B}" srcOrd="6" destOrd="0" presId="urn:microsoft.com/office/officeart/2005/8/layout/vList2"/>
    <dgm:cxn modelId="{488E832A-876D-40FC-81C2-BD8CDF9B1A09}" type="presParOf" srcId="{3E727504-F0CD-4EE4-9946-3245B01B9F8C}" destId="{11FC41CB-0B14-4D9C-8D3C-1A145F3BEDF9}" srcOrd="7" destOrd="0" presId="urn:microsoft.com/office/officeart/2005/8/layout/vList2"/>
    <dgm:cxn modelId="{67CFF393-F1CB-4C74-BFC0-EB2F96F951E2}" type="presParOf" srcId="{3E727504-F0CD-4EE4-9946-3245B01B9F8C}" destId="{F379D678-B906-40A7-9A13-EB023E300DE0}" srcOrd="8" destOrd="0" presId="urn:microsoft.com/office/officeart/2005/8/layout/vList2"/>
    <dgm:cxn modelId="{03A90548-9CAC-4B59-BD00-6783A80C0046}" type="presParOf" srcId="{3E727504-F0CD-4EE4-9946-3245B01B9F8C}" destId="{0B3068E0-D8AC-44DA-8EC4-1F2AE0C4CB4F}" srcOrd="9" destOrd="0" presId="urn:microsoft.com/office/officeart/2005/8/layout/vList2"/>
    <dgm:cxn modelId="{A43DD22D-4D43-47BF-96CC-A2F3944EA3EF}" type="presParOf" srcId="{3E727504-F0CD-4EE4-9946-3245B01B9F8C}" destId="{46ED138D-09F8-4AE9-BD4E-2C039416899A}" srcOrd="10" destOrd="0" presId="urn:microsoft.com/office/officeart/2005/8/layout/vList2"/>
    <dgm:cxn modelId="{B15CE1B6-0D05-4998-9332-5BE1108A777C}" type="presParOf" srcId="{3E727504-F0CD-4EE4-9946-3245B01B9F8C}" destId="{6107F1C2-934D-4369-A7A2-A7D68E7661BE}" srcOrd="11" destOrd="0" presId="urn:microsoft.com/office/officeart/2005/8/layout/vList2"/>
    <dgm:cxn modelId="{5A701CBD-2AA9-47DA-94FC-18F8C6912CCE}" type="presParOf" srcId="{3E727504-F0CD-4EE4-9946-3245B01B9F8C}" destId="{F56FA3E3-2EE2-4330-AAC6-2C65BFF659D9}"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E8FBED-0C23-49AB-BA01-5394BF9C0EEE}"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4B14D9E3-C4CD-4EBF-AFF1-CEF22A0E9176}">
      <dgm:prSet/>
      <dgm:spPr/>
      <dgm:t>
        <a:bodyPr/>
        <a:lstStyle/>
        <a:p>
          <a:pPr rtl="0"/>
          <a:r>
            <a:rPr lang="en-IN" b="1" i="0" dirty="0">
              <a:latin typeface="Times New Roman" panose="02020603050405020304" pitchFamily="18" charset="0"/>
              <a:cs typeface="Times New Roman" panose="02020603050405020304" pitchFamily="18" charset="0"/>
            </a:rPr>
            <a:t>Except sleep, avoid sitting / lying down for more than 1 hr at a stretch</a:t>
          </a:r>
          <a:endParaRPr lang="en-US" dirty="0">
            <a:latin typeface="Times New Roman" panose="02020603050405020304" pitchFamily="18" charset="0"/>
            <a:cs typeface="Times New Roman" panose="02020603050405020304" pitchFamily="18" charset="0"/>
          </a:endParaRPr>
        </a:p>
      </dgm:t>
    </dgm:pt>
    <dgm:pt modelId="{615F06BA-A48E-46EA-9F03-32F5A38E77EA}" type="parTrans" cxnId="{924B5437-BED2-4A67-A1F7-C1992779EE73}">
      <dgm:prSet/>
      <dgm:spPr/>
      <dgm:t>
        <a:bodyPr/>
        <a:lstStyle/>
        <a:p>
          <a:endParaRPr lang="en-US"/>
        </a:p>
      </dgm:t>
    </dgm:pt>
    <dgm:pt modelId="{ED33568F-E9D9-4693-B03A-5D763C9AB0F9}" type="sibTrans" cxnId="{924B5437-BED2-4A67-A1F7-C1992779EE73}">
      <dgm:prSet/>
      <dgm:spPr/>
      <dgm:t>
        <a:bodyPr/>
        <a:lstStyle/>
        <a:p>
          <a:endParaRPr lang="en-US"/>
        </a:p>
      </dgm:t>
    </dgm:pt>
    <dgm:pt modelId="{7B53C0B4-C7FB-4DB9-95E9-13786E26402D}" type="pres">
      <dgm:prSet presAssocID="{CEE8FBED-0C23-49AB-BA01-5394BF9C0EEE}" presName="linear" presStyleCnt="0">
        <dgm:presLayoutVars>
          <dgm:animLvl val="lvl"/>
          <dgm:resizeHandles val="exact"/>
        </dgm:presLayoutVars>
      </dgm:prSet>
      <dgm:spPr/>
    </dgm:pt>
    <dgm:pt modelId="{A0653748-3D33-40BD-B05F-8BB2ED48B91A}" type="pres">
      <dgm:prSet presAssocID="{4B14D9E3-C4CD-4EBF-AFF1-CEF22A0E9176}" presName="parentText" presStyleLbl="node1" presStyleIdx="0" presStyleCnt="1">
        <dgm:presLayoutVars>
          <dgm:chMax val="0"/>
          <dgm:bulletEnabled val="1"/>
        </dgm:presLayoutVars>
      </dgm:prSet>
      <dgm:spPr/>
    </dgm:pt>
  </dgm:ptLst>
  <dgm:cxnLst>
    <dgm:cxn modelId="{924B5437-BED2-4A67-A1F7-C1992779EE73}" srcId="{CEE8FBED-0C23-49AB-BA01-5394BF9C0EEE}" destId="{4B14D9E3-C4CD-4EBF-AFF1-CEF22A0E9176}" srcOrd="0" destOrd="0" parTransId="{615F06BA-A48E-46EA-9F03-32F5A38E77EA}" sibTransId="{ED33568F-E9D9-4693-B03A-5D763C9AB0F9}"/>
    <dgm:cxn modelId="{35760F4F-DB35-4F52-B692-AC30CE8E20C9}" type="presOf" srcId="{CEE8FBED-0C23-49AB-BA01-5394BF9C0EEE}" destId="{7B53C0B4-C7FB-4DB9-95E9-13786E26402D}" srcOrd="0" destOrd="0" presId="urn:microsoft.com/office/officeart/2005/8/layout/vList2"/>
    <dgm:cxn modelId="{4B9C25CA-848C-4C29-A7CE-EB94CF4E78B0}" type="presOf" srcId="{4B14D9E3-C4CD-4EBF-AFF1-CEF22A0E9176}" destId="{A0653748-3D33-40BD-B05F-8BB2ED48B91A}" srcOrd="0" destOrd="0" presId="urn:microsoft.com/office/officeart/2005/8/layout/vList2"/>
    <dgm:cxn modelId="{76970B06-DCC9-4012-B1AC-0D18B937AE59}" type="presParOf" srcId="{7B53C0B4-C7FB-4DB9-95E9-13786E26402D}" destId="{A0653748-3D33-40BD-B05F-8BB2ED48B91A}"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8C952C7-B50E-4556-A899-9F32572E8F4A}"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6C843884-5025-43F0-A57D-955A253CF5A5}">
      <dgm:prSet/>
      <dgm:spPr/>
      <dgm:t>
        <a:bodyPr/>
        <a:lstStyle/>
        <a:p>
          <a:pPr rtl="0"/>
          <a:r>
            <a:rPr lang="en-IN" b="1" i="0" dirty="0">
              <a:latin typeface="Times New Roman" panose="02020603050405020304" pitchFamily="18" charset="0"/>
              <a:cs typeface="Times New Roman" panose="02020603050405020304" pitchFamily="18" charset="0"/>
            </a:rPr>
            <a:t>At least one hour of any form of exercise/ play everyday whether at school/ home </a:t>
          </a:r>
          <a:endParaRPr lang="en-US" dirty="0">
            <a:latin typeface="Times New Roman" panose="02020603050405020304" pitchFamily="18" charset="0"/>
            <a:cs typeface="Times New Roman" panose="02020603050405020304" pitchFamily="18" charset="0"/>
          </a:endParaRPr>
        </a:p>
      </dgm:t>
    </dgm:pt>
    <dgm:pt modelId="{B59AD253-2E4B-45CC-A109-D6185621DAB7}" type="parTrans" cxnId="{EEEE0B82-6731-4CBF-A9B1-BD40BA098206}">
      <dgm:prSet/>
      <dgm:spPr/>
      <dgm:t>
        <a:bodyPr/>
        <a:lstStyle/>
        <a:p>
          <a:endParaRPr lang="en-US"/>
        </a:p>
      </dgm:t>
    </dgm:pt>
    <dgm:pt modelId="{E3EA60CF-7DAE-46D6-8587-E83201D637C1}" type="sibTrans" cxnId="{EEEE0B82-6731-4CBF-A9B1-BD40BA098206}">
      <dgm:prSet/>
      <dgm:spPr/>
      <dgm:t>
        <a:bodyPr/>
        <a:lstStyle/>
        <a:p>
          <a:endParaRPr lang="en-US"/>
        </a:p>
      </dgm:t>
    </dgm:pt>
    <dgm:pt modelId="{15A2CD06-C4FF-46D5-A008-0A2D367671A9}" type="pres">
      <dgm:prSet presAssocID="{C8C952C7-B50E-4556-A899-9F32572E8F4A}" presName="linear" presStyleCnt="0">
        <dgm:presLayoutVars>
          <dgm:animLvl val="lvl"/>
          <dgm:resizeHandles val="exact"/>
        </dgm:presLayoutVars>
      </dgm:prSet>
      <dgm:spPr/>
    </dgm:pt>
    <dgm:pt modelId="{ED8992FD-D8A6-4C79-A3B5-044117A182CB}" type="pres">
      <dgm:prSet presAssocID="{6C843884-5025-43F0-A57D-955A253CF5A5}" presName="parentText" presStyleLbl="node1" presStyleIdx="0" presStyleCnt="1" custLinFactNeighborY="-3177">
        <dgm:presLayoutVars>
          <dgm:chMax val="0"/>
          <dgm:bulletEnabled val="1"/>
        </dgm:presLayoutVars>
      </dgm:prSet>
      <dgm:spPr/>
    </dgm:pt>
  </dgm:ptLst>
  <dgm:cxnLst>
    <dgm:cxn modelId="{EEEE0B82-6731-4CBF-A9B1-BD40BA098206}" srcId="{C8C952C7-B50E-4556-A899-9F32572E8F4A}" destId="{6C843884-5025-43F0-A57D-955A253CF5A5}" srcOrd="0" destOrd="0" parTransId="{B59AD253-2E4B-45CC-A109-D6185621DAB7}" sibTransId="{E3EA60CF-7DAE-46D6-8587-E83201D637C1}"/>
    <dgm:cxn modelId="{4F31CE89-40D2-4AD3-A91F-536F704734B5}" type="presOf" srcId="{C8C952C7-B50E-4556-A899-9F32572E8F4A}" destId="{15A2CD06-C4FF-46D5-A008-0A2D367671A9}" srcOrd="0" destOrd="0" presId="urn:microsoft.com/office/officeart/2005/8/layout/vList2"/>
    <dgm:cxn modelId="{524876C2-E712-4FA9-98DD-1B339E950368}" type="presOf" srcId="{6C843884-5025-43F0-A57D-955A253CF5A5}" destId="{ED8992FD-D8A6-4C79-A3B5-044117A182CB}" srcOrd="0" destOrd="0" presId="urn:microsoft.com/office/officeart/2005/8/layout/vList2"/>
    <dgm:cxn modelId="{B0F97440-F06A-455D-AE1A-C3FF4D57AE2A}" type="presParOf" srcId="{15A2CD06-C4FF-46D5-A008-0A2D367671A9}" destId="{ED8992FD-D8A6-4C79-A3B5-044117A182CB}"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74AB740-8AB9-4E9B-A2E7-AC995CBE48DD}" type="doc">
      <dgm:prSet loTypeId="urn:microsoft.com/office/officeart/2005/8/layout/vList2" loCatId="list" qsTypeId="urn:microsoft.com/office/officeart/2005/8/quickstyle/simple3" qsCatId="simple" csTypeId="urn:microsoft.com/office/officeart/2005/8/colors/accent4_2" csCatId="accent4"/>
      <dgm:spPr/>
      <dgm:t>
        <a:bodyPr/>
        <a:lstStyle/>
        <a:p>
          <a:endParaRPr lang="en-US"/>
        </a:p>
      </dgm:t>
    </dgm:pt>
    <dgm:pt modelId="{415AC6C2-89D5-44FF-B839-00839189A304}">
      <dgm:prSet custT="1"/>
      <dgm:spPr/>
      <dgm:t>
        <a:bodyPr/>
        <a:lstStyle/>
        <a:p>
          <a:pPr rtl="0"/>
          <a:r>
            <a:rPr lang="en-US" sz="2000" b="1" dirty="0">
              <a:latin typeface="Times New Roman" panose="02020603050405020304" pitchFamily="18" charset="0"/>
              <a:cs typeface="Times New Roman" panose="02020603050405020304" pitchFamily="18" charset="0"/>
            </a:rPr>
            <a:t>Most exercises should be moderate/vigorous</a:t>
          </a:r>
          <a:endParaRPr lang="en-US" sz="2000" dirty="0">
            <a:latin typeface="Times New Roman" panose="02020603050405020304" pitchFamily="18" charset="0"/>
            <a:cs typeface="Times New Roman" panose="02020603050405020304" pitchFamily="18" charset="0"/>
          </a:endParaRPr>
        </a:p>
      </dgm:t>
    </dgm:pt>
    <dgm:pt modelId="{D3A6B39B-7170-4962-B34A-F0EF74F06304}" type="parTrans" cxnId="{B38364AE-0662-46BB-9A86-1BC3A9BE073C}">
      <dgm:prSet/>
      <dgm:spPr/>
      <dgm:t>
        <a:bodyPr/>
        <a:lstStyle/>
        <a:p>
          <a:endParaRPr lang="en-US"/>
        </a:p>
      </dgm:t>
    </dgm:pt>
    <dgm:pt modelId="{AF943573-4C37-4B4A-ACF9-28735D35B145}" type="sibTrans" cxnId="{B38364AE-0662-46BB-9A86-1BC3A9BE073C}">
      <dgm:prSet/>
      <dgm:spPr/>
      <dgm:t>
        <a:bodyPr/>
        <a:lstStyle/>
        <a:p>
          <a:endParaRPr lang="en-US"/>
        </a:p>
      </dgm:t>
    </dgm:pt>
    <dgm:pt modelId="{EAA6C05B-BF17-4C53-9CDC-09060886D5FD}" type="pres">
      <dgm:prSet presAssocID="{574AB740-8AB9-4E9B-A2E7-AC995CBE48DD}" presName="linear" presStyleCnt="0">
        <dgm:presLayoutVars>
          <dgm:animLvl val="lvl"/>
          <dgm:resizeHandles val="exact"/>
        </dgm:presLayoutVars>
      </dgm:prSet>
      <dgm:spPr/>
    </dgm:pt>
    <dgm:pt modelId="{E9F97C3C-284C-4791-8EAC-8D5562B281A9}" type="pres">
      <dgm:prSet presAssocID="{415AC6C2-89D5-44FF-B839-00839189A304}" presName="parentText" presStyleLbl="node1" presStyleIdx="0" presStyleCnt="1" custLinFactNeighborY="2721">
        <dgm:presLayoutVars>
          <dgm:chMax val="0"/>
          <dgm:bulletEnabled val="1"/>
        </dgm:presLayoutVars>
      </dgm:prSet>
      <dgm:spPr/>
    </dgm:pt>
  </dgm:ptLst>
  <dgm:cxnLst>
    <dgm:cxn modelId="{6D8C4977-7A88-4CD8-A427-147B0FEC0FFC}" type="presOf" srcId="{574AB740-8AB9-4E9B-A2E7-AC995CBE48DD}" destId="{EAA6C05B-BF17-4C53-9CDC-09060886D5FD}" srcOrd="0" destOrd="0" presId="urn:microsoft.com/office/officeart/2005/8/layout/vList2"/>
    <dgm:cxn modelId="{B38364AE-0662-46BB-9A86-1BC3A9BE073C}" srcId="{574AB740-8AB9-4E9B-A2E7-AC995CBE48DD}" destId="{415AC6C2-89D5-44FF-B839-00839189A304}" srcOrd="0" destOrd="0" parTransId="{D3A6B39B-7170-4962-B34A-F0EF74F06304}" sibTransId="{AF943573-4C37-4B4A-ACF9-28735D35B145}"/>
    <dgm:cxn modelId="{FD3128B6-5A29-4702-A226-DF5F37E56C62}" type="presOf" srcId="{415AC6C2-89D5-44FF-B839-00839189A304}" destId="{E9F97C3C-284C-4791-8EAC-8D5562B281A9}" srcOrd="0" destOrd="0" presId="urn:microsoft.com/office/officeart/2005/8/layout/vList2"/>
    <dgm:cxn modelId="{EA73C19A-6669-475C-BB90-F3D8095C9A2B}" type="presParOf" srcId="{EAA6C05B-BF17-4C53-9CDC-09060886D5FD}" destId="{E9F97C3C-284C-4791-8EAC-8D5562B281A9}" srcOrd="0" destOrd="0" presId="urn:microsoft.com/office/officeart/2005/8/layout/vList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1B292C7-5567-4B8A-BEA1-C64227F6536C}"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0436AA3F-C2CA-4004-8CB9-11E042A13809}">
      <dgm:prSet custT="1"/>
      <dgm:spPr/>
      <dgm:t>
        <a:bodyPr/>
        <a:lstStyle/>
        <a:p>
          <a:pPr rtl="0"/>
          <a:r>
            <a:rPr lang="en-US" sz="2400" b="1" dirty="0">
              <a:latin typeface="Times New Roman" panose="02020603050405020304" pitchFamily="18" charset="0"/>
              <a:cs typeface="Times New Roman" panose="02020603050405020304" pitchFamily="18" charset="0"/>
            </a:rPr>
            <a:t>At least 8-10 hours daily</a:t>
          </a:r>
        </a:p>
      </dgm:t>
    </dgm:pt>
    <dgm:pt modelId="{AE63B042-3E86-4324-A081-5E0021536702}" type="parTrans" cxnId="{F09D146E-69C9-4045-8EE3-BB4CE65484BA}">
      <dgm:prSet/>
      <dgm:spPr/>
      <dgm:t>
        <a:bodyPr/>
        <a:lstStyle/>
        <a:p>
          <a:endParaRPr lang="en-US"/>
        </a:p>
      </dgm:t>
    </dgm:pt>
    <dgm:pt modelId="{6CEB9B86-7825-444B-98FE-0F165A705A0F}" type="sibTrans" cxnId="{F09D146E-69C9-4045-8EE3-BB4CE65484BA}">
      <dgm:prSet/>
      <dgm:spPr/>
      <dgm:t>
        <a:bodyPr/>
        <a:lstStyle/>
        <a:p>
          <a:endParaRPr lang="en-US"/>
        </a:p>
      </dgm:t>
    </dgm:pt>
    <dgm:pt modelId="{083CD037-6484-454B-962D-06E950721961}">
      <dgm:prSet custT="1"/>
      <dgm:spPr/>
      <dgm:t>
        <a:bodyPr/>
        <a:lstStyle/>
        <a:p>
          <a:pPr rtl="0"/>
          <a:r>
            <a:rPr lang="en-US" sz="2400" b="1" dirty="0">
              <a:latin typeface="Times New Roman" panose="02020603050405020304" pitchFamily="18" charset="0"/>
              <a:cs typeface="Times New Roman" panose="02020603050405020304" pitchFamily="18" charset="0"/>
            </a:rPr>
            <a:t>Afternoon naps max. 30-45 mins</a:t>
          </a:r>
        </a:p>
      </dgm:t>
    </dgm:pt>
    <dgm:pt modelId="{78F035B2-35D4-46D3-A766-05CF84E9A508}" type="parTrans" cxnId="{F7D1147E-5968-48CE-80C3-CF7B6EBD7B52}">
      <dgm:prSet/>
      <dgm:spPr/>
      <dgm:t>
        <a:bodyPr/>
        <a:lstStyle/>
        <a:p>
          <a:endParaRPr lang="en-US"/>
        </a:p>
      </dgm:t>
    </dgm:pt>
    <dgm:pt modelId="{60BA3D43-4FF6-4109-B883-B2BD656B9F1A}" type="sibTrans" cxnId="{F7D1147E-5968-48CE-80C3-CF7B6EBD7B52}">
      <dgm:prSet/>
      <dgm:spPr/>
      <dgm:t>
        <a:bodyPr/>
        <a:lstStyle/>
        <a:p>
          <a:endParaRPr lang="en-US"/>
        </a:p>
      </dgm:t>
    </dgm:pt>
    <dgm:pt modelId="{1D69C8F6-20DB-4D01-9650-D657F5364715}">
      <dgm:prSet custT="1"/>
      <dgm:spPr/>
      <dgm:t>
        <a:bodyPr/>
        <a:lstStyle/>
        <a:p>
          <a:pPr rtl="0"/>
          <a:r>
            <a:rPr lang="en-US" sz="2400" b="1" dirty="0">
              <a:latin typeface="Times New Roman" panose="02020603050405020304" pitchFamily="18" charset="0"/>
              <a:cs typeface="Times New Roman" panose="02020603050405020304" pitchFamily="18" charset="0"/>
            </a:rPr>
            <a:t>Same bedtime every night around 10 pm</a:t>
          </a:r>
        </a:p>
      </dgm:t>
    </dgm:pt>
    <dgm:pt modelId="{EBF8CA47-79C4-4D47-A84E-7D91024914DB}" type="parTrans" cxnId="{57B6EF83-1EC0-48B2-82DB-1056608161DD}">
      <dgm:prSet/>
      <dgm:spPr/>
      <dgm:t>
        <a:bodyPr/>
        <a:lstStyle/>
        <a:p>
          <a:endParaRPr lang="en-US"/>
        </a:p>
      </dgm:t>
    </dgm:pt>
    <dgm:pt modelId="{09F104CB-F08C-4E10-9104-3EFC5B4CC9F5}" type="sibTrans" cxnId="{57B6EF83-1EC0-48B2-82DB-1056608161DD}">
      <dgm:prSet/>
      <dgm:spPr/>
      <dgm:t>
        <a:bodyPr/>
        <a:lstStyle/>
        <a:p>
          <a:endParaRPr lang="en-US"/>
        </a:p>
      </dgm:t>
    </dgm:pt>
    <dgm:pt modelId="{E7D2E423-FAEC-409C-B8FD-FDEFB36BB096}">
      <dgm:prSet custT="1"/>
      <dgm:spPr/>
      <dgm:t>
        <a:bodyPr/>
        <a:lstStyle/>
        <a:p>
          <a:pPr rtl="0"/>
          <a:r>
            <a:rPr lang="en-US" sz="2400" b="1" dirty="0">
              <a:latin typeface="Times New Roman" panose="02020603050405020304" pitchFamily="18" charset="0"/>
              <a:cs typeface="Times New Roman" panose="02020603050405020304" pitchFamily="18" charset="0"/>
            </a:rPr>
            <a:t>Switch off screen 1 hour before bed time </a:t>
          </a:r>
        </a:p>
      </dgm:t>
    </dgm:pt>
    <dgm:pt modelId="{CE8BEA6D-2ACB-4016-BD5A-22F52F9DEA42}" type="parTrans" cxnId="{A04F1BDF-B9BB-41CC-B4F1-5BB96AF68E1A}">
      <dgm:prSet/>
      <dgm:spPr/>
      <dgm:t>
        <a:bodyPr/>
        <a:lstStyle/>
        <a:p>
          <a:endParaRPr lang="en-US"/>
        </a:p>
      </dgm:t>
    </dgm:pt>
    <dgm:pt modelId="{E4E41FA2-90F8-4AF1-8F64-93B398E27F97}" type="sibTrans" cxnId="{A04F1BDF-B9BB-41CC-B4F1-5BB96AF68E1A}">
      <dgm:prSet/>
      <dgm:spPr/>
      <dgm:t>
        <a:bodyPr/>
        <a:lstStyle/>
        <a:p>
          <a:endParaRPr lang="en-US"/>
        </a:p>
      </dgm:t>
    </dgm:pt>
    <dgm:pt modelId="{2B16D248-9413-4E8E-9B43-AE9CDDF47B90}">
      <dgm:prSet custT="1"/>
      <dgm:spPr/>
      <dgm:t>
        <a:bodyPr/>
        <a:lstStyle/>
        <a:p>
          <a:pPr rtl="0"/>
          <a:r>
            <a:rPr lang="en-US" sz="2400" b="1" dirty="0">
              <a:latin typeface="Times New Roman" panose="02020603050405020304" pitchFamily="18" charset="0"/>
              <a:cs typeface="Times New Roman" panose="02020603050405020304" pitchFamily="18" charset="0"/>
            </a:rPr>
            <a:t>Keep cell phones min. 4 </a:t>
          </a:r>
          <a:r>
            <a:rPr lang="en-US" sz="2400" b="1" dirty="0" err="1">
              <a:latin typeface="Times New Roman" panose="02020603050405020304" pitchFamily="18" charset="0"/>
              <a:cs typeface="Times New Roman" panose="02020603050405020304" pitchFamily="18" charset="0"/>
            </a:rPr>
            <a:t>ft</a:t>
          </a:r>
          <a:r>
            <a:rPr lang="en-US" sz="2400" b="1" dirty="0">
              <a:latin typeface="Times New Roman" panose="02020603050405020304" pitchFamily="18" charset="0"/>
              <a:cs typeface="Times New Roman" panose="02020603050405020304" pitchFamily="18" charset="0"/>
            </a:rPr>
            <a:t> from bedside</a:t>
          </a:r>
        </a:p>
      </dgm:t>
    </dgm:pt>
    <dgm:pt modelId="{D3C66074-95BB-46C9-8694-8408CC1B4D04}" type="parTrans" cxnId="{A5AE0D7A-C5D4-4725-8E3B-82802B8FC609}">
      <dgm:prSet/>
      <dgm:spPr/>
      <dgm:t>
        <a:bodyPr/>
        <a:lstStyle/>
        <a:p>
          <a:endParaRPr lang="en-US"/>
        </a:p>
      </dgm:t>
    </dgm:pt>
    <dgm:pt modelId="{2CBAF297-496F-4682-9958-85408BFA3D6E}" type="sibTrans" cxnId="{A5AE0D7A-C5D4-4725-8E3B-82802B8FC609}">
      <dgm:prSet/>
      <dgm:spPr/>
      <dgm:t>
        <a:bodyPr/>
        <a:lstStyle/>
        <a:p>
          <a:endParaRPr lang="en-US"/>
        </a:p>
      </dgm:t>
    </dgm:pt>
    <dgm:pt modelId="{53F277EB-AC0F-48A2-B394-CFF2F98439BF}">
      <dgm:prSet custT="1"/>
      <dgm:spPr/>
      <dgm:t>
        <a:bodyPr/>
        <a:lstStyle/>
        <a:p>
          <a:pPr rtl="0"/>
          <a:r>
            <a:rPr lang="en-US" sz="2400" b="1" dirty="0">
              <a:latin typeface="Times New Roman" panose="02020603050405020304" pitchFamily="18" charset="0"/>
              <a:cs typeface="Times New Roman" panose="02020603050405020304" pitchFamily="18" charset="0"/>
            </a:rPr>
            <a:t>Switch off lights, avoid noise</a:t>
          </a:r>
        </a:p>
      </dgm:t>
    </dgm:pt>
    <dgm:pt modelId="{2C096874-37FA-4B67-98BF-FEC8C78282B3}" type="parTrans" cxnId="{41136FE9-BD3F-45DF-B092-52FE1DC819F4}">
      <dgm:prSet/>
      <dgm:spPr/>
      <dgm:t>
        <a:bodyPr/>
        <a:lstStyle/>
        <a:p>
          <a:endParaRPr lang="en-US"/>
        </a:p>
      </dgm:t>
    </dgm:pt>
    <dgm:pt modelId="{9C09FC32-6E9B-4B88-B146-AF51223342A9}" type="sibTrans" cxnId="{41136FE9-BD3F-45DF-B092-52FE1DC819F4}">
      <dgm:prSet/>
      <dgm:spPr/>
      <dgm:t>
        <a:bodyPr/>
        <a:lstStyle/>
        <a:p>
          <a:endParaRPr lang="en-US"/>
        </a:p>
      </dgm:t>
    </dgm:pt>
    <dgm:pt modelId="{374E52AF-E661-4521-BD75-9BB99DAB1093}">
      <dgm:prSet custT="1"/>
      <dgm:spPr/>
      <dgm:t>
        <a:bodyPr/>
        <a:lstStyle/>
        <a:p>
          <a:pPr rtl="0"/>
          <a:r>
            <a:rPr lang="en-US" sz="2400" b="1" dirty="0">
              <a:latin typeface="Times New Roman" panose="02020603050405020304" pitchFamily="18" charset="0"/>
              <a:cs typeface="Times New Roman" panose="02020603050405020304" pitchFamily="18" charset="0"/>
            </a:rPr>
            <a:t>Dinner should be Light</a:t>
          </a:r>
        </a:p>
      </dgm:t>
    </dgm:pt>
    <dgm:pt modelId="{A82DCFA3-3224-4861-9646-E45D2E141295}" type="parTrans" cxnId="{759DC8CE-4897-499C-B0B8-CD8A638DC8E0}">
      <dgm:prSet/>
      <dgm:spPr/>
      <dgm:t>
        <a:bodyPr/>
        <a:lstStyle/>
        <a:p>
          <a:endParaRPr lang="en-US"/>
        </a:p>
      </dgm:t>
    </dgm:pt>
    <dgm:pt modelId="{EC3E39A3-EEA1-4D36-B20B-1CA5BB70A22C}" type="sibTrans" cxnId="{759DC8CE-4897-499C-B0B8-CD8A638DC8E0}">
      <dgm:prSet/>
      <dgm:spPr/>
      <dgm:t>
        <a:bodyPr/>
        <a:lstStyle/>
        <a:p>
          <a:endParaRPr lang="en-US"/>
        </a:p>
      </dgm:t>
    </dgm:pt>
    <dgm:pt modelId="{37DE81D7-B0A6-4F26-A560-B0F1E527A260}" type="pres">
      <dgm:prSet presAssocID="{A1B292C7-5567-4B8A-BEA1-C64227F6536C}" presName="linear" presStyleCnt="0">
        <dgm:presLayoutVars>
          <dgm:animLvl val="lvl"/>
          <dgm:resizeHandles val="exact"/>
        </dgm:presLayoutVars>
      </dgm:prSet>
      <dgm:spPr/>
    </dgm:pt>
    <dgm:pt modelId="{5A7ACB46-39F2-4D67-9B8B-7A8E84A5AA84}" type="pres">
      <dgm:prSet presAssocID="{0436AA3F-C2CA-4004-8CB9-11E042A13809}" presName="parentText" presStyleLbl="node1" presStyleIdx="0" presStyleCnt="7" custLinFactNeighborY="-36125">
        <dgm:presLayoutVars>
          <dgm:chMax val="0"/>
          <dgm:bulletEnabled val="1"/>
        </dgm:presLayoutVars>
      </dgm:prSet>
      <dgm:spPr/>
    </dgm:pt>
    <dgm:pt modelId="{24A5187A-92C3-4620-BCC2-89BE09A94C63}" type="pres">
      <dgm:prSet presAssocID="{6CEB9B86-7825-444B-98FE-0F165A705A0F}" presName="spacer" presStyleCnt="0"/>
      <dgm:spPr/>
    </dgm:pt>
    <dgm:pt modelId="{19C41306-8D85-4E01-BBFA-67DA943C62D2}" type="pres">
      <dgm:prSet presAssocID="{083CD037-6484-454B-962D-06E950721961}" presName="parentText" presStyleLbl="node1" presStyleIdx="1" presStyleCnt="7" custLinFactNeighborX="304" custLinFactNeighborY="-76413">
        <dgm:presLayoutVars>
          <dgm:chMax val="0"/>
          <dgm:bulletEnabled val="1"/>
        </dgm:presLayoutVars>
      </dgm:prSet>
      <dgm:spPr/>
    </dgm:pt>
    <dgm:pt modelId="{1C216CFD-C8EA-412F-A337-9BB8C87C6EA0}" type="pres">
      <dgm:prSet presAssocID="{60BA3D43-4FF6-4109-B883-B2BD656B9F1A}" presName="spacer" presStyleCnt="0"/>
      <dgm:spPr/>
    </dgm:pt>
    <dgm:pt modelId="{AA4AA9F8-7657-40E0-B50B-C4F3368B4039}" type="pres">
      <dgm:prSet presAssocID="{1D69C8F6-20DB-4D01-9650-D657F5364715}" presName="parentText" presStyleLbl="node1" presStyleIdx="2" presStyleCnt="7" custLinFactY="-5285" custLinFactNeighborX="-152" custLinFactNeighborY="-100000">
        <dgm:presLayoutVars>
          <dgm:chMax val="0"/>
          <dgm:bulletEnabled val="1"/>
        </dgm:presLayoutVars>
      </dgm:prSet>
      <dgm:spPr/>
    </dgm:pt>
    <dgm:pt modelId="{6847009D-04B7-44EC-80DF-A15B6A9BF08A}" type="pres">
      <dgm:prSet presAssocID="{09F104CB-F08C-4E10-9104-3EFC5B4CC9F5}" presName="spacer" presStyleCnt="0"/>
      <dgm:spPr/>
    </dgm:pt>
    <dgm:pt modelId="{84174B26-FADB-4558-9DFD-46D1A3944651}" type="pres">
      <dgm:prSet presAssocID="{E7D2E423-FAEC-409C-B8FD-FDEFB36BB096}" presName="parentText" presStyleLbl="node1" presStyleIdx="3" presStyleCnt="7" custLinFactY="156772" custLinFactNeighborY="200000">
        <dgm:presLayoutVars>
          <dgm:chMax val="0"/>
          <dgm:bulletEnabled val="1"/>
        </dgm:presLayoutVars>
      </dgm:prSet>
      <dgm:spPr/>
    </dgm:pt>
    <dgm:pt modelId="{5117D3F1-D7EC-4FF1-AA05-D201A6B9C473}" type="pres">
      <dgm:prSet presAssocID="{E4E41FA2-90F8-4AF1-8F64-93B398E27F97}" presName="spacer" presStyleCnt="0"/>
      <dgm:spPr/>
    </dgm:pt>
    <dgm:pt modelId="{90FB7216-DCAE-4C34-BB69-26E875AA29CB}" type="pres">
      <dgm:prSet presAssocID="{2B16D248-9413-4E8E-9B43-AE9CDDF47B90}" presName="parentText" presStyleLbl="node1" presStyleIdx="4" presStyleCnt="7" custLinFactY="-112696" custLinFactNeighborY="-200000">
        <dgm:presLayoutVars>
          <dgm:chMax val="0"/>
          <dgm:bulletEnabled val="1"/>
        </dgm:presLayoutVars>
      </dgm:prSet>
      <dgm:spPr/>
    </dgm:pt>
    <dgm:pt modelId="{7B022181-77E7-463A-86AA-0A9F929C3814}" type="pres">
      <dgm:prSet presAssocID="{2CBAF297-496F-4682-9958-85408BFA3D6E}" presName="spacer" presStyleCnt="0"/>
      <dgm:spPr/>
    </dgm:pt>
    <dgm:pt modelId="{134EB143-E43B-4E79-B1DD-63312C0B12EF}" type="pres">
      <dgm:prSet presAssocID="{53F277EB-AC0F-48A2-B394-CFF2F98439BF}" presName="parentText" presStyleLbl="node1" presStyleIdx="5" presStyleCnt="7" custLinFactY="-121211" custLinFactNeighborX="188" custLinFactNeighborY="-200000">
        <dgm:presLayoutVars>
          <dgm:chMax val="0"/>
          <dgm:bulletEnabled val="1"/>
        </dgm:presLayoutVars>
      </dgm:prSet>
      <dgm:spPr/>
    </dgm:pt>
    <dgm:pt modelId="{D51BAF6C-77B8-4298-A87B-AFA25A1A716B}" type="pres">
      <dgm:prSet presAssocID="{9C09FC32-6E9B-4B88-B146-AF51223342A9}" presName="spacer" presStyleCnt="0"/>
      <dgm:spPr/>
    </dgm:pt>
    <dgm:pt modelId="{4A2BC75B-68FD-4F02-A94A-FED142FEBA2A}" type="pres">
      <dgm:prSet presAssocID="{374E52AF-E661-4521-BD75-9BB99DAB1093}" presName="parentText" presStyleLbl="node1" presStyleIdx="6" presStyleCnt="7" custLinFactY="-31881" custLinFactNeighborY="-100000">
        <dgm:presLayoutVars>
          <dgm:chMax val="0"/>
          <dgm:bulletEnabled val="1"/>
        </dgm:presLayoutVars>
      </dgm:prSet>
      <dgm:spPr/>
    </dgm:pt>
  </dgm:ptLst>
  <dgm:cxnLst>
    <dgm:cxn modelId="{0F55CE26-5CCD-4869-85C9-6EF3341F4672}" type="presOf" srcId="{53F277EB-AC0F-48A2-B394-CFF2F98439BF}" destId="{134EB143-E43B-4E79-B1DD-63312C0B12EF}" srcOrd="0" destOrd="0" presId="urn:microsoft.com/office/officeart/2005/8/layout/vList2"/>
    <dgm:cxn modelId="{8872B729-B835-467E-90A2-AFD875A8EEC3}" type="presOf" srcId="{E7D2E423-FAEC-409C-B8FD-FDEFB36BB096}" destId="{84174B26-FADB-4558-9DFD-46D1A3944651}" srcOrd="0" destOrd="0" presId="urn:microsoft.com/office/officeart/2005/8/layout/vList2"/>
    <dgm:cxn modelId="{80A4CC3E-536A-46B4-BFB1-C70AEC9B4788}" type="presOf" srcId="{1D69C8F6-20DB-4D01-9650-D657F5364715}" destId="{AA4AA9F8-7657-40E0-B50B-C4F3368B4039}" srcOrd="0" destOrd="0" presId="urn:microsoft.com/office/officeart/2005/8/layout/vList2"/>
    <dgm:cxn modelId="{B0E2EE5F-8E80-45D1-85BB-B29ED4DC622E}" type="presOf" srcId="{2B16D248-9413-4E8E-9B43-AE9CDDF47B90}" destId="{90FB7216-DCAE-4C34-BB69-26E875AA29CB}" srcOrd="0" destOrd="0" presId="urn:microsoft.com/office/officeart/2005/8/layout/vList2"/>
    <dgm:cxn modelId="{F09D146E-69C9-4045-8EE3-BB4CE65484BA}" srcId="{A1B292C7-5567-4B8A-BEA1-C64227F6536C}" destId="{0436AA3F-C2CA-4004-8CB9-11E042A13809}" srcOrd="0" destOrd="0" parTransId="{AE63B042-3E86-4324-A081-5E0021536702}" sibTransId="{6CEB9B86-7825-444B-98FE-0F165A705A0F}"/>
    <dgm:cxn modelId="{F91BA550-4607-410F-B84C-A331E3501A6A}" type="presOf" srcId="{0436AA3F-C2CA-4004-8CB9-11E042A13809}" destId="{5A7ACB46-39F2-4D67-9B8B-7A8E84A5AA84}" srcOrd="0" destOrd="0" presId="urn:microsoft.com/office/officeart/2005/8/layout/vList2"/>
    <dgm:cxn modelId="{47359E52-CA14-458A-96D0-205EB65FDB9E}" type="presOf" srcId="{374E52AF-E661-4521-BD75-9BB99DAB1093}" destId="{4A2BC75B-68FD-4F02-A94A-FED142FEBA2A}" srcOrd="0" destOrd="0" presId="urn:microsoft.com/office/officeart/2005/8/layout/vList2"/>
    <dgm:cxn modelId="{77286F58-17DA-48EA-BA4F-8077A30CA6C8}" type="presOf" srcId="{083CD037-6484-454B-962D-06E950721961}" destId="{19C41306-8D85-4E01-BBFA-67DA943C62D2}" srcOrd="0" destOrd="0" presId="urn:microsoft.com/office/officeart/2005/8/layout/vList2"/>
    <dgm:cxn modelId="{A5AE0D7A-C5D4-4725-8E3B-82802B8FC609}" srcId="{A1B292C7-5567-4B8A-BEA1-C64227F6536C}" destId="{2B16D248-9413-4E8E-9B43-AE9CDDF47B90}" srcOrd="4" destOrd="0" parTransId="{D3C66074-95BB-46C9-8694-8408CC1B4D04}" sibTransId="{2CBAF297-496F-4682-9958-85408BFA3D6E}"/>
    <dgm:cxn modelId="{F7D1147E-5968-48CE-80C3-CF7B6EBD7B52}" srcId="{A1B292C7-5567-4B8A-BEA1-C64227F6536C}" destId="{083CD037-6484-454B-962D-06E950721961}" srcOrd="1" destOrd="0" parTransId="{78F035B2-35D4-46D3-A766-05CF84E9A508}" sibTransId="{60BA3D43-4FF6-4109-B883-B2BD656B9F1A}"/>
    <dgm:cxn modelId="{57B6EF83-1EC0-48B2-82DB-1056608161DD}" srcId="{A1B292C7-5567-4B8A-BEA1-C64227F6536C}" destId="{1D69C8F6-20DB-4D01-9650-D657F5364715}" srcOrd="2" destOrd="0" parTransId="{EBF8CA47-79C4-4D47-A84E-7D91024914DB}" sibTransId="{09F104CB-F08C-4E10-9104-3EFC5B4CC9F5}"/>
    <dgm:cxn modelId="{759DC8CE-4897-499C-B0B8-CD8A638DC8E0}" srcId="{A1B292C7-5567-4B8A-BEA1-C64227F6536C}" destId="{374E52AF-E661-4521-BD75-9BB99DAB1093}" srcOrd="6" destOrd="0" parTransId="{A82DCFA3-3224-4861-9646-E45D2E141295}" sibTransId="{EC3E39A3-EEA1-4D36-B20B-1CA5BB70A22C}"/>
    <dgm:cxn modelId="{3A0256DE-CA93-45CF-A548-CE67B47F4951}" type="presOf" srcId="{A1B292C7-5567-4B8A-BEA1-C64227F6536C}" destId="{37DE81D7-B0A6-4F26-A560-B0F1E527A260}" srcOrd="0" destOrd="0" presId="urn:microsoft.com/office/officeart/2005/8/layout/vList2"/>
    <dgm:cxn modelId="{A04F1BDF-B9BB-41CC-B4F1-5BB96AF68E1A}" srcId="{A1B292C7-5567-4B8A-BEA1-C64227F6536C}" destId="{E7D2E423-FAEC-409C-B8FD-FDEFB36BB096}" srcOrd="3" destOrd="0" parTransId="{CE8BEA6D-2ACB-4016-BD5A-22F52F9DEA42}" sibTransId="{E4E41FA2-90F8-4AF1-8F64-93B398E27F97}"/>
    <dgm:cxn modelId="{41136FE9-BD3F-45DF-B092-52FE1DC819F4}" srcId="{A1B292C7-5567-4B8A-BEA1-C64227F6536C}" destId="{53F277EB-AC0F-48A2-B394-CFF2F98439BF}" srcOrd="5" destOrd="0" parTransId="{2C096874-37FA-4B67-98BF-FEC8C78282B3}" sibTransId="{9C09FC32-6E9B-4B88-B146-AF51223342A9}"/>
    <dgm:cxn modelId="{A175C758-0D12-41A0-8166-20BE36A022AB}" type="presParOf" srcId="{37DE81D7-B0A6-4F26-A560-B0F1E527A260}" destId="{5A7ACB46-39F2-4D67-9B8B-7A8E84A5AA84}" srcOrd="0" destOrd="0" presId="urn:microsoft.com/office/officeart/2005/8/layout/vList2"/>
    <dgm:cxn modelId="{F37075AC-409E-4F7A-88D5-392AA1720EAF}" type="presParOf" srcId="{37DE81D7-B0A6-4F26-A560-B0F1E527A260}" destId="{24A5187A-92C3-4620-BCC2-89BE09A94C63}" srcOrd="1" destOrd="0" presId="urn:microsoft.com/office/officeart/2005/8/layout/vList2"/>
    <dgm:cxn modelId="{A107DD2D-6F34-4DBD-9C28-BCA495D86DA6}" type="presParOf" srcId="{37DE81D7-B0A6-4F26-A560-B0F1E527A260}" destId="{19C41306-8D85-4E01-BBFA-67DA943C62D2}" srcOrd="2" destOrd="0" presId="urn:microsoft.com/office/officeart/2005/8/layout/vList2"/>
    <dgm:cxn modelId="{61D23612-A4B3-444B-A02D-907EE40B7DF3}" type="presParOf" srcId="{37DE81D7-B0A6-4F26-A560-B0F1E527A260}" destId="{1C216CFD-C8EA-412F-A337-9BB8C87C6EA0}" srcOrd="3" destOrd="0" presId="urn:microsoft.com/office/officeart/2005/8/layout/vList2"/>
    <dgm:cxn modelId="{534BB4DF-0F62-4337-8F41-FD21E29F5F31}" type="presParOf" srcId="{37DE81D7-B0A6-4F26-A560-B0F1E527A260}" destId="{AA4AA9F8-7657-40E0-B50B-C4F3368B4039}" srcOrd="4" destOrd="0" presId="urn:microsoft.com/office/officeart/2005/8/layout/vList2"/>
    <dgm:cxn modelId="{FF337243-520C-428F-AC4F-31B534224527}" type="presParOf" srcId="{37DE81D7-B0A6-4F26-A560-B0F1E527A260}" destId="{6847009D-04B7-44EC-80DF-A15B6A9BF08A}" srcOrd="5" destOrd="0" presId="urn:microsoft.com/office/officeart/2005/8/layout/vList2"/>
    <dgm:cxn modelId="{E305D420-CA1A-4AD0-932B-57C7ED46F9E6}" type="presParOf" srcId="{37DE81D7-B0A6-4F26-A560-B0F1E527A260}" destId="{84174B26-FADB-4558-9DFD-46D1A3944651}" srcOrd="6" destOrd="0" presId="urn:microsoft.com/office/officeart/2005/8/layout/vList2"/>
    <dgm:cxn modelId="{3BEE5DAD-7A6B-41C0-889F-48025E2F3AA9}" type="presParOf" srcId="{37DE81D7-B0A6-4F26-A560-B0F1E527A260}" destId="{5117D3F1-D7EC-4FF1-AA05-D201A6B9C473}" srcOrd="7" destOrd="0" presId="urn:microsoft.com/office/officeart/2005/8/layout/vList2"/>
    <dgm:cxn modelId="{4C463032-1691-4635-B4E3-1F560C29F989}" type="presParOf" srcId="{37DE81D7-B0A6-4F26-A560-B0F1E527A260}" destId="{90FB7216-DCAE-4C34-BB69-26E875AA29CB}" srcOrd="8" destOrd="0" presId="urn:microsoft.com/office/officeart/2005/8/layout/vList2"/>
    <dgm:cxn modelId="{AB6B63D3-1AE4-491C-810B-C1A437B3B254}" type="presParOf" srcId="{37DE81D7-B0A6-4F26-A560-B0F1E527A260}" destId="{7B022181-77E7-463A-86AA-0A9F929C3814}" srcOrd="9" destOrd="0" presId="urn:microsoft.com/office/officeart/2005/8/layout/vList2"/>
    <dgm:cxn modelId="{26DB1343-4AA2-4A82-8F1E-4005BB54B076}" type="presParOf" srcId="{37DE81D7-B0A6-4F26-A560-B0F1E527A260}" destId="{134EB143-E43B-4E79-B1DD-63312C0B12EF}" srcOrd="10" destOrd="0" presId="urn:microsoft.com/office/officeart/2005/8/layout/vList2"/>
    <dgm:cxn modelId="{EDBD317B-364F-4071-8541-0E81E6A6C781}" type="presParOf" srcId="{37DE81D7-B0A6-4F26-A560-B0F1E527A260}" destId="{D51BAF6C-77B8-4298-A87B-AFA25A1A716B}" srcOrd="11" destOrd="0" presId="urn:microsoft.com/office/officeart/2005/8/layout/vList2"/>
    <dgm:cxn modelId="{4A127582-805E-4914-BC87-2CE0A239AE9E}" type="presParOf" srcId="{37DE81D7-B0A6-4F26-A560-B0F1E527A260}" destId="{4A2BC75B-68FD-4F02-A94A-FED142FEBA2A}" srcOrd="12" destOrd="0" presId="urn:microsoft.com/office/officeart/2005/8/layout/vList2"/>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E014F72-B917-4E3A-9F50-CFE6E82356CF}" type="doc">
      <dgm:prSet loTypeId="urn:microsoft.com/office/officeart/2005/8/layout/vList2" loCatId="list" qsTypeId="urn:microsoft.com/office/officeart/2005/8/quickstyle/simple2" qsCatId="simple" csTypeId="urn:microsoft.com/office/officeart/2005/8/colors/accent1_4" csCatId="accent1" phldr="1"/>
      <dgm:spPr/>
      <dgm:t>
        <a:bodyPr/>
        <a:lstStyle/>
        <a:p>
          <a:endParaRPr lang="en-US"/>
        </a:p>
      </dgm:t>
    </dgm:pt>
    <dgm:pt modelId="{5764CF94-C9AE-4343-8A03-D5CBF57665C2}">
      <dgm:prSet custT="1"/>
      <dgm:spPr/>
      <dgm:t>
        <a:bodyPr/>
        <a:lstStyle/>
        <a:p>
          <a:pPr rtl="0"/>
          <a:r>
            <a:rPr lang="en-US" sz="2400" b="1" dirty="0">
              <a:latin typeface="Times New Roman" panose="02020603050405020304" pitchFamily="18" charset="0"/>
              <a:cs typeface="Times New Roman" panose="02020603050405020304" pitchFamily="18" charset="0"/>
            </a:rPr>
            <a:t>Teach about </a:t>
          </a:r>
          <a:r>
            <a:rPr lang="en-US" sz="2400" b="1" i="0" baseline="0" dirty="0">
              <a:latin typeface="Times New Roman" panose="02020603050405020304" pitchFamily="18" charset="0"/>
              <a:cs typeface="Times New Roman" panose="02020603050405020304" pitchFamily="18" charset="0"/>
            </a:rPr>
            <a:t>Healthy Life Style in School</a:t>
          </a:r>
          <a:endParaRPr lang="en-US" sz="2400" dirty="0">
            <a:latin typeface="Times New Roman" panose="02020603050405020304" pitchFamily="18" charset="0"/>
            <a:cs typeface="Times New Roman" panose="02020603050405020304" pitchFamily="18" charset="0"/>
          </a:endParaRPr>
        </a:p>
      </dgm:t>
    </dgm:pt>
    <dgm:pt modelId="{D0DA721C-DB47-448D-AA82-EF2BCDC14F0A}" type="parTrans" cxnId="{F0217643-469D-4FF3-8666-D8C8741591C7}">
      <dgm:prSet/>
      <dgm:spPr/>
      <dgm:t>
        <a:bodyPr/>
        <a:lstStyle/>
        <a:p>
          <a:endParaRPr lang="en-US"/>
        </a:p>
      </dgm:t>
    </dgm:pt>
    <dgm:pt modelId="{F914776E-092B-479E-8685-19D6BB3CF385}" type="sibTrans" cxnId="{F0217643-469D-4FF3-8666-D8C8741591C7}">
      <dgm:prSet/>
      <dgm:spPr/>
      <dgm:t>
        <a:bodyPr/>
        <a:lstStyle/>
        <a:p>
          <a:endParaRPr lang="en-US"/>
        </a:p>
      </dgm:t>
    </dgm:pt>
    <dgm:pt modelId="{5CCDF966-579D-4052-ADD4-1AB105315038}">
      <dgm:prSet custT="1"/>
      <dgm:spPr/>
      <dgm:t>
        <a:bodyPr/>
        <a:lstStyle/>
        <a:p>
          <a:pPr rtl="0"/>
          <a:r>
            <a:rPr lang="en-US" sz="2400" b="1" i="0" baseline="0" dirty="0">
              <a:latin typeface="Times New Roman" panose="02020603050405020304" pitchFamily="18" charset="0"/>
              <a:cs typeface="Times New Roman" panose="02020603050405020304" pitchFamily="18" charset="0"/>
            </a:rPr>
            <a:t>Physical Activity &amp;</a:t>
          </a:r>
          <a:r>
            <a:rPr lang="en-US" sz="2400" b="1" i="0" dirty="0">
              <a:latin typeface="Times New Roman" panose="02020603050405020304" pitchFamily="18" charset="0"/>
              <a:cs typeface="Times New Roman" panose="02020603050405020304" pitchFamily="18" charset="0"/>
            </a:rPr>
            <a:t> exercise programs in school</a:t>
          </a:r>
          <a:r>
            <a:rPr lang="en-US" sz="2400" b="1" i="0" baseline="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657A34C0-4D44-4AFB-9FF4-A7FCB1820CB1}" type="parTrans" cxnId="{C5EB953D-CE70-4607-BE7A-5EC7785E0E59}">
      <dgm:prSet/>
      <dgm:spPr/>
      <dgm:t>
        <a:bodyPr/>
        <a:lstStyle/>
        <a:p>
          <a:endParaRPr lang="en-US"/>
        </a:p>
      </dgm:t>
    </dgm:pt>
    <dgm:pt modelId="{71FA9FF3-3B4E-4E1A-9A5C-CFA622E79132}" type="sibTrans" cxnId="{C5EB953D-CE70-4607-BE7A-5EC7785E0E59}">
      <dgm:prSet/>
      <dgm:spPr/>
      <dgm:t>
        <a:bodyPr/>
        <a:lstStyle/>
        <a:p>
          <a:endParaRPr lang="en-US"/>
        </a:p>
      </dgm:t>
    </dgm:pt>
    <dgm:pt modelId="{76C1D538-593E-4B03-B023-D3F5C627446F}">
      <dgm:prSet custT="1"/>
      <dgm:spPr/>
      <dgm:t>
        <a:bodyPr/>
        <a:lstStyle/>
        <a:p>
          <a:pPr rtl="0"/>
          <a:r>
            <a:rPr lang="en-US" sz="2400" b="1" i="0" baseline="0" dirty="0">
              <a:latin typeface="Times New Roman" panose="02020603050405020304" pitchFamily="18" charset="0"/>
              <a:cs typeface="Times New Roman" panose="02020603050405020304" pitchFamily="18" charset="0"/>
            </a:rPr>
            <a:t>Healthy Eating</a:t>
          </a:r>
          <a:r>
            <a:rPr lang="en-US" sz="2400" dirty="0">
              <a:latin typeface="Times New Roman" panose="02020603050405020304" pitchFamily="18" charset="0"/>
              <a:cs typeface="Times New Roman" panose="02020603050405020304" pitchFamily="18" charset="0"/>
            </a:rPr>
            <a:t> </a:t>
          </a:r>
          <a:r>
            <a:rPr lang="en-US" sz="2400" b="1" dirty="0">
              <a:latin typeface="Times New Roman" panose="02020603050405020304" pitchFamily="18" charset="0"/>
              <a:cs typeface="Times New Roman" panose="02020603050405020304" pitchFamily="18" charset="0"/>
            </a:rPr>
            <a:t>options in </a:t>
          </a:r>
          <a:r>
            <a:rPr lang="en-US" sz="2400" b="1" i="0" baseline="0" dirty="0">
              <a:latin typeface="Times New Roman" panose="02020603050405020304" pitchFamily="18" charset="0"/>
              <a:cs typeface="Times New Roman" panose="02020603050405020304" pitchFamily="18" charset="0"/>
            </a:rPr>
            <a:t>Canteen</a:t>
          </a:r>
          <a:endParaRPr lang="en-US" sz="2400" b="1" dirty="0">
            <a:latin typeface="Times New Roman" panose="02020603050405020304" pitchFamily="18" charset="0"/>
            <a:cs typeface="Times New Roman" panose="02020603050405020304" pitchFamily="18" charset="0"/>
          </a:endParaRPr>
        </a:p>
      </dgm:t>
    </dgm:pt>
    <dgm:pt modelId="{6DE26DA5-F8C3-4C97-9FAF-86482472D921}" type="parTrans" cxnId="{84428145-54ED-4D15-AD70-AB12BFE35935}">
      <dgm:prSet/>
      <dgm:spPr/>
      <dgm:t>
        <a:bodyPr/>
        <a:lstStyle/>
        <a:p>
          <a:endParaRPr lang="en-US"/>
        </a:p>
      </dgm:t>
    </dgm:pt>
    <dgm:pt modelId="{452EDE2D-CAFE-467F-B9E8-FEF299921024}" type="sibTrans" cxnId="{84428145-54ED-4D15-AD70-AB12BFE35935}">
      <dgm:prSet/>
      <dgm:spPr/>
      <dgm:t>
        <a:bodyPr/>
        <a:lstStyle/>
        <a:p>
          <a:endParaRPr lang="en-US"/>
        </a:p>
      </dgm:t>
    </dgm:pt>
    <dgm:pt modelId="{8C4C8775-BCC5-4DD1-8238-F635669DE223}">
      <dgm:prSet custT="1"/>
      <dgm:spPr/>
      <dgm:t>
        <a:bodyPr/>
        <a:lstStyle/>
        <a:p>
          <a:pPr rtl="0"/>
          <a:r>
            <a:rPr lang="en-US" sz="2400" b="1" dirty="0">
              <a:latin typeface="Times New Roman" panose="02020603050405020304" pitchFamily="18" charset="0"/>
              <a:cs typeface="Times New Roman" panose="02020603050405020304" pitchFamily="18" charset="0"/>
            </a:rPr>
            <a:t>S</a:t>
          </a:r>
          <a:r>
            <a:rPr lang="en-US" sz="2400" b="1" i="0" baseline="0" dirty="0">
              <a:latin typeface="Times New Roman" panose="02020603050405020304" pitchFamily="18" charset="0"/>
              <a:cs typeface="Times New Roman" panose="02020603050405020304" pitchFamily="18" charset="0"/>
            </a:rPr>
            <a:t>tress management </a:t>
          </a:r>
          <a:r>
            <a:rPr lang="en-US" sz="2400" b="1" i="0" baseline="0" dirty="0" err="1">
              <a:latin typeface="Times New Roman" panose="02020603050405020304" pitchFamily="18" charset="0"/>
              <a:cs typeface="Times New Roman" panose="02020603050405020304" pitchFamily="18" charset="0"/>
            </a:rPr>
            <a:t>prog</a:t>
          </a:r>
          <a:r>
            <a:rPr lang="en-US" sz="2400" b="1" i="0" baseline="0" dirty="0">
              <a:latin typeface="Times New Roman" panose="02020603050405020304" pitchFamily="18" charset="0"/>
              <a:cs typeface="Times New Roman" panose="02020603050405020304" pitchFamily="18" charset="0"/>
            </a:rPr>
            <a:t>. &amp; Mental Health </a:t>
          </a:r>
          <a:r>
            <a:rPr lang="en-US" sz="2400" b="1" dirty="0">
              <a:latin typeface="Times New Roman" panose="02020603050405020304" pitchFamily="18" charset="0"/>
              <a:cs typeface="Times New Roman" panose="02020603050405020304" pitchFamily="18" charset="0"/>
            </a:rPr>
            <a:t>Counseling</a:t>
          </a:r>
          <a:r>
            <a:rPr lang="en-US" sz="2400" b="1" i="0" baseline="0" dirty="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dgm:t>
    </dgm:pt>
    <dgm:pt modelId="{DFC42C69-72C8-4ECD-9993-29AFC4135821}" type="parTrans" cxnId="{7D560771-733B-42B8-8D32-A3C7CFE1B1B5}">
      <dgm:prSet/>
      <dgm:spPr/>
      <dgm:t>
        <a:bodyPr/>
        <a:lstStyle/>
        <a:p>
          <a:endParaRPr lang="en-US"/>
        </a:p>
      </dgm:t>
    </dgm:pt>
    <dgm:pt modelId="{E2FD63B4-8050-40A3-9083-8D88D1EE4957}" type="sibTrans" cxnId="{7D560771-733B-42B8-8D32-A3C7CFE1B1B5}">
      <dgm:prSet/>
      <dgm:spPr/>
      <dgm:t>
        <a:bodyPr/>
        <a:lstStyle/>
        <a:p>
          <a:endParaRPr lang="en-US"/>
        </a:p>
      </dgm:t>
    </dgm:pt>
    <dgm:pt modelId="{A5863E50-D997-4EDB-AD0B-7DBC87BB9F72}">
      <dgm:prSet custT="1"/>
      <dgm:spPr/>
      <dgm:t>
        <a:bodyPr/>
        <a:lstStyle/>
        <a:p>
          <a:pPr rtl="0"/>
          <a:r>
            <a:rPr lang="en-US" sz="2400" b="1" i="0" baseline="0" dirty="0">
              <a:latin typeface="Times New Roman" panose="02020603050405020304" pitchFamily="18" charset="0"/>
              <a:cs typeface="Times New Roman" panose="02020603050405020304" pitchFamily="18" charset="0"/>
            </a:rPr>
            <a:t>Anti Tobacco and Substance Abuse campaigns</a:t>
          </a:r>
          <a:endParaRPr lang="en-US" sz="2400" b="1" dirty="0">
            <a:latin typeface="Times New Roman" panose="02020603050405020304" pitchFamily="18" charset="0"/>
            <a:cs typeface="Times New Roman" panose="02020603050405020304" pitchFamily="18" charset="0"/>
          </a:endParaRPr>
        </a:p>
      </dgm:t>
    </dgm:pt>
    <dgm:pt modelId="{4004C933-1B09-4CA5-9720-41733AFDA020}" type="parTrans" cxnId="{B11F3ADE-585E-4E40-BEEE-1E2B19CA6059}">
      <dgm:prSet/>
      <dgm:spPr/>
      <dgm:t>
        <a:bodyPr/>
        <a:lstStyle/>
        <a:p>
          <a:endParaRPr lang="en-US"/>
        </a:p>
      </dgm:t>
    </dgm:pt>
    <dgm:pt modelId="{B1D5BC55-9CBF-4A83-9E2A-D2D03E49EC3B}" type="sibTrans" cxnId="{B11F3ADE-585E-4E40-BEEE-1E2B19CA6059}">
      <dgm:prSet/>
      <dgm:spPr/>
      <dgm:t>
        <a:bodyPr/>
        <a:lstStyle/>
        <a:p>
          <a:endParaRPr lang="en-US"/>
        </a:p>
      </dgm:t>
    </dgm:pt>
    <dgm:pt modelId="{15054FE3-A771-442A-8B79-270B54C2EE04}">
      <dgm:prSet custT="1"/>
      <dgm:spPr/>
      <dgm:t>
        <a:bodyPr/>
        <a:lstStyle/>
        <a:p>
          <a:pPr rtl="0"/>
          <a:r>
            <a:rPr lang="en-US" sz="2400" b="1" i="0" baseline="0" dirty="0">
              <a:latin typeface="Times New Roman" panose="02020603050405020304" pitchFamily="18" charset="0"/>
              <a:cs typeface="Times New Roman" panose="02020603050405020304" pitchFamily="18" charset="0"/>
            </a:rPr>
            <a:t>Clean &amp; Green Environment, Awareness Campaigns</a:t>
          </a:r>
          <a:endParaRPr lang="en-US" sz="2400" dirty="0">
            <a:latin typeface="Times New Roman" panose="02020603050405020304" pitchFamily="18" charset="0"/>
            <a:cs typeface="Times New Roman" panose="02020603050405020304" pitchFamily="18" charset="0"/>
          </a:endParaRPr>
        </a:p>
      </dgm:t>
    </dgm:pt>
    <dgm:pt modelId="{16681E78-78A8-4B2A-9A58-B30117292529}" type="parTrans" cxnId="{2DD0B19B-96FF-4385-84C3-CB74E987A657}">
      <dgm:prSet/>
      <dgm:spPr/>
      <dgm:t>
        <a:bodyPr/>
        <a:lstStyle/>
        <a:p>
          <a:endParaRPr lang="en-US"/>
        </a:p>
      </dgm:t>
    </dgm:pt>
    <dgm:pt modelId="{365E56E5-FB34-4DE1-A3E1-2DAA005AFDBA}" type="sibTrans" cxnId="{2DD0B19B-96FF-4385-84C3-CB74E987A657}">
      <dgm:prSet/>
      <dgm:spPr/>
      <dgm:t>
        <a:bodyPr/>
        <a:lstStyle/>
        <a:p>
          <a:endParaRPr lang="en-US"/>
        </a:p>
      </dgm:t>
    </dgm:pt>
    <dgm:pt modelId="{D3877F99-C461-4B1F-9E4E-8D4EE653E979}">
      <dgm:prSet custT="1"/>
      <dgm:spPr/>
      <dgm:t>
        <a:bodyPr/>
        <a:lstStyle/>
        <a:p>
          <a:pPr rtl="0"/>
          <a:r>
            <a:rPr lang="en-US" sz="2400" b="1" dirty="0">
              <a:latin typeface="Times New Roman" panose="02020603050405020304" pitchFamily="18" charset="0"/>
              <a:cs typeface="Times New Roman" panose="02020603050405020304" pitchFamily="18" charset="0"/>
            </a:rPr>
            <a:t>Community and Parental Involvement &amp; Field trips</a:t>
          </a:r>
          <a:endParaRPr lang="en-US" sz="2400" dirty="0">
            <a:latin typeface="Times New Roman" panose="02020603050405020304" pitchFamily="18" charset="0"/>
            <a:cs typeface="Times New Roman" panose="02020603050405020304" pitchFamily="18" charset="0"/>
          </a:endParaRPr>
        </a:p>
      </dgm:t>
    </dgm:pt>
    <dgm:pt modelId="{027700CA-6037-45E3-859D-663FC160297A}" type="parTrans" cxnId="{CC133CFE-D8A1-437E-8879-C23886A8A0CE}">
      <dgm:prSet/>
      <dgm:spPr/>
      <dgm:t>
        <a:bodyPr/>
        <a:lstStyle/>
        <a:p>
          <a:endParaRPr lang="en-US"/>
        </a:p>
      </dgm:t>
    </dgm:pt>
    <dgm:pt modelId="{095277A7-1B87-4F83-BCE4-3E35FF40E410}" type="sibTrans" cxnId="{CC133CFE-D8A1-437E-8879-C23886A8A0CE}">
      <dgm:prSet/>
      <dgm:spPr/>
      <dgm:t>
        <a:bodyPr/>
        <a:lstStyle/>
        <a:p>
          <a:endParaRPr lang="en-US"/>
        </a:p>
      </dgm:t>
    </dgm:pt>
    <dgm:pt modelId="{FE07F4D8-30D1-48F7-AA46-71FC5FE3A16B}">
      <dgm:prSet custT="1"/>
      <dgm:spPr/>
      <dgm:t>
        <a:bodyPr/>
        <a:lstStyle/>
        <a:p>
          <a:pPr rtl="0"/>
          <a:r>
            <a:rPr lang="en-IN" sz="2400" b="1" dirty="0">
              <a:latin typeface="Times New Roman" panose="02020603050405020304" pitchFamily="18" charset="0"/>
              <a:cs typeface="Times New Roman" panose="02020603050405020304" pitchFamily="18" charset="0"/>
            </a:rPr>
            <a:t>Regular Health check-ups in School </a:t>
          </a:r>
          <a:endParaRPr lang="en-US" sz="2400" dirty="0">
            <a:latin typeface="Times New Roman" panose="02020603050405020304" pitchFamily="18" charset="0"/>
            <a:cs typeface="Times New Roman" panose="02020603050405020304" pitchFamily="18" charset="0"/>
          </a:endParaRPr>
        </a:p>
      </dgm:t>
    </dgm:pt>
    <dgm:pt modelId="{E072AA52-E25D-4BA9-BEAE-A56DD0098B48}" type="parTrans" cxnId="{C042AF20-14EC-4AA7-BA4C-3543A64F27C3}">
      <dgm:prSet/>
      <dgm:spPr/>
      <dgm:t>
        <a:bodyPr/>
        <a:lstStyle/>
        <a:p>
          <a:endParaRPr lang="en-US"/>
        </a:p>
      </dgm:t>
    </dgm:pt>
    <dgm:pt modelId="{E430E9AE-7668-4BA3-A83D-0CDB528D376A}" type="sibTrans" cxnId="{C042AF20-14EC-4AA7-BA4C-3543A64F27C3}">
      <dgm:prSet/>
      <dgm:spPr/>
      <dgm:t>
        <a:bodyPr/>
        <a:lstStyle/>
        <a:p>
          <a:endParaRPr lang="en-US"/>
        </a:p>
      </dgm:t>
    </dgm:pt>
    <dgm:pt modelId="{0B6C1CA7-F319-4DB4-B495-46F8C0915D38}" type="pres">
      <dgm:prSet presAssocID="{FE014F72-B917-4E3A-9F50-CFE6E82356CF}" presName="linear" presStyleCnt="0">
        <dgm:presLayoutVars>
          <dgm:animLvl val="lvl"/>
          <dgm:resizeHandles val="exact"/>
        </dgm:presLayoutVars>
      </dgm:prSet>
      <dgm:spPr/>
    </dgm:pt>
    <dgm:pt modelId="{793CDA07-2F6A-4BE9-B3F1-51DA5F1BEB3B}" type="pres">
      <dgm:prSet presAssocID="{5764CF94-C9AE-4343-8A03-D5CBF57665C2}" presName="parentText" presStyleLbl="node1" presStyleIdx="0" presStyleCnt="8">
        <dgm:presLayoutVars>
          <dgm:chMax val="0"/>
          <dgm:bulletEnabled val="1"/>
        </dgm:presLayoutVars>
      </dgm:prSet>
      <dgm:spPr/>
    </dgm:pt>
    <dgm:pt modelId="{0CC8EE0A-87D8-4D2B-94F5-2F29A0495A8C}" type="pres">
      <dgm:prSet presAssocID="{F914776E-092B-479E-8685-19D6BB3CF385}" presName="spacer" presStyleCnt="0"/>
      <dgm:spPr/>
    </dgm:pt>
    <dgm:pt modelId="{9D60E267-8693-4A6E-952A-10A2E2F840EA}" type="pres">
      <dgm:prSet presAssocID="{5CCDF966-579D-4052-ADD4-1AB105315038}" presName="parentText" presStyleLbl="node1" presStyleIdx="1" presStyleCnt="8">
        <dgm:presLayoutVars>
          <dgm:chMax val="0"/>
          <dgm:bulletEnabled val="1"/>
        </dgm:presLayoutVars>
      </dgm:prSet>
      <dgm:spPr/>
    </dgm:pt>
    <dgm:pt modelId="{FBF4A214-9B54-4749-A68F-F596BE013005}" type="pres">
      <dgm:prSet presAssocID="{71FA9FF3-3B4E-4E1A-9A5C-CFA622E79132}" presName="spacer" presStyleCnt="0"/>
      <dgm:spPr/>
    </dgm:pt>
    <dgm:pt modelId="{40BD47E6-A949-4FEF-B25C-AE96CA4397A2}" type="pres">
      <dgm:prSet presAssocID="{76C1D538-593E-4B03-B023-D3F5C627446F}" presName="parentText" presStyleLbl="node1" presStyleIdx="2" presStyleCnt="8">
        <dgm:presLayoutVars>
          <dgm:chMax val="0"/>
          <dgm:bulletEnabled val="1"/>
        </dgm:presLayoutVars>
      </dgm:prSet>
      <dgm:spPr/>
    </dgm:pt>
    <dgm:pt modelId="{F62FE33B-65EE-4B54-9D38-C319856A3838}" type="pres">
      <dgm:prSet presAssocID="{452EDE2D-CAFE-467F-B9E8-FEF299921024}" presName="spacer" presStyleCnt="0"/>
      <dgm:spPr/>
    </dgm:pt>
    <dgm:pt modelId="{BB6B3408-3EED-414A-ACCD-D474A10882CC}" type="pres">
      <dgm:prSet presAssocID="{8C4C8775-BCC5-4DD1-8238-F635669DE223}" presName="parentText" presStyleLbl="node1" presStyleIdx="3" presStyleCnt="8">
        <dgm:presLayoutVars>
          <dgm:chMax val="0"/>
          <dgm:bulletEnabled val="1"/>
        </dgm:presLayoutVars>
      </dgm:prSet>
      <dgm:spPr/>
    </dgm:pt>
    <dgm:pt modelId="{3294D00C-CB82-46BA-949D-1AD302C52DD9}" type="pres">
      <dgm:prSet presAssocID="{E2FD63B4-8050-40A3-9083-8D88D1EE4957}" presName="spacer" presStyleCnt="0"/>
      <dgm:spPr/>
    </dgm:pt>
    <dgm:pt modelId="{861FBC24-5739-4FE4-83DE-B09D381965A7}" type="pres">
      <dgm:prSet presAssocID="{A5863E50-D997-4EDB-AD0B-7DBC87BB9F72}" presName="parentText" presStyleLbl="node1" presStyleIdx="4" presStyleCnt="8">
        <dgm:presLayoutVars>
          <dgm:chMax val="0"/>
          <dgm:bulletEnabled val="1"/>
        </dgm:presLayoutVars>
      </dgm:prSet>
      <dgm:spPr/>
    </dgm:pt>
    <dgm:pt modelId="{01DC0F2B-2771-402F-B464-D8C285B4AEA5}" type="pres">
      <dgm:prSet presAssocID="{B1D5BC55-9CBF-4A83-9E2A-D2D03E49EC3B}" presName="spacer" presStyleCnt="0"/>
      <dgm:spPr/>
    </dgm:pt>
    <dgm:pt modelId="{85B61FC2-BDA8-4D19-BE8F-19503E6CC2B3}" type="pres">
      <dgm:prSet presAssocID="{15054FE3-A771-442A-8B79-270B54C2EE04}" presName="parentText" presStyleLbl="node1" presStyleIdx="5" presStyleCnt="8">
        <dgm:presLayoutVars>
          <dgm:chMax val="0"/>
          <dgm:bulletEnabled val="1"/>
        </dgm:presLayoutVars>
      </dgm:prSet>
      <dgm:spPr/>
    </dgm:pt>
    <dgm:pt modelId="{386410E1-26BF-4CF8-A8BF-9FCD4364C723}" type="pres">
      <dgm:prSet presAssocID="{365E56E5-FB34-4DE1-A3E1-2DAA005AFDBA}" presName="spacer" presStyleCnt="0"/>
      <dgm:spPr/>
    </dgm:pt>
    <dgm:pt modelId="{F35E0A28-932F-4526-879A-6FB64DBB4358}" type="pres">
      <dgm:prSet presAssocID="{D3877F99-C461-4B1F-9E4E-8D4EE653E979}" presName="parentText" presStyleLbl="node1" presStyleIdx="6" presStyleCnt="8">
        <dgm:presLayoutVars>
          <dgm:chMax val="0"/>
          <dgm:bulletEnabled val="1"/>
        </dgm:presLayoutVars>
      </dgm:prSet>
      <dgm:spPr/>
    </dgm:pt>
    <dgm:pt modelId="{0A039EA1-1A39-4B05-A09B-93F1996A1B36}" type="pres">
      <dgm:prSet presAssocID="{095277A7-1B87-4F83-BCE4-3E35FF40E410}" presName="spacer" presStyleCnt="0"/>
      <dgm:spPr/>
    </dgm:pt>
    <dgm:pt modelId="{B55CD946-E043-4D22-9466-90310C8A02D2}" type="pres">
      <dgm:prSet presAssocID="{FE07F4D8-30D1-48F7-AA46-71FC5FE3A16B}" presName="parentText" presStyleLbl="node1" presStyleIdx="7" presStyleCnt="8" custLinFactNeighborY="82151">
        <dgm:presLayoutVars>
          <dgm:chMax val="0"/>
          <dgm:bulletEnabled val="1"/>
        </dgm:presLayoutVars>
      </dgm:prSet>
      <dgm:spPr/>
    </dgm:pt>
  </dgm:ptLst>
  <dgm:cxnLst>
    <dgm:cxn modelId="{C042AF20-14EC-4AA7-BA4C-3543A64F27C3}" srcId="{FE014F72-B917-4E3A-9F50-CFE6E82356CF}" destId="{FE07F4D8-30D1-48F7-AA46-71FC5FE3A16B}" srcOrd="7" destOrd="0" parTransId="{E072AA52-E25D-4BA9-BEAE-A56DD0098B48}" sibTransId="{E430E9AE-7668-4BA3-A83D-0CDB528D376A}"/>
    <dgm:cxn modelId="{EF088023-9910-4FC7-BF57-38834C0831BC}" type="presOf" srcId="{76C1D538-593E-4B03-B023-D3F5C627446F}" destId="{40BD47E6-A949-4FEF-B25C-AE96CA4397A2}" srcOrd="0" destOrd="0" presId="urn:microsoft.com/office/officeart/2005/8/layout/vList2"/>
    <dgm:cxn modelId="{D4E3A82C-4660-4A21-8F8F-BF62E38EF352}" type="presOf" srcId="{FE014F72-B917-4E3A-9F50-CFE6E82356CF}" destId="{0B6C1CA7-F319-4DB4-B495-46F8C0915D38}" srcOrd="0" destOrd="0" presId="urn:microsoft.com/office/officeart/2005/8/layout/vList2"/>
    <dgm:cxn modelId="{C5EB953D-CE70-4607-BE7A-5EC7785E0E59}" srcId="{FE014F72-B917-4E3A-9F50-CFE6E82356CF}" destId="{5CCDF966-579D-4052-ADD4-1AB105315038}" srcOrd="1" destOrd="0" parTransId="{657A34C0-4D44-4AFB-9FF4-A7FCB1820CB1}" sibTransId="{71FA9FF3-3B4E-4E1A-9A5C-CFA622E79132}"/>
    <dgm:cxn modelId="{5CB7175F-2EF4-4460-A8AB-2283EB5E6DC1}" type="presOf" srcId="{FE07F4D8-30D1-48F7-AA46-71FC5FE3A16B}" destId="{B55CD946-E043-4D22-9466-90310C8A02D2}" srcOrd="0" destOrd="0" presId="urn:microsoft.com/office/officeart/2005/8/layout/vList2"/>
    <dgm:cxn modelId="{F0217643-469D-4FF3-8666-D8C8741591C7}" srcId="{FE014F72-B917-4E3A-9F50-CFE6E82356CF}" destId="{5764CF94-C9AE-4343-8A03-D5CBF57665C2}" srcOrd="0" destOrd="0" parTransId="{D0DA721C-DB47-448D-AA82-EF2BCDC14F0A}" sibTransId="{F914776E-092B-479E-8685-19D6BB3CF385}"/>
    <dgm:cxn modelId="{84428145-54ED-4D15-AD70-AB12BFE35935}" srcId="{FE014F72-B917-4E3A-9F50-CFE6E82356CF}" destId="{76C1D538-593E-4B03-B023-D3F5C627446F}" srcOrd="2" destOrd="0" parTransId="{6DE26DA5-F8C3-4C97-9FAF-86482472D921}" sibTransId="{452EDE2D-CAFE-467F-B9E8-FEF299921024}"/>
    <dgm:cxn modelId="{F7092370-3C3D-4240-87D4-B2E1D1A48694}" type="presOf" srcId="{5764CF94-C9AE-4343-8A03-D5CBF57665C2}" destId="{793CDA07-2F6A-4BE9-B3F1-51DA5F1BEB3B}" srcOrd="0" destOrd="0" presId="urn:microsoft.com/office/officeart/2005/8/layout/vList2"/>
    <dgm:cxn modelId="{7D560771-733B-42B8-8D32-A3C7CFE1B1B5}" srcId="{FE014F72-B917-4E3A-9F50-CFE6E82356CF}" destId="{8C4C8775-BCC5-4DD1-8238-F635669DE223}" srcOrd="3" destOrd="0" parTransId="{DFC42C69-72C8-4ECD-9993-29AFC4135821}" sibTransId="{E2FD63B4-8050-40A3-9083-8D88D1EE4957}"/>
    <dgm:cxn modelId="{71EA1C72-EF9A-43E6-9C6A-50963A324A95}" type="presOf" srcId="{D3877F99-C461-4B1F-9E4E-8D4EE653E979}" destId="{F35E0A28-932F-4526-879A-6FB64DBB4358}" srcOrd="0" destOrd="0" presId="urn:microsoft.com/office/officeart/2005/8/layout/vList2"/>
    <dgm:cxn modelId="{2DD0B19B-96FF-4385-84C3-CB74E987A657}" srcId="{FE014F72-B917-4E3A-9F50-CFE6E82356CF}" destId="{15054FE3-A771-442A-8B79-270B54C2EE04}" srcOrd="5" destOrd="0" parTransId="{16681E78-78A8-4B2A-9A58-B30117292529}" sibTransId="{365E56E5-FB34-4DE1-A3E1-2DAA005AFDBA}"/>
    <dgm:cxn modelId="{BACD9FAF-56DC-46BB-B0C2-E4564AFF663A}" type="presOf" srcId="{A5863E50-D997-4EDB-AD0B-7DBC87BB9F72}" destId="{861FBC24-5739-4FE4-83DE-B09D381965A7}" srcOrd="0" destOrd="0" presId="urn:microsoft.com/office/officeart/2005/8/layout/vList2"/>
    <dgm:cxn modelId="{D3995BBD-AF61-42C5-8EFF-A254AB0BFD72}" type="presOf" srcId="{8C4C8775-BCC5-4DD1-8238-F635669DE223}" destId="{BB6B3408-3EED-414A-ACCD-D474A10882CC}" srcOrd="0" destOrd="0" presId="urn:microsoft.com/office/officeart/2005/8/layout/vList2"/>
    <dgm:cxn modelId="{EA9B1DBF-9016-4047-B35B-0CE8F09A4EC8}" type="presOf" srcId="{15054FE3-A771-442A-8B79-270B54C2EE04}" destId="{85B61FC2-BDA8-4D19-BE8F-19503E6CC2B3}" srcOrd="0" destOrd="0" presId="urn:microsoft.com/office/officeart/2005/8/layout/vList2"/>
    <dgm:cxn modelId="{51F0FFD8-28BA-4F16-BC02-1FA842991A86}" type="presOf" srcId="{5CCDF966-579D-4052-ADD4-1AB105315038}" destId="{9D60E267-8693-4A6E-952A-10A2E2F840EA}" srcOrd="0" destOrd="0" presId="urn:microsoft.com/office/officeart/2005/8/layout/vList2"/>
    <dgm:cxn modelId="{B11F3ADE-585E-4E40-BEEE-1E2B19CA6059}" srcId="{FE014F72-B917-4E3A-9F50-CFE6E82356CF}" destId="{A5863E50-D997-4EDB-AD0B-7DBC87BB9F72}" srcOrd="4" destOrd="0" parTransId="{4004C933-1B09-4CA5-9720-41733AFDA020}" sibTransId="{B1D5BC55-9CBF-4A83-9E2A-D2D03E49EC3B}"/>
    <dgm:cxn modelId="{CC133CFE-D8A1-437E-8879-C23886A8A0CE}" srcId="{FE014F72-B917-4E3A-9F50-CFE6E82356CF}" destId="{D3877F99-C461-4B1F-9E4E-8D4EE653E979}" srcOrd="6" destOrd="0" parTransId="{027700CA-6037-45E3-859D-663FC160297A}" sibTransId="{095277A7-1B87-4F83-BCE4-3E35FF40E410}"/>
    <dgm:cxn modelId="{C6346C50-F052-45A0-9CD0-285BCC30259A}" type="presParOf" srcId="{0B6C1CA7-F319-4DB4-B495-46F8C0915D38}" destId="{793CDA07-2F6A-4BE9-B3F1-51DA5F1BEB3B}" srcOrd="0" destOrd="0" presId="urn:microsoft.com/office/officeart/2005/8/layout/vList2"/>
    <dgm:cxn modelId="{7045A638-06BF-45EA-925F-D218D923E451}" type="presParOf" srcId="{0B6C1CA7-F319-4DB4-B495-46F8C0915D38}" destId="{0CC8EE0A-87D8-4D2B-94F5-2F29A0495A8C}" srcOrd="1" destOrd="0" presId="urn:microsoft.com/office/officeart/2005/8/layout/vList2"/>
    <dgm:cxn modelId="{BFC72AFF-47EC-47B4-8817-BFEB0091D5E4}" type="presParOf" srcId="{0B6C1CA7-F319-4DB4-B495-46F8C0915D38}" destId="{9D60E267-8693-4A6E-952A-10A2E2F840EA}" srcOrd="2" destOrd="0" presId="urn:microsoft.com/office/officeart/2005/8/layout/vList2"/>
    <dgm:cxn modelId="{1C78F6F7-B38F-4ED1-9F80-305959B8B009}" type="presParOf" srcId="{0B6C1CA7-F319-4DB4-B495-46F8C0915D38}" destId="{FBF4A214-9B54-4749-A68F-F596BE013005}" srcOrd="3" destOrd="0" presId="urn:microsoft.com/office/officeart/2005/8/layout/vList2"/>
    <dgm:cxn modelId="{A9A3BEEF-1007-45A6-B480-AE7217A916F6}" type="presParOf" srcId="{0B6C1CA7-F319-4DB4-B495-46F8C0915D38}" destId="{40BD47E6-A949-4FEF-B25C-AE96CA4397A2}" srcOrd="4" destOrd="0" presId="urn:microsoft.com/office/officeart/2005/8/layout/vList2"/>
    <dgm:cxn modelId="{CFCEB146-8C7B-46AC-8EAC-B5CA4E3089A6}" type="presParOf" srcId="{0B6C1CA7-F319-4DB4-B495-46F8C0915D38}" destId="{F62FE33B-65EE-4B54-9D38-C319856A3838}" srcOrd="5" destOrd="0" presId="urn:microsoft.com/office/officeart/2005/8/layout/vList2"/>
    <dgm:cxn modelId="{3B164D80-6D38-489C-87DC-9F211AA0B96C}" type="presParOf" srcId="{0B6C1CA7-F319-4DB4-B495-46F8C0915D38}" destId="{BB6B3408-3EED-414A-ACCD-D474A10882CC}" srcOrd="6" destOrd="0" presId="urn:microsoft.com/office/officeart/2005/8/layout/vList2"/>
    <dgm:cxn modelId="{4F1B172A-0B22-4C85-A11A-2398837A3494}" type="presParOf" srcId="{0B6C1CA7-F319-4DB4-B495-46F8C0915D38}" destId="{3294D00C-CB82-46BA-949D-1AD302C52DD9}" srcOrd="7" destOrd="0" presId="urn:microsoft.com/office/officeart/2005/8/layout/vList2"/>
    <dgm:cxn modelId="{B2398BED-756F-42B4-95F7-EBC151A0C479}" type="presParOf" srcId="{0B6C1CA7-F319-4DB4-B495-46F8C0915D38}" destId="{861FBC24-5739-4FE4-83DE-B09D381965A7}" srcOrd="8" destOrd="0" presId="urn:microsoft.com/office/officeart/2005/8/layout/vList2"/>
    <dgm:cxn modelId="{022084FE-ABA4-4E42-8F95-F450D38C160D}" type="presParOf" srcId="{0B6C1CA7-F319-4DB4-B495-46F8C0915D38}" destId="{01DC0F2B-2771-402F-B464-D8C285B4AEA5}" srcOrd="9" destOrd="0" presId="urn:microsoft.com/office/officeart/2005/8/layout/vList2"/>
    <dgm:cxn modelId="{EDF9BBAC-19C5-4BC1-9D63-4FA3929BA994}" type="presParOf" srcId="{0B6C1CA7-F319-4DB4-B495-46F8C0915D38}" destId="{85B61FC2-BDA8-4D19-BE8F-19503E6CC2B3}" srcOrd="10" destOrd="0" presId="urn:microsoft.com/office/officeart/2005/8/layout/vList2"/>
    <dgm:cxn modelId="{658F7023-3347-45DF-9BF4-B33AC9CB7208}" type="presParOf" srcId="{0B6C1CA7-F319-4DB4-B495-46F8C0915D38}" destId="{386410E1-26BF-4CF8-A8BF-9FCD4364C723}" srcOrd="11" destOrd="0" presId="urn:microsoft.com/office/officeart/2005/8/layout/vList2"/>
    <dgm:cxn modelId="{DE7B2DD9-87ED-430C-B067-4309F99C9875}" type="presParOf" srcId="{0B6C1CA7-F319-4DB4-B495-46F8C0915D38}" destId="{F35E0A28-932F-4526-879A-6FB64DBB4358}" srcOrd="12" destOrd="0" presId="urn:microsoft.com/office/officeart/2005/8/layout/vList2"/>
    <dgm:cxn modelId="{2CF77BE5-4C05-4A3E-B775-13D273230B57}" type="presParOf" srcId="{0B6C1CA7-F319-4DB4-B495-46F8C0915D38}" destId="{0A039EA1-1A39-4B05-A09B-93F1996A1B36}" srcOrd="13" destOrd="0" presId="urn:microsoft.com/office/officeart/2005/8/layout/vList2"/>
    <dgm:cxn modelId="{BD3C9946-FEC1-40FF-B317-B17A3F97D2F1}" type="presParOf" srcId="{0B6C1CA7-F319-4DB4-B495-46F8C0915D38}" destId="{B55CD946-E043-4D22-9466-90310C8A02D2}"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69EA60D-5992-46E3-AF18-3D8F100DD0BF}"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03D359DD-4906-4A41-AB6C-45DA5105CA1E}">
      <dgm:prSet custT="1"/>
      <dgm:spPr/>
      <dgm:t>
        <a:bodyPr/>
        <a:lstStyle/>
        <a:p>
          <a:pPr rtl="0"/>
          <a:r>
            <a:rPr lang="en-US" sz="2400" b="1" dirty="0">
              <a:latin typeface="Times New Roman" panose="02020603050405020304" pitchFamily="18" charset="0"/>
              <a:cs typeface="Times New Roman" panose="02020603050405020304" pitchFamily="18" charset="0"/>
            </a:rPr>
            <a:t>Unhealthy food</a:t>
          </a:r>
        </a:p>
      </dgm:t>
    </dgm:pt>
    <dgm:pt modelId="{0856010E-F2F4-494A-8E13-9406829F5E9A}" type="parTrans" cxnId="{F5717AE9-3CAA-469C-8124-62ECB3D08CBA}">
      <dgm:prSet/>
      <dgm:spPr/>
      <dgm:t>
        <a:bodyPr/>
        <a:lstStyle/>
        <a:p>
          <a:endParaRPr lang="en-US"/>
        </a:p>
      </dgm:t>
    </dgm:pt>
    <dgm:pt modelId="{752E00F0-6834-403C-8E5E-BA810F81A5EC}" type="sibTrans" cxnId="{F5717AE9-3CAA-469C-8124-62ECB3D08CBA}">
      <dgm:prSet/>
      <dgm:spPr/>
      <dgm:t>
        <a:bodyPr/>
        <a:lstStyle/>
        <a:p>
          <a:endParaRPr lang="en-US"/>
        </a:p>
      </dgm:t>
    </dgm:pt>
    <dgm:pt modelId="{08A78F70-515E-442C-AFC0-7AAE69E7A3FA}">
      <dgm:prSet custT="1"/>
      <dgm:spPr/>
      <dgm:t>
        <a:bodyPr/>
        <a:lstStyle/>
        <a:p>
          <a:pPr rtl="0"/>
          <a:r>
            <a:rPr lang="en-US" sz="2400" b="1" dirty="0">
              <a:latin typeface="Times New Roman" panose="02020603050405020304" pitchFamily="18" charset="0"/>
              <a:cs typeface="Times New Roman" panose="02020603050405020304" pitchFamily="18" charset="0"/>
            </a:rPr>
            <a:t>Sedentary habits</a:t>
          </a:r>
        </a:p>
      </dgm:t>
    </dgm:pt>
    <dgm:pt modelId="{AFC487CE-E40A-4CBA-9A38-132661A59E24}" type="parTrans" cxnId="{A8C0950A-D32D-4993-BC72-A84CAF557DF3}">
      <dgm:prSet/>
      <dgm:spPr/>
      <dgm:t>
        <a:bodyPr/>
        <a:lstStyle/>
        <a:p>
          <a:endParaRPr lang="en-US"/>
        </a:p>
      </dgm:t>
    </dgm:pt>
    <dgm:pt modelId="{06D70D03-FC79-478E-B57C-CBBA14E05B27}" type="sibTrans" cxnId="{A8C0950A-D32D-4993-BC72-A84CAF557DF3}">
      <dgm:prSet/>
      <dgm:spPr/>
      <dgm:t>
        <a:bodyPr/>
        <a:lstStyle/>
        <a:p>
          <a:endParaRPr lang="en-US"/>
        </a:p>
      </dgm:t>
    </dgm:pt>
    <dgm:pt modelId="{0F140006-6E4C-4536-BAA3-B6AB0515B114}">
      <dgm:prSet custT="1"/>
      <dgm:spPr/>
      <dgm:t>
        <a:bodyPr/>
        <a:lstStyle/>
        <a:p>
          <a:pPr rtl="0"/>
          <a:r>
            <a:rPr lang="en-IN" sz="2400" b="1" dirty="0">
              <a:latin typeface="Times New Roman" panose="02020603050405020304" pitchFamily="18" charset="0"/>
              <a:cs typeface="Times New Roman" panose="02020603050405020304" pitchFamily="18" charset="0"/>
            </a:rPr>
            <a:t>Improper sleep &amp; poor Sleep Hygiene</a:t>
          </a:r>
          <a:endParaRPr lang="en-US" sz="2400" b="1" dirty="0">
            <a:latin typeface="Times New Roman" panose="02020603050405020304" pitchFamily="18" charset="0"/>
            <a:cs typeface="Times New Roman" panose="02020603050405020304" pitchFamily="18" charset="0"/>
          </a:endParaRPr>
        </a:p>
      </dgm:t>
    </dgm:pt>
    <dgm:pt modelId="{CAF6E29E-4D9D-44BB-8133-DBAEACCD41E9}" type="parTrans" cxnId="{1A15A75E-57D4-48FC-8235-F75FAF5AFD4E}">
      <dgm:prSet/>
      <dgm:spPr/>
      <dgm:t>
        <a:bodyPr/>
        <a:lstStyle/>
        <a:p>
          <a:endParaRPr lang="en-US"/>
        </a:p>
      </dgm:t>
    </dgm:pt>
    <dgm:pt modelId="{4647AFE4-2F11-45EE-B92A-B75958DA7867}" type="sibTrans" cxnId="{1A15A75E-57D4-48FC-8235-F75FAF5AFD4E}">
      <dgm:prSet/>
      <dgm:spPr/>
      <dgm:t>
        <a:bodyPr/>
        <a:lstStyle/>
        <a:p>
          <a:endParaRPr lang="en-US"/>
        </a:p>
      </dgm:t>
    </dgm:pt>
    <dgm:pt modelId="{EF3F20AC-F1AD-43C7-AD38-3C6C4FD496DC}">
      <dgm:prSet custT="1"/>
      <dgm:spPr/>
      <dgm:t>
        <a:bodyPr/>
        <a:lstStyle/>
        <a:p>
          <a:pPr rtl="0"/>
          <a:r>
            <a:rPr lang="en-US" sz="2400" b="1" dirty="0">
              <a:latin typeface="Times New Roman" panose="02020603050405020304" pitchFamily="18" charset="0"/>
              <a:cs typeface="Times New Roman" panose="02020603050405020304" pitchFamily="18" charset="0"/>
            </a:rPr>
            <a:t>Excess Screen time &amp; Social media</a:t>
          </a:r>
        </a:p>
      </dgm:t>
    </dgm:pt>
    <dgm:pt modelId="{82ACABA2-7C74-44B6-A38D-7DFE882B403E}" type="parTrans" cxnId="{80F33931-C865-4341-9CDA-6F17842C96B5}">
      <dgm:prSet/>
      <dgm:spPr/>
      <dgm:t>
        <a:bodyPr/>
        <a:lstStyle/>
        <a:p>
          <a:endParaRPr lang="en-US"/>
        </a:p>
      </dgm:t>
    </dgm:pt>
    <dgm:pt modelId="{DF44794D-F3EF-43E3-99CB-1D774136A14B}" type="sibTrans" cxnId="{80F33931-C865-4341-9CDA-6F17842C96B5}">
      <dgm:prSet/>
      <dgm:spPr/>
      <dgm:t>
        <a:bodyPr/>
        <a:lstStyle/>
        <a:p>
          <a:endParaRPr lang="en-US"/>
        </a:p>
      </dgm:t>
    </dgm:pt>
    <dgm:pt modelId="{433F94EE-421E-4CFF-9C08-CC0B1B712781}">
      <dgm:prSet custT="1"/>
      <dgm:spPr/>
      <dgm:t>
        <a:bodyPr/>
        <a:lstStyle/>
        <a:p>
          <a:pPr rtl="0"/>
          <a:r>
            <a:rPr lang="en-IN" sz="2400" b="1" dirty="0">
              <a:latin typeface="Times New Roman" panose="02020603050405020304" pitchFamily="18" charset="0"/>
              <a:cs typeface="Times New Roman" panose="02020603050405020304" pitchFamily="18" charset="0"/>
            </a:rPr>
            <a:t>Tobacco &amp; Alcohol Abuse</a:t>
          </a:r>
          <a:endParaRPr lang="en-US" sz="2400" b="1" dirty="0">
            <a:latin typeface="Times New Roman" panose="02020603050405020304" pitchFamily="18" charset="0"/>
            <a:cs typeface="Times New Roman" panose="02020603050405020304" pitchFamily="18" charset="0"/>
          </a:endParaRPr>
        </a:p>
      </dgm:t>
    </dgm:pt>
    <dgm:pt modelId="{6F6326FB-EBEE-47C3-8B96-CE5B4188E74D}" type="parTrans" cxnId="{8D3D983A-C9AB-420C-A063-3B0CCA6AF15C}">
      <dgm:prSet/>
      <dgm:spPr/>
      <dgm:t>
        <a:bodyPr/>
        <a:lstStyle/>
        <a:p>
          <a:endParaRPr lang="en-US"/>
        </a:p>
      </dgm:t>
    </dgm:pt>
    <dgm:pt modelId="{FC709B30-3C32-4DC6-BDD5-2364A820F6CA}" type="sibTrans" cxnId="{8D3D983A-C9AB-420C-A063-3B0CCA6AF15C}">
      <dgm:prSet/>
      <dgm:spPr/>
      <dgm:t>
        <a:bodyPr/>
        <a:lstStyle/>
        <a:p>
          <a:endParaRPr lang="en-US"/>
        </a:p>
      </dgm:t>
    </dgm:pt>
    <dgm:pt modelId="{487E4E1E-0EC4-4F3F-84C6-AF63195BA5AF}">
      <dgm:prSet custT="1"/>
      <dgm:spPr/>
      <dgm:t>
        <a:bodyPr/>
        <a:lstStyle/>
        <a:p>
          <a:pPr rtl="0"/>
          <a:r>
            <a:rPr lang="en-IN" sz="2400" b="1" dirty="0">
              <a:latin typeface="Times New Roman" panose="02020603050405020304" pitchFamily="18" charset="0"/>
              <a:cs typeface="Times New Roman" panose="02020603050405020304" pitchFamily="18" charset="0"/>
            </a:rPr>
            <a:t>Poor Air quality</a:t>
          </a:r>
          <a:endParaRPr lang="en-US" sz="2400" b="1" dirty="0">
            <a:latin typeface="Times New Roman" panose="02020603050405020304" pitchFamily="18" charset="0"/>
            <a:cs typeface="Times New Roman" panose="02020603050405020304" pitchFamily="18" charset="0"/>
          </a:endParaRPr>
        </a:p>
      </dgm:t>
    </dgm:pt>
    <dgm:pt modelId="{10761C50-634E-482D-A1D2-144E31ADA304}" type="parTrans" cxnId="{FDA7BEAD-B2E9-4304-B814-C7FBAA6EFAA9}">
      <dgm:prSet/>
      <dgm:spPr/>
      <dgm:t>
        <a:bodyPr/>
        <a:lstStyle/>
        <a:p>
          <a:endParaRPr lang="en-US"/>
        </a:p>
      </dgm:t>
    </dgm:pt>
    <dgm:pt modelId="{AAB91F3D-3EAC-49D9-8817-34238AB6594A}" type="sibTrans" cxnId="{FDA7BEAD-B2E9-4304-B814-C7FBAA6EFAA9}">
      <dgm:prSet/>
      <dgm:spPr/>
      <dgm:t>
        <a:bodyPr/>
        <a:lstStyle/>
        <a:p>
          <a:endParaRPr lang="en-US"/>
        </a:p>
      </dgm:t>
    </dgm:pt>
    <dgm:pt modelId="{F3594192-3D4B-4E0A-80BF-CC9086E87BBB}">
      <dgm:prSet custT="1"/>
      <dgm:spPr/>
      <dgm:t>
        <a:bodyPr/>
        <a:lstStyle/>
        <a:p>
          <a:pPr rtl="0"/>
          <a:r>
            <a:rPr lang="en-IN" sz="2400" b="1" dirty="0">
              <a:latin typeface="Times New Roman" panose="02020603050405020304" pitchFamily="18" charset="0"/>
              <a:cs typeface="Times New Roman" panose="02020603050405020304" pitchFamily="18" charset="0"/>
            </a:rPr>
            <a:t>Mental stress &amp; Anxiety</a:t>
          </a:r>
          <a:endParaRPr lang="en-US" sz="2400" b="1" dirty="0">
            <a:latin typeface="Times New Roman" panose="02020603050405020304" pitchFamily="18" charset="0"/>
            <a:cs typeface="Times New Roman" panose="02020603050405020304" pitchFamily="18" charset="0"/>
          </a:endParaRPr>
        </a:p>
      </dgm:t>
    </dgm:pt>
    <dgm:pt modelId="{88F06145-AD6F-4DC3-9B84-8908109389AD}" type="parTrans" cxnId="{3A618810-AE5F-42DA-B41C-9BF545A6B2C7}">
      <dgm:prSet/>
      <dgm:spPr/>
      <dgm:t>
        <a:bodyPr/>
        <a:lstStyle/>
        <a:p>
          <a:endParaRPr lang="en-US"/>
        </a:p>
      </dgm:t>
    </dgm:pt>
    <dgm:pt modelId="{6A3F0C95-AFA4-482F-89CC-FBFDBC31A4E9}" type="sibTrans" cxnId="{3A618810-AE5F-42DA-B41C-9BF545A6B2C7}">
      <dgm:prSet/>
      <dgm:spPr/>
      <dgm:t>
        <a:bodyPr/>
        <a:lstStyle/>
        <a:p>
          <a:endParaRPr lang="en-US"/>
        </a:p>
      </dgm:t>
    </dgm:pt>
    <dgm:pt modelId="{1B2DF04A-7E59-48FC-9D31-B9BDEBE07C14}" type="pres">
      <dgm:prSet presAssocID="{169EA60D-5992-46E3-AF18-3D8F100DD0BF}" presName="linear" presStyleCnt="0">
        <dgm:presLayoutVars>
          <dgm:animLvl val="lvl"/>
          <dgm:resizeHandles val="exact"/>
        </dgm:presLayoutVars>
      </dgm:prSet>
      <dgm:spPr/>
    </dgm:pt>
    <dgm:pt modelId="{B2D13E1A-E3A3-4EAF-BD63-ED5777C992CA}" type="pres">
      <dgm:prSet presAssocID="{03D359DD-4906-4A41-AB6C-45DA5105CA1E}" presName="parentText" presStyleLbl="node1" presStyleIdx="0" presStyleCnt="7">
        <dgm:presLayoutVars>
          <dgm:chMax val="0"/>
          <dgm:bulletEnabled val="1"/>
        </dgm:presLayoutVars>
      </dgm:prSet>
      <dgm:spPr/>
    </dgm:pt>
    <dgm:pt modelId="{18D891F1-68F1-4265-B027-5E1B09B9BC25}" type="pres">
      <dgm:prSet presAssocID="{752E00F0-6834-403C-8E5E-BA810F81A5EC}" presName="spacer" presStyleCnt="0"/>
      <dgm:spPr/>
    </dgm:pt>
    <dgm:pt modelId="{8920097F-1811-4F36-970D-5CE6EA7C8F9E}" type="pres">
      <dgm:prSet presAssocID="{08A78F70-515E-442C-AFC0-7AAE69E7A3FA}" presName="parentText" presStyleLbl="node1" presStyleIdx="1" presStyleCnt="7">
        <dgm:presLayoutVars>
          <dgm:chMax val="0"/>
          <dgm:bulletEnabled val="1"/>
        </dgm:presLayoutVars>
      </dgm:prSet>
      <dgm:spPr/>
    </dgm:pt>
    <dgm:pt modelId="{42458B20-BDE9-4B76-82F9-B2B751D1B836}" type="pres">
      <dgm:prSet presAssocID="{06D70D03-FC79-478E-B57C-CBBA14E05B27}" presName="spacer" presStyleCnt="0"/>
      <dgm:spPr/>
    </dgm:pt>
    <dgm:pt modelId="{1C90A6EE-DE19-412F-BFA7-77D3283C96B6}" type="pres">
      <dgm:prSet presAssocID="{0F140006-6E4C-4536-BAA3-B6AB0515B114}" presName="parentText" presStyleLbl="node1" presStyleIdx="2" presStyleCnt="7" custLinFactNeighborX="208">
        <dgm:presLayoutVars>
          <dgm:chMax val="0"/>
          <dgm:bulletEnabled val="1"/>
        </dgm:presLayoutVars>
      </dgm:prSet>
      <dgm:spPr/>
    </dgm:pt>
    <dgm:pt modelId="{0ED6529B-4BBB-402B-BE8B-D2D717DE1BD6}" type="pres">
      <dgm:prSet presAssocID="{4647AFE4-2F11-45EE-B92A-B75958DA7867}" presName="spacer" presStyleCnt="0"/>
      <dgm:spPr/>
    </dgm:pt>
    <dgm:pt modelId="{F9A88115-CD8D-420F-BAF0-4C25A4B9915A}" type="pres">
      <dgm:prSet presAssocID="{EF3F20AC-F1AD-43C7-AD38-3C6C4FD496DC}" presName="parentText" presStyleLbl="node1" presStyleIdx="3" presStyleCnt="7">
        <dgm:presLayoutVars>
          <dgm:chMax val="0"/>
          <dgm:bulletEnabled val="1"/>
        </dgm:presLayoutVars>
      </dgm:prSet>
      <dgm:spPr/>
    </dgm:pt>
    <dgm:pt modelId="{B9D41CCC-39B3-4CD4-BC77-E2F1B507001E}" type="pres">
      <dgm:prSet presAssocID="{DF44794D-F3EF-43E3-99CB-1D774136A14B}" presName="spacer" presStyleCnt="0"/>
      <dgm:spPr/>
    </dgm:pt>
    <dgm:pt modelId="{112C2D18-B43B-42A8-9A5F-CC7265C8249D}" type="pres">
      <dgm:prSet presAssocID="{433F94EE-421E-4CFF-9C08-CC0B1B712781}" presName="parentText" presStyleLbl="node1" presStyleIdx="4" presStyleCnt="7">
        <dgm:presLayoutVars>
          <dgm:chMax val="0"/>
          <dgm:bulletEnabled val="1"/>
        </dgm:presLayoutVars>
      </dgm:prSet>
      <dgm:spPr/>
    </dgm:pt>
    <dgm:pt modelId="{CAF63268-BBB4-441D-818B-24CFBC3250E2}" type="pres">
      <dgm:prSet presAssocID="{FC709B30-3C32-4DC6-BDD5-2364A820F6CA}" presName="spacer" presStyleCnt="0"/>
      <dgm:spPr/>
    </dgm:pt>
    <dgm:pt modelId="{9B66A450-927B-4307-A3FD-60E4DD53553B}" type="pres">
      <dgm:prSet presAssocID="{487E4E1E-0EC4-4F3F-84C6-AF63195BA5AF}" presName="parentText" presStyleLbl="node1" presStyleIdx="5" presStyleCnt="7">
        <dgm:presLayoutVars>
          <dgm:chMax val="0"/>
          <dgm:bulletEnabled val="1"/>
        </dgm:presLayoutVars>
      </dgm:prSet>
      <dgm:spPr/>
    </dgm:pt>
    <dgm:pt modelId="{70C9E469-4F9E-4017-96E5-4EB259B12980}" type="pres">
      <dgm:prSet presAssocID="{AAB91F3D-3EAC-49D9-8817-34238AB6594A}" presName="spacer" presStyleCnt="0"/>
      <dgm:spPr/>
    </dgm:pt>
    <dgm:pt modelId="{57EB54A6-D74A-4363-A7A1-5BD4B5B7E3DC}" type="pres">
      <dgm:prSet presAssocID="{F3594192-3D4B-4E0A-80BF-CC9086E87BBB}" presName="parentText" presStyleLbl="node1" presStyleIdx="6" presStyleCnt="7">
        <dgm:presLayoutVars>
          <dgm:chMax val="0"/>
          <dgm:bulletEnabled val="1"/>
        </dgm:presLayoutVars>
      </dgm:prSet>
      <dgm:spPr/>
    </dgm:pt>
  </dgm:ptLst>
  <dgm:cxnLst>
    <dgm:cxn modelId="{A8C0950A-D32D-4993-BC72-A84CAF557DF3}" srcId="{169EA60D-5992-46E3-AF18-3D8F100DD0BF}" destId="{08A78F70-515E-442C-AFC0-7AAE69E7A3FA}" srcOrd="1" destOrd="0" parTransId="{AFC487CE-E40A-4CBA-9A38-132661A59E24}" sibTransId="{06D70D03-FC79-478E-B57C-CBBA14E05B27}"/>
    <dgm:cxn modelId="{3A618810-AE5F-42DA-B41C-9BF545A6B2C7}" srcId="{169EA60D-5992-46E3-AF18-3D8F100DD0BF}" destId="{F3594192-3D4B-4E0A-80BF-CC9086E87BBB}" srcOrd="6" destOrd="0" parTransId="{88F06145-AD6F-4DC3-9B84-8908109389AD}" sibTransId="{6A3F0C95-AFA4-482F-89CC-FBFDBC31A4E9}"/>
    <dgm:cxn modelId="{80F33931-C865-4341-9CDA-6F17842C96B5}" srcId="{169EA60D-5992-46E3-AF18-3D8F100DD0BF}" destId="{EF3F20AC-F1AD-43C7-AD38-3C6C4FD496DC}" srcOrd="3" destOrd="0" parTransId="{82ACABA2-7C74-44B6-A38D-7DFE882B403E}" sibTransId="{DF44794D-F3EF-43E3-99CB-1D774136A14B}"/>
    <dgm:cxn modelId="{43FDCA36-F12D-407B-ACFF-150A2A1CDB8C}" type="presOf" srcId="{0F140006-6E4C-4536-BAA3-B6AB0515B114}" destId="{1C90A6EE-DE19-412F-BFA7-77D3283C96B6}" srcOrd="0" destOrd="0" presId="urn:microsoft.com/office/officeart/2005/8/layout/vList2"/>
    <dgm:cxn modelId="{6F4DBE37-15F8-4692-A261-4C7479A7863C}" type="presOf" srcId="{F3594192-3D4B-4E0A-80BF-CC9086E87BBB}" destId="{57EB54A6-D74A-4363-A7A1-5BD4B5B7E3DC}" srcOrd="0" destOrd="0" presId="urn:microsoft.com/office/officeart/2005/8/layout/vList2"/>
    <dgm:cxn modelId="{8D3D983A-C9AB-420C-A063-3B0CCA6AF15C}" srcId="{169EA60D-5992-46E3-AF18-3D8F100DD0BF}" destId="{433F94EE-421E-4CFF-9C08-CC0B1B712781}" srcOrd="4" destOrd="0" parTransId="{6F6326FB-EBEE-47C3-8B96-CE5B4188E74D}" sibTransId="{FC709B30-3C32-4DC6-BDD5-2364A820F6CA}"/>
    <dgm:cxn modelId="{1A15A75E-57D4-48FC-8235-F75FAF5AFD4E}" srcId="{169EA60D-5992-46E3-AF18-3D8F100DD0BF}" destId="{0F140006-6E4C-4536-BAA3-B6AB0515B114}" srcOrd="2" destOrd="0" parTransId="{CAF6E29E-4D9D-44BB-8133-DBAEACCD41E9}" sibTransId="{4647AFE4-2F11-45EE-B92A-B75958DA7867}"/>
    <dgm:cxn modelId="{143E2742-16DE-4DC2-9E8E-C650D0BEBEEA}" type="presOf" srcId="{EF3F20AC-F1AD-43C7-AD38-3C6C4FD496DC}" destId="{F9A88115-CD8D-420F-BAF0-4C25A4B9915A}" srcOrd="0" destOrd="0" presId="urn:microsoft.com/office/officeart/2005/8/layout/vList2"/>
    <dgm:cxn modelId="{3623CE63-B663-4E36-9DFC-1D1CCA1C99B8}" type="presOf" srcId="{487E4E1E-0EC4-4F3F-84C6-AF63195BA5AF}" destId="{9B66A450-927B-4307-A3FD-60E4DD53553B}" srcOrd="0" destOrd="0" presId="urn:microsoft.com/office/officeart/2005/8/layout/vList2"/>
    <dgm:cxn modelId="{15706C56-1876-4FF1-8B77-2C8BEE0C0524}" type="presOf" srcId="{03D359DD-4906-4A41-AB6C-45DA5105CA1E}" destId="{B2D13E1A-E3A3-4EAF-BD63-ED5777C992CA}" srcOrd="0" destOrd="0" presId="urn:microsoft.com/office/officeart/2005/8/layout/vList2"/>
    <dgm:cxn modelId="{FDA7BEAD-B2E9-4304-B814-C7FBAA6EFAA9}" srcId="{169EA60D-5992-46E3-AF18-3D8F100DD0BF}" destId="{487E4E1E-0EC4-4F3F-84C6-AF63195BA5AF}" srcOrd="5" destOrd="0" parTransId="{10761C50-634E-482D-A1D2-144E31ADA304}" sibTransId="{AAB91F3D-3EAC-49D9-8817-34238AB6594A}"/>
    <dgm:cxn modelId="{9B0E51D9-15F6-49E7-92F1-7EC5B522DF7E}" type="presOf" srcId="{169EA60D-5992-46E3-AF18-3D8F100DD0BF}" destId="{1B2DF04A-7E59-48FC-9D31-B9BDEBE07C14}" srcOrd="0" destOrd="0" presId="urn:microsoft.com/office/officeart/2005/8/layout/vList2"/>
    <dgm:cxn modelId="{F5717AE9-3CAA-469C-8124-62ECB3D08CBA}" srcId="{169EA60D-5992-46E3-AF18-3D8F100DD0BF}" destId="{03D359DD-4906-4A41-AB6C-45DA5105CA1E}" srcOrd="0" destOrd="0" parTransId="{0856010E-F2F4-494A-8E13-9406829F5E9A}" sibTransId="{752E00F0-6834-403C-8E5E-BA810F81A5EC}"/>
    <dgm:cxn modelId="{C2DEFAF5-0128-43EC-A682-90163D14CB50}" type="presOf" srcId="{433F94EE-421E-4CFF-9C08-CC0B1B712781}" destId="{112C2D18-B43B-42A8-9A5F-CC7265C8249D}" srcOrd="0" destOrd="0" presId="urn:microsoft.com/office/officeart/2005/8/layout/vList2"/>
    <dgm:cxn modelId="{196751F8-E545-4CA3-8980-66F837E74DB6}" type="presOf" srcId="{08A78F70-515E-442C-AFC0-7AAE69E7A3FA}" destId="{8920097F-1811-4F36-970D-5CE6EA7C8F9E}" srcOrd="0" destOrd="0" presId="urn:microsoft.com/office/officeart/2005/8/layout/vList2"/>
    <dgm:cxn modelId="{F18007C2-5C12-4FCC-96BE-AAF55C73EFD8}" type="presParOf" srcId="{1B2DF04A-7E59-48FC-9D31-B9BDEBE07C14}" destId="{B2D13E1A-E3A3-4EAF-BD63-ED5777C992CA}" srcOrd="0" destOrd="0" presId="urn:microsoft.com/office/officeart/2005/8/layout/vList2"/>
    <dgm:cxn modelId="{52C288D2-B9C8-464D-8387-9B0B3D948FB2}" type="presParOf" srcId="{1B2DF04A-7E59-48FC-9D31-B9BDEBE07C14}" destId="{18D891F1-68F1-4265-B027-5E1B09B9BC25}" srcOrd="1" destOrd="0" presId="urn:microsoft.com/office/officeart/2005/8/layout/vList2"/>
    <dgm:cxn modelId="{FC8E918B-F728-47ED-9E3E-D2A84F5CD060}" type="presParOf" srcId="{1B2DF04A-7E59-48FC-9D31-B9BDEBE07C14}" destId="{8920097F-1811-4F36-970D-5CE6EA7C8F9E}" srcOrd="2" destOrd="0" presId="urn:microsoft.com/office/officeart/2005/8/layout/vList2"/>
    <dgm:cxn modelId="{9C3535F7-D88C-4775-84F5-8DF82805063D}" type="presParOf" srcId="{1B2DF04A-7E59-48FC-9D31-B9BDEBE07C14}" destId="{42458B20-BDE9-4B76-82F9-B2B751D1B836}" srcOrd="3" destOrd="0" presId="urn:microsoft.com/office/officeart/2005/8/layout/vList2"/>
    <dgm:cxn modelId="{00790D61-7601-43A7-9CB3-871A95F080DB}" type="presParOf" srcId="{1B2DF04A-7E59-48FC-9D31-B9BDEBE07C14}" destId="{1C90A6EE-DE19-412F-BFA7-77D3283C96B6}" srcOrd="4" destOrd="0" presId="urn:microsoft.com/office/officeart/2005/8/layout/vList2"/>
    <dgm:cxn modelId="{431CAC2E-A83A-4113-BC66-3E47FF309897}" type="presParOf" srcId="{1B2DF04A-7E59-48FC-9D31-B9BDEBE07C14}" destId="{0ED6529B-4BBB-402B-BE8B-D2D717DE1BD6}" srcOrd="5" destOrd="0" presId="urn:microsoft.com/office/officeart/2005/8/layout/vList2"/>
    <dgm:cxn modelId="{32BC1E83-1F9A-4BA8-877E-24C5D4A083BE}" type="presParOf" srcId="{1B2DF04A-7E59-48FC-9D31-B9BDEBE07C14}" destId="{F9A88115-CD8D-420F-BAF0-4C25A4B9915A}" srcOrd="6" destOrd="0" presId="urn:microsoft.com/office/officeart/2005/8/layout/vList2"/>
    <dgm:cxn modelId="{C7F6E92D-CD5D-4D17-8C3F-C6118753E211}" type="presParOf" srcId="{1B2DF04A-7E59-48FC-9D31-B9BDEBE07C14}" destId="{B9D41CCC-39B3-4CD4-BC77-E2F1B507001E}" srcOrd="7" destOrd="0" presId="urn:microsoft.com/office/officeart/2005/8/layout/vList2"/>
    <dgm:cxn modelId="{CA1AE396-E2F5-4452-9724-6A93DB929C3E}" type="presParOf" srcId="{1B2DF04A-7E59-48FC-9D31-B9BDEBE07C14}" destId="{112C2D18-B43B-42A8-9A5F-CC7265C8249D}" srcOrd="8" destOrd="0" presId="urn:microsoft.com/office/officeart/2005/8/layout/vList2"/>
    <dgm:cxn modelId="{5DECBFB2-36A1-43D9-8084-74752F56E8F8}" type="presParOf" srcId="{1B2DF04A-7E59-48FC-9D31-B9BDEBE07C14}" destId="{CAF63268-BBB4-441D-818B-24CFBC3250E2}" srcOrd="9" destOrd="0" presId="urn:microsoft.com/office/officeart/2005/8/layout/vList2"/>
    <dgm:cxn modelId="{7D7FF19C-70FC-4DA5-84F3-C9BBE5311B7A}" type="presParOf" srcId="{1B2DF04A-7E59-48FC-9D31-B9BDEBE07C14}" destId="{9B66A450-927B-4307-A3FD-60E4DD53553B}" srcOrd="10" destOrd="0" presId="urn:microsoft.com/office/officeart/2005/8/layout/vList2"/>
    <dgm:cxn modelId="{55FF5D90-E898-4B5B-B500-C41DEBBE15A3}" type="presParOf" srcId="{1B2DF04A-7E59-48FC-9D31-B9BDEBE07C14}" destId="{70C9E469-4F9E-4017-96E5-4EB259B12980}" srcOrd="11" destOrd="0" presId="urn:microsoft.com/office/officeart/2005/8/layout/vList2"/>
    <dgm:cxn modelId="{CB319E5E-C758-40AA-BB21-F4A0CE3C6BCF}" type="presParOf" srcId="{1B2DF04A-7E59-48FC-9D31-B9BDEBE07C14}" destId="{57EB54A6-D74A-4363-A7A1-5BD4B5B7E3DC}"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1CC569-0154-4A60-B50E-9B6EA49B9786}" type="doc">
      <dgm:prSet loTypeId="urn:microsoft.com/office/officeart/2005/8/layout/hList6" loCatId="list" qsTypeId="urn:microsoft.com/office/officeart/2005/8/quickstyle/simple3" qsCatId="simple" csTypeId="urn:microsoft.com/office/officeart/2005/8/colors/accent4_2" csCatId="accent4" phldr="1"/>
      <dgm:spPr/>
      <dgm:t>
        <a:bodyPr/>
        <a:lstStyle/>
        <a:p>
          <a:endParaRPr lang="en-US"/>
        </a:p>
      </dgm:t>
    </dgm:pt>
    <dgm:pt modelId="{BEF8B544-ECB8-4345-BB98-B745721CCC65}">
      <dgm:prSet custT="1"/>
      <dgm:spPr/>
      <dgm:t>
        <a:bodyPr/>
        <a:lstStyle/>
        <a:p>
          <a:pPr rtl="0"/>
          <a:r>
            <a:rPr lang="en-US" sz="2000" b="1" dirty="0">
              <a:latin typeface="Times New Roman" panose="02020603050405020304" pitchFamily="18" charset="0"/>
              <a:cs typeface="Times New Roman" panose="02020603050405020304" pitchFamily="18" charset="0"/>
            </a:rPr>
            <a:t>56.4%of total disease burden in India is due to unhealthy diets </a:t>
          </a:r>
        </a:p>
      </dgm:t>
    </dgm:pt>
    <dgm:pt modelId="{0160DA0E-F3BE-465F-85BC-F77DAC9EB0E4}" type="parTrans" cxnId="{F4CEA213-2EA9-477E-B090-8181B1ED7047}">
      <dgm:prSet/>
      <dgm:spPr/>
      <dgm:t>
        <a:bodyPr/>
        <a:lstStyle/>
        <a:p>
          <a:endParaRPr lang="en-US"/>
        </a:p>
      </dgm:t>
    </dgm:pt>
    <dgm:pt modelId="{9527E62F-4CF5-4691-92DE-41181323DB41}" type="sibTrans" cxnId="{F4CEA213-2EA9-477E-B090-8181B1ED7047}">
      <dgm:prSet/>
      <dgm:spPr/>
      <dgm:t>
        <a:bodyPr/>
        <a:lstStyle/>
        <a:p>
          <a:endParaRPr lang="en-US"/>
        </a:p>
      </dgm:t>
    </dgm:pt>
    <dgm:pt modelId="{574F97A4-4CC9-46F8-970F-DF4CEA34B457}">
      <dgm:prSet custT="1"/>
      <dgm:spPr/>
      <dgm:t>
        <a:bodyPr/>
        <a:lstStyle/>
        <a:p>
          <a:pPr rtl="0"/>
          <a:r>
            <a:rPr lang="en-US" sz="2000" b="1" dirty="0">
              <a:latin typeface="Times New Roman" panose="02020603050405020304" pitchFamily="18" charset="0"/>
              <a:cs typeface="Times New Roman" panose="02020603050405020304" pitchFamily="18" charset="0"/>
            </a:rPr>
            <a:t>Healthy diets &amp; physical activity reduce Lifestyle disorders &amp; prevent 80% Diabetes</a:t>
          </a:r>
        </a:p>
      </dgm:t>
    </dgm:pt>
    <dgm:pt modelId="{A627DBD3-561C-4205-848D-B19DB7AE2CFF}" type="parTrans" cxnId="{ED23CE66-9F89-42F2-B417-31AEACD1E80C}">
      <dgm:prSet/>
      <dgm:spPr/>
      <dgm:t>
        <a:bodyPr/>
        <a:lstStyle/>
        <a:p>
          <a:endParaRPr lang="en-US"/>
        </a:p>
      </dgm:t>
    </dgm:pt>
    <dgm:pt modelId="{14538820-A800-4503-BE8C-884A8405D93A}" type="sibTrans" cxnId="{ED23CE66-9F89-42F2-B417-31AEACD1E80C}">
      <dgm:prSet/>
      <dgm:spPr/>
      <dgm:t>
        <a:bodyPr/>
        <a:lstStyle/>
        <a:p>
          <a:endParaRPr lang="en-US"/>
        </a:p>
      </dgm:t>
    </dgm:pt>
    <dgm:pt modelId="{2FC7ADF1-7D8A-408D-A080-B5D652FB0CF4}">
      <dgm:prSet custT="1"/>
      <dgm:spPr/>
      <dgm:t>
        <a:bodyPr/>
        <a:lstStyle/>
        <a:p>
          <a:pPr rtl="0"/>
          <a:endParaRPr lang="en-US" sz="1800" b="1" u="sng" dirty="0">
            <a:latin typeface="Times New Roman" panose="02020603050405020304" pitchFamily="18" charset="0"/>
            <a:cs typeface="Times New Roman" panose="02020603050405020304" pitchFamily="18" charset="0"/>
          </a:endParaRPr>
        </a:p>
        <a:p>
          <a:pPr rtl="0"/>
          <a:r>
            <a:rPr lang="en-US" sz="1800" b="1" u="sng" dirty="0">
              <a:latin typeface="Times New Roman" panose="02020603050405020304" pitchFamily="18" charset="0"/>
              <a:cs typeface="Times New Roman" panose="02020603050405020304" pitchFamily="18" charset="0"/>
            </a:rPr>
            <a:t>Balanced diet:</a:t>
          </a:r>
          <a:endParaRPr lang="en-US" sz="1800" b="1" dirty="0">
            <a:latin typeface="Times New Roman" panose="02020603050405020304" pitchFamily="18" charset="0"/>
            <a:cs typeface="Times New Roman" panose="02020603050405020304" pitchFamily="18" charset="0"/>
          </a:endParaRPr>
        </a:p>
      </dgm:t>
    </dgm:pt>
    <dgm:pt modelId="{A62EE2CE-158C-49BD-BB5F-AFB5D506BFF9}" type="parTrans" cxnId="{F0030114-63CD-4030-ADD1-B8F0672C1CCF}">
      <dgm:prSet/>
      <dgm:spPr/>
      <dgm:t>
        <a:bodyPr/>
        <a:lstStyle/>
        <a:p>
          <a:endParaRPr lang="en-US"/>
        </a:p>
      </dgm:t>
    </dgm:pt>
    <dgm:pt modelId="{0C9C3ABB-667F-4AC4-BC79-412B07F59A01}" type="sibTrans" cxnId="{F0030114-63CD-4030-ADD1-B8F0672C1CCF}">
      <dgm:prSet/>
      <dgm:spPr/>
      <dgm:t>
        <a:bodyPr/>
        <a:lstStyle/>
        <a:p>
          <a:endParaRPr lang="en-US"/>
        </a:p>
      </dgm:t>
    </dgm:pt>
    <dgm:pt modelId="{AC198D5C-C6C1-4E91-85CD-832CDA5D0C5A}">
      <dgm:prSet custT="1"/>
      <dgm:spPr/>
      <dgm:t>
        <a:bodyPr/>
        <a:lstStyle/>
        <a:p>
          <a:pPr rtl="0"/>
          <a:r>
            <a:rPr lang="en-US" sz="1800" b="1" dirty="0">
              <a:latin typeface="Times New Roman" panose="02020603050405020304" pitchFamily="18" charset="0"/>
              <a:cs typeface="Times New Roman" panose="02020603050405020304" pitchFamily="18" charset="0"/>
            </a:rPr>
            <a:t>40%-Nuts, milk, vegetables, fruits</a:t>
          </a:r>
        </a:p>
      </dgm:t>
    </dgm:pt>
    <dgm:pt modelId="{D0515588-BDC5-4A74-9FC1-D2EBE4C090E4}" type="parTrans" cxnId="{2D3A5E99-99E3-4A50-B790-C9B52D09C8BE}">
      <dgm:prSet/>
      <dgm:spPr/>
      <dgm:t>
        <a:bodyPr/>
        <a:lstStyle/>
        <a:p>
          <a:endParaRPr lang="en-US"/>
        </a:p>
      </dgm:t>
    </dgm:pt>
    <dgm:pt modelId="{36E2DE6A-2048-454B-AADC-6D069299C8E3}" type="sibTrans" cxnId="{2D3A5E99-99E3-4A50-B790-C9B52D09C8BE}">
      <dgm:prSet/>
      <dgm:spPr/>
      <dgm:t>
        <a:bodyPr/>
        <a:lstStyle/>
        <a:p>
          <a:endParaRPr lang="en-US"/>
        </a:p>
      </dgm:t>
    </dgm:pt>
    <dgm:pt modelId="{57EC7598-C293-4B56-A2E5-67EC92EE1A29}">
      <dgm:prSet custT="1"/>
      <dgm:spPr/>
      <dgm:t>
        <a:bodyPr/>
        <a:lstStyle/>
        <a:p>
          <a:pPr rtl="0"/>
          <a:r>
            <a:rPr lang="en-US" sz="1800" b="1" dirty="0">
              <a:latin typeface="Times New Roman" panose="02020603050405020304" pitchFamily="18" charset="0"/>
              <a:cs typeface="Times New Roman" panose="02020603050405020304" pitchFamily="18" charset="0"/>
            </a:rPr>
            <a:t>15%-pulses, beans and meat</a:t>
          </a:r>
        </a:p>
      </dgm:t>
    </dgm:pt>
    <dgm:pt modelId="{9C3ACEB1-32FD-4A01-999F-1045AD8A6451}" type="sibTrans" cxnId="{665FCEC0-D66D-423C-B975-599F94A35C12}">
      <dgm:prSet/>
      <dgm:spPr/>
      <dgm:t>
        <a:bodyPr/>
        <a:lstStyle/>
        <a:p>
          <a:endParaRPr lang="en-US"/>
        </a:p>
      </dgm:t>
    </dgm:pt>
    <dgm:pt modelId="{A7C96798-BFD8-4696-BD74-863C90BDCABB}" type="parTrans" cxnId="{665FCEC0-D66D-423C-B975-599F94A35C12}">
      <dgm:prSet/>
      <dgm:spPr/>
      <dgm:t>
        <a:bodyPr/>
        <a:lstStyle/>
        <a:p>
          <a:endParaRPr lang="en-US"/>
        </a:p>
      </dgm:t>
    </dgm:pt>
    <dgm:pt modelId="{142C9BF3-A796-4CA8-BAC5-B3A3010D48CF}">
      <dgm:prSet custT="1"/>
      <dgm:spPr/>
      <dgm:t>
        <a:bodyPr/>
        <a:lstStyle/>
        <a:p>
          <a:pPr rtl="0"/>
          <a:r>
            <a:rPr lang="en-US" sz="1800" b="1" dirty="0">
              <a:latin typeface="Times New Roman" panose="02020603050405020304" pitchFamily="18" charset="0"/>
              <a:cs typeface="Times New Roman" panose="02020603050405020304" pitchFamily="18" charset="0"/>
            </a:rPr>
            <a:t>45% calories from cereals &amp; millets</a:t>
          </a:r>
        </a:p>
      </dgm:t>
    </dgm:pt>
    <dgm:pt modelId="{B569DA86-1F9E-4E5D-9575-BC167C236A0C}" type="sibTrans" cxnId="{390481F8-469B-42A5-94F0-413F0F949DA9}">
      <dgm:prSet/>
      <dgm:spPr/>
      <dgm:t>
        <a:bodyPr/>
        <a:lstStyle/>
        <a:p>
          <a:endParaRPr lang="en-US"/>
        </a:p>
      </dgm:t>
    </dgm:pt>
    <dgm:pt modelId="{90F52ED8-1AC5-4526-B16F-30301D1E5E55}" type="parTrans" cxnId="{390481F8-469B-42A5-94F0-413F0F949DA9}">
      <dgm:prSet/>
      <dgm:spPr/>
      <dgm:t>
        <a:bodyPr/>
        <a:lstStyle/>
        <a:p>
          <a:endParaRPr lang="en-US"/>
        </a:p>
      </dgm:t>
    </dgm:pt>
    <dgm:pt modelId="{E3146D9E-D1A0-4682-B5CC-BAFBC1162544}" type="pres">
      <dgm:prSet presAssocID="{D81CC569-0154-4A60-B50E-9B6EA49B9786}" presName="Name0" presStyleCnt="0">
        <dgm:presLayoutVars>
          <dgm:dir/>
          <dgm:resizeHandles val="exact"/>
        </dgm:presLayoutVars>
      </dgm:prSet>
      <dgm:spPr/>
    </dgm:pt>
    <dgm:pt modelId="{4DCAA0D1-B31A-408F-BE8E-C4267653A388}" type="pres">
      <dgm:prSet presAssocID="{BEF8B544-ECB8-4345-BB98-B745721CCC65}" presName="node" presStyleLbl="node1" presStyleIdx="0" presStyleCnt="3" custScaleX="75224">
        <dgm:presLayoutVars>
          <dgm:bulletEnabled val="1"/>
        </dgm:presLayoutVars>
      </dgm:prSet>
      <dgm:spPr/>
    </dgm:pt>
    <dgm:pt modelId="{4F6AD441-34FF-45B2-AF82-DCB0FD9EA44A}" type="pres">
      <dgm:prSet presAssocID="{9527E62F-4CF5-4691-92DE-41181323DB41}" presName="sibTrans" presStyleCnt="0"/>
      <dgm:spPr/>
    </dgm:pt>
    <dgm:pt modelId="{BAC21CEF-B706-4BF9-9ED4-1C253F5ABBF3}" type="pres">
      <dgm:prSet presAssocID="{574F97A4-4CC9-46F8-970F-DF4CEA34B457}" presName="node" presStyleLbl="node1" presStyleIdx="1" presStyleCnt="3" custLinFactNeighborX="-5003">
        <dgm:presLayoutVars>
          <dgm:bulletEnabled val="1"/>
        </dgm:presLayoutVars>
      </dgm:prSet>
      <dgm:spPr/>
    </dgm:pt>
    <dgm:pt modelId="{DB8509FE-98EA-4014-95D6-DBEE1EFAD8F9}" type="pres">
      <dgm:prSet presAssocID="{14538820-A800-4503-BE8C-884A8405D93A}" presName="sibTrans" presStyleCnt="0"/>
      <dgm:spPr/>
    </dgm:pt>
    <dgm:pt modelId="{6CDAA180-7041-46CB-86E9-668E73F31300}" type="pres">
      <dgm:prSet presAssocID="{2FC7ADF1-7D8A-408D-A080-B5D652FB0CF4}" presName="node" presStyleLbl="node1" presStyleIdx="2" presStyleCnt="3" custScaleX="126161" custLinFactNeighborX="-14195">
        <dgm:presLayoutVars>
          <dgm:bulletEnabled val="1"/>
        </dgm:presLayoutVars>
      </dgm:prSet>
      <dgm:spPr/>
    </dgm:pt>
  </dgm:ptLst>
  <dgm:cxnLst>
    <dgm:cxn modelId="{F4CEA213-2EA9-477E-B090-8181B1ED7047}" srcId="{D81CC569-0154-4A60-B50E-9B6EA49B9786}" destId="{BEF8B544-ECB8-4345-BB98-B745721CCC65}" srcOrd="0" destOrd="0" parTransId="{0160DA0E-F3BE-465F-85BC-F77DAC9EB0E4}" sibTransId="{9527E62F-4CF5-4691-92DE-41181323DB41}"/>
    <dgm:cxn modelId="{F0030114-63CD-4030-ADD1-B8F0672C1CCF}" srcId="{D81CC569-0154-4A60-B50E-9B6EA49B9786}" destId="{2FC7ADF1-7D8A-408D-A080-B5D652FB0CF4}" srcOrd="2" destOrd="0" parTransId="{A62EE2CE-158C-49BD-BB5F-AFB5D506BFF9}" sibTransId="{0C9C3ABB-667F-4AC4-BC79-412B07F59A01}"/>
    <dgm:cxn modelId="{ED23CE66-9F89-42F2-B417-31AEACD1E80C}" srcId="{D81CC569-0154-4A60-B50E-9B6EA49B9786}" destId="{574F97A4-4CC9-46F8-970F-DF4CEA34B457}" srcOrd="1" destOrd="0" parTransId="{A627DBD3-561C-4205-848D-B19DB7AE2CFF}" sibTransId="{14538820-A800-4503-BE8C-884A8405D93A}"/>
    <dgm:cxn modelId="{743EF074-5473-48A0-B3F9-41E86314D754}" type="presOf" srcId="{142C9BF3-A796-4CA8-BAC5-B3A3010D48CF}" destId="{6CDAA180-7041-46CB-86E9-668E73F31300}" srcOrd="0" destOrd="1" presId="urn:microsoft.com/office/officeart/2005/8/layout/hList6"/>
    <dgm:cxn modelId="{39FF6676-4D97-4844-B59A-16A546AB41E7}" type="presOf" srcId="{AC198D5C-C6C1-4E91-85CD-832CDA5D0C5A}" destId="{6CDAA180-7041-46CB-86E9-668E73F31300}" srcOrd="0" destOrd="3" presId="urn:microsoft.com/office/officeart/2005/8/layout/hList6"/>
    <dgm:cxn modelId="{9451898C-7754-4871-9181-B3E040FBA1C3}" type="presOf" srcId="{2FC7ADF1-7D8A-408D-A080-B5D652FB0CF4}" destId="{6CDAA180-7041-46CB-86E9-668E73F31300}" srcOrd="0" destOrd="0" presId="urn:microsoft.com/office/officeart/2005/8/layout/hList6"/>
    <dgm:cxn modelId="{2D3A5E99-99E3-4A50-B790-C9B52D09C8BE}" srcId="{2FC7ADF1-7D8A-408D-A080-B5D652FB0CF4}" destId="{AC198D5C-C6C1-4E91-85CD-832CDA5D0C5A}" srcOrd="2" destOrd="0" parTransId="{D0515588-BDC5-4A74-9FC1-D2EBE4C090E4}" sibTransId="{36E2DE6A-2048-454B-AADC-6D069299C8E3}"/>
    <dgm:cxn modelId="{665FCEC0-D66D-423C-B975-599F94A35C12}" srcId="{2FC7ADF1-7D8A-408D-A080-B5D652FB0CF4}" destId="{57EC7598-C293-4B56-A2E5-67EC92EE1A29}" srcOrd="1" destOrd="0" parTransId="{A7C96798-BFD8-4696-BD74-863C90BDCABB}" sibTransId="{9C3ACEB1-32FD-4A01-999F-1045AD8A6451}"/>
    <dgm:cxn modelId="{749F43CB-D76D-42A2-A681-704F37920FAC}" type="presOf" srcId="{574F97A4-4CC9-46F8-970F-DF4CEA34B457}" destId="{BAC21CEF-B706-4BF9-9ED4-1C253F5ABBF3}" srcOrd="0" destOrd="0" presId="urn:microsoft.com/office/officeart/2005/8/layout/hList6"/>
    <dgm:cxn modelId="{1148D7D0-C92A-4F89-9B64-BB7DD07A4043}" type="presOf" srcId="{57EC7598-C293-4B56-A2E5-67EC92EE1A29}" destId="{6CDAA180-7041-46CB-86E9-668E73F31300}" srcOrd="0" destOrd="2" presId="urn:microsoft.com/office/officeart/2005/8/layout/hList6"/>
    <dgm:cxn modelId="{34EA81D5-0272-416F-8EEA-C2F0830FE9B8}" type="presOf" srcId="{D81CC569-0154-4A60-B50E-9B6EA49B9786}" destId="{E3146D9E-D1A0-4682-B5CC-BAFBC1162544}" srcOrd="0" destOrd="0" presId="urn:microsoft.com/office/officeart/2005/8/layout/hList6"/>
    <dgm:cxn modelId="{828BB5EC-DFA1-47BB-8DDE-A1767FEEBB20}" type="presOf" srcId="{BEF8B544-ECB8-4345-BB98-B745721CCC65}" destId="{4DCAA0D1-B31A-408F-BE8E-C4267653A388}" srcOrd="0" destOrd="0" presId="urn:microsoft.com/office/officeart/2005/8/layout/hList6"/>
    <dgm:cxn modelId="{390481F8-469B-42A5-94F0-413F0F949DA9}" srcId="{2FC7ADF1-7D8A-408D-A080-B5D652FB0CF4}" destId="{142C9BF3-A796-4CA8-BAC5-B3A3010D48CF}" srcOrd="0" destOrd="0" parTransId="{90F52ED8-1AC5-4526-B16F-30301D1E5E55}" sibTransId="{B569DA86-1F9E-4E5D-9575-BC167C236A0C}"/>
    <dgm:cxn modelId="{9B1B82CA-B0B7-4C35-9E79-3F46B2E52001}" type="presParOf" srcId="{E3146D9E-D1A0-4682-B5CC-BAFBC1162544}" destId="{4DCAA0D1-B31A-408F-BE8E-C4267653A388}" srcOrd="0" destOrd="0" presId="urn:microsoft.com/office/officeart/2005/8/layout/hList6"/>
    <dgm:cxn modelId="{17A7511D-0C2B-4A16-81CC-BDF5DAA9AC29}" type="presParOf" srcId="{E3146D9E-D1A0-4682-B5CC-BAFBC1162544}" destId="{4F6AD441-34FF-45B2-AF82-DCB0FD9EA44A}" srcOrd="1" destOrd="0" presId="urn:microsoft.com/office/officeart/2005/8/layout/hList6"/>
    <dgm:cxn modelId="{52D6DF85-1CC4-445B-A14E-FA139FC6CF0A}" type="presParOf" srcId="{E3146D9E-D1A0-4682-B5CC-BAFBC1162544}" destId="{BAC21CEF-B706-4BF9-9ED4-1C253F5ABBF3}" srcOrd="2" destOrd="0" presId="urn:microsoft.com/office/officeart/2005/8/layout/hList6"/>
    <dgm:cxn modelId="{FFF3A460-0FCD-45C2-8A4E-107CB9177D57}" type="presParOf" srcId="{E3146D9E-D1A0-4682-B5CC-BAFBC1162544}" destId="{DB8509FE-98EA-4014-95D6-DBEE1EFAD8F9}" srcOrd="3" destOrd="0" presId="urn:microsoft.com/office/officeart/2005/8/layout/hList6"/>
    <dgm:cxn modelId="{39325BE5-2CC6-490A-99F1-D1CE8B16BA41}" type="presParOf" srcId="{E3146D9E-D1A0-4682-B5CC-BAFBC1162544}" destId="{6CDAA180-7041-46CB-86E9-668E73F31300}"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DF66AC5-9F7E-4C6D-B95D-DFF2CC58D593}" type="doc">
      <dgm:prSet loTypeId="urn:microsoft.com/office/officeart/2005/8/layout/hList1" loCatId="list" qsTypeId="urn:microsoft.com/office/officeart/2005/8/quickstyle/simple1" qsCatId="simple" csTypeId="urn:microsoft.com/office/officeart/2005/8/colors/accent4_2" csCatId="accent4" phldr="1"/>
      <dgm:spPr/>
      <dgm:t>
        <a:bodyPr/>
        <a:lstStyle/>
        <a:p>
          <a:endParaRPr lang="en-US"/>
        </a:p>
      </dgm:t>
    </dgm:pt>
    <dgm:pt modelId="{1101A80E-9416-4FDD-9BED-24B36DAAE917}">
      <dgm:prSet custT="1"/>
      <dgm:spPr/>
      <dgm:t>
        <a:bodyPr/>
        <a:lstStyle/>
        <a:p>
          <a:pPr rtl="0"/>
          <a:r>
            <a:rPr lang="en-IN" sz="2000" b="1" dirty="0">
              <a:latin typeface="Times New Roman" panose="02020603050405020304" pitchFamily="18" charset="0"/>
              <a:cs typeface="Times New Roman" panose="02020603050405020304" pitchFamily="18" charset="0"/>
            </a:rPr>
            <a:t>Composition of meal</a:t>
          </a:r>
          <a:r>
            <a:rPr lang="en-I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F1B5AE41-A143-4ED9-B403-B2E37A26174D}" type="parTrans" cxnId="{FE9912A7-6991-4A6A-B268-7A8103F5914A}">
      <dgm:prSet/>
      <dgm:spPr/>
      <dgm:t>
        <a:bodyPr/>
        <a:lstStyle/>
        <a:p>
          <a:endParaRPr lang="en-US"/>
        </a:p>
      </dgm:t>
    </dgm:pt>
    <dgm:pt modelId="{546F338E-5B82-4B39-8AAF-A47AC0F5C6B3}" type="sibTrans" cxnId="{FE9912A7-6991-4A6A-B268-7A8103F5914A}">
      <dgm:prSet/>
      <dgm:spPr/>
      <dgm:t>
        <a:bodyPr/>
        <a:lstStyle/>
        <a:p>
          <a:endParaRPr lang="en-US"/>
        </a:p>
      </dgm:t>
    </dgm:pt>
    <dgm:pt modelId="{EEB38A8A-586A-4B01-A141-E4F9EE4FAC95}">
      <dgm:prSet custT="1"/>
      <dgm:spPr/>
      <dgm:t>
        <a:bodyPr/>
        <a:lstStyle/>
        <a:p>
          <a:pPr rtl="0"/>
          <a:r>
            <a:rPr lang="en-IN" sz="2000" b="1" dirty="0">
              <a:latin typeface="Times New Roman" panose="02020603050405020304" pitchFamily="18" charset="0"/>
              <a:cs typeface="Times New Roman" panose="02020603050405020304" pitchFamily="18" charset="0"/>
            </a:rPr>
            <a:t>Cereals</a:t>
          </a:r>
          <a:endParaRPr lang="en-US" sz="2000" b="1" dirty="0">
            <a:latin typeface="Times New Roman" panose="02020603050405020304" pitchFamily="18" charset="0"/>
            <a:cs typeface="Times New Roman" panose="02020603050405020304" pitchFamily="18" charset="0"/>
          </a:endParaRPr>
        </a:p>
      </dgm:t>
    </dgm:pt>
    <dgm:pt modelId="{459ACFAF-70DE-4A42-8573-117F815D7A8B}" type="parTrans" cxnId="{3A48BA7F-444A-4C52-ABEB-7220F3D09C7B}">
      <dgm:prSet/>
      <dgm:spPr/>
      <dgm:t>
        <a:bodyPr/>
        <a:lstStyle/>
        <a:p>
          <a:endParaRPr lang="en-US"/>
        </a:p>
      </dgm:t>
    </dgm:pt>
    <dgm:pt modelId="{3D291577-7470-476D-960C-36F9C248C58E}" type="sibTrans" cxnId="{3A48BA7F-444A-4C52-ABEB-7220F3D09C7B}">
      <dgm:prSet/>
      <dgm:spPr/>
      <dgm:t>
        <a:bodyPr/>
        <a:lstStyle/>
        <a:p>
          <a:endParaRPr lang="en-US"/>
        </a:p>
      </dgm:t>
    </dgm:pt>
    <dgm:pt modelId="{53BE642B-7AA7-46F7-B0E5-E64E024B36EE}">
      <dgm:prSet custT="1"/>
      <dgm:spPr/>
      <dgm:t>
        <a:bodyPr/>
        <a:lstStyle/>
        <a:p>
          <a:pPr rtl="0"/>
          <a:r>
            <a:rPr lang="en-IN" sz="2000" b="1" dirty="0">
              <a:latin typeface="Times New Roman" panose="02020603050405020304" pitchFamily="18" charset="0"/>
              <a:cs typeface="Times New Roman" panose="02020603050405020304" pitchFamily="18" charset="0"/>
            </a:rPr>
            <a:t>Pulses</a:t>
          </a:r>
          <a:endParaRPr lang="en-US" sz="2000" b="1" dirty="0">
            <a:latin typeface="Times New Roman" panose="02020603050405020304" pitchFamily="18" charset="0"/>
            <a:cs typeface="Times New Roman" panose="02020603050405020304" pitchFamily="18" charset="0"/>
          </a:endParaRPr>
        </a:p>
      </dgm:t>
    </dgm:pt>
    <dgm:pt modelId="{42A1A394-A4DE-4B99-A76B-98FEF5FBF32E}" type="parTrans" cxnId="{609EAC43-B706-41E0-9571-0EE65FC592C9}">
      <dgm:prSet/>
      <dgm:spPr/>
      <dgm:t>
        <a:bodyPr/>
        <a:lstStyle/>
        <a:p>
          <a:endParaRPr lang="en-US"/>
        </a:p>
      </dgm:t>
    </dgm:pt>
    <dgm:pt modelId="{3D4C6C4B-AE1A-4460-B5F7-DFDDFD1FAFBA}" type="sibTrans" cxnId="{609EAC43-B706-41E0-9571-0EE65FC592C9}">
      <dgm:prSet/>
      <dgm:spPr/>
      <dgm:t>
        <a:bodyPr/>
        <a:lstStyle/>
        <a:p>
          <a:endParaRPr lang="en-US"/>
        </a:p>
      </dgm:t>
    </dgm:pt>
    <dgm:pt modelId="{47DE6DD3-ADD3-4A18-AFB0-CD1120C5D4CD}">
      <dgm:prSet custT="1"/>
      <dgm:spPr/>
      <dgm:t>
        <a:bodyPr/>
        <a:lstStyle/>
        <a:p>
          <a:pPr rtl="0"/>
          <a:r>
            <a:rPr lang="en-IN" sz="2000" b="1" dirty="0">
              <a:latin typeface="Times New Roman" panose="02020603050405020304" pitchFamily="18" charset="0"/>
              <a:cs typeface="Times New Roman" panose="02020603050405020304" pitchFamily="18" charset="0"/>
            </a:rPr>
            <a:t>+/-Nonveg foods</a:t>
          </a:r>
          <a:endParaRPr lang="en-US" sz="2000" b="1" dirty="0">
            <a:latin typeface="Times New Roman" panose="02020603050405020304" pitchFamily="18" charset="0"/>
            <a:cs typeface="Times New Roman" panose="02020603050405020304" pitchFamily="18" charset="0"/>
          </a:endParaRPr>
        </a:p>
      </dgm:t>
    </dgm:pt>
    <dgm:pt modelId="{17296062-79DF-45BD-9680-AD972B1237CA}" type="parTrans" cxnId="{36A2634A-C87D-4E18-B622-C9D0592D7D0F}">
      <dgm:prSet/>
      <dgm:spPr/>
      <dgm:t>
        <a:bodyPr/>
        <a:lstStyle/>
        <a:p>
          <a:endParaRPr lang="en-US"/>
        </a:p>
      </dgm:t>
    </dgm:pt>
    <dgm:pt modelId="{8F9827B2-FE6F-46F9-B6EF-781D0C6B26AA}" type="sibTrans" cxnId="{36A2634A-C87D-4E18-B622-C9D0592D7D0F}">
      <dgm:prSet/>
      <dgm:spPr/>
      <dgm:t>
        <a:bodyPr/>
        <a:lstStyle/>
        <a:p>
          <a:endParaRPr lang="en-US"/>
        </a:p>
      </dgm:t>
    </dgm:pt>
    <dgm:pt modelId="{4C3AB0A6-0B74-4742-B0AB-0C1DC9975D4B}">
      <dgm:prSet custT="1"/>
      <dgm:spPr/>
      <dgm:t>
        <a:bodyPr/>
        <a:lstStyle/>
        <a:p>
          <a:pPr rtl="0"/>
          <a:r>
            <a:rPr lang="en-IN" sz="2000" b="1">
              <a:latin typeface="Times New Roman" panose="02020603050405020304" pitchFamily="18" charset="0"/>
              <a:cs typeface="Times New Roman" panose="02020603050405020304" pitchFamily="18" charset="0"/>
            </a:rPr>
            <a:t>Fruits</a:t>
          </a:r>
          <a:endParaRPr lang="en-US" sz="2000" b="1">
            <a:latin typeface="Times New Roman" panose="02020603050405020304" pitchFamily="18" charset="0"/>
            <a:cs typeface="Times New Roman" panose="02020603050405020304" pitchFamily="18" charset="0"/>
          </a:endParaRPr>
        </a:p>
      </dgm:t>
    </dgm:pt>
    <dgm:pt modelId="{A3CF5A04-C6BB-4331-9834-F32A5574CF0A}" type="parTrans" cxnId="{7C6EA5DA-7540-4DAA-93D7-4A50225FFCEB}">
      <dgm:prSet/>
      <dgm:spPr/>
      <dgm:t>
        <a:bodyPr/>
        <a:lstStyle/>
        <a:p>
          <a:endParaRPr lang="en-US"/>
        </a:p>
      </dgm:t>
    </dgm:pt>
    <dgm:pt modelId="{0BE710B3-1D03-499F-BCF8-45300EC1B0C4}" type="sibTrans" cxnId="{7C6EA5DA-7540-4DAA-93D7-4A50225FFCEB}">
      <dgm:prSet/>
      <dgm:spPr/>
      <dgm:t>
        <a:bodyPr/>
        <a:lstStyle/>
        <a:p>
          <a:endParaRPr lang="en-US"/>
        </a:p>
      </dgm:t>
    </dgm:pt>
    <dgm:pt modelId="{5374A37A-3847-4E01-BA69-968074D66B63}">
      <dgm:prSet custT="1"/>
      <dgm:spPr/>
      <dgm:t>
        <a:bodyPr/>
        <a:lstStyle/>
        <a:p>
          <a:pPr rtl="0"/>
          <a:r>
            <a:rPr lang="en-IN" sz="2000" b="1" dirty="0">
              <a:latin typeface="Times New Roman" panose="02020603050405020304" pitchFamily="18" charset="0"/>
              <a:cs typeface="Times New Roman" panose="02020603050405020304" pitchFamily="18" charset="0"/>
            </a:rPr>
            <a:t>Vegetables</a:t>
          </a:r>
          <a:endParaRPr lang="en-US" sz="2000" b="1" dirty="0">
            <a:latin typeface="Times New Roman" panose="02020603050405020304" pitchFamily="18" charset="0"/>
            <a:cs typeface="Times New Roman" panose="02020603050405020304" pitchFamily="18" charset="0"/>
          </a:endParaRPr>
        </a:p>
      </dgm:t>
    </dgm:pt>
    <dgm:pt modelId="{C6D18756-9489-4B1D-971A-EC57EA2CDC7C}" type="parTrans" cxnId="{CE248A78-345C-4F55-9E0A-798E06561FA9}">
      <dgm:prSet/>
      <dgm:spPr/>
      <dgm:t>
        <a:bodyPr/>
        <a:lstStyle/>
        <a:p>
          <a:endParaRPr lang="en-US"/>
        </a:p>
      </dgm:t>
    </dgm:pt>
    <dgm:pt modelId="{53771322-F214-4175-B087-EEDDA41CD58F}" type="sibTrans" cxnId="{CE248A78-345C-4F55-9E0A-798E06561FA9}">
      <dgm:prSet/>
      <dgm:spPr/>
      <dgm:t>
        <a:bodyPr/>
        <a:lstStyle/>
        <a:p>
          <a:endParaRPr lang="en-US"/>
        </a:p>
      </dgm:t>
    </dgm:pt>
    <dgm:pt modelId="{12DF80BF-FCC7-4E39-8A54-9F1FF07F8B60}">
      <dgm:prSet custT="1"/>
      <dgm:spPr/>
      <dgm:t>
        <a:bodyPr/>
        <a:lstStyle/>
        <a:p>
          <a:pPr rtl="0"/>
          <a:r>
            <a:rPr lang="en-IN" sz="2000" b="1" dirty="0">
              <a:latin typeface="Times New Roman" panose="02020603050405020304" pitchFamily="18" charset="0"/>
              <a:cs typeface="Times New Roman" panose="02020603050405020304" pitchFamily="18" charset="0"/>
            </a:rPr>
            <a:t>Dairy Products</a:t>
          </a:r>
          <a:endParaRPr lang="en-US" sz="2000" b="1" dirty="0">
            <a:latin typeface="Times New Roman" panose="02020603050405020304" pitchFamily="18" charset="0"/>
            <a:cs typeface="Times New Roman" panose="02020603050405020304" pitchFamily="18" charset="0"/>
          </a:endParaRPr>
        </a:p>
      </dgm:t>
    </dgm:pt>
    <dgm:pt modelId="{7C859C90-C1BA-421A-8427-4A9B00E23359}" type="parTrans" cxnId="{0FB7AE5F-1228-4C6C-B860-6876021ABF31}">
      <dgm:prSet/>
      <dgm:spPr/>
      <dgm:t>
        <a:bodyPr/>
        <a:lstStyle/>
        <a:p>
          <a:endParaRPr lang="en-US"/>
        </a:p>
      </dgm:t>
    </dgm:pt>
    <dgm:pt modelId="{2B250989-1D62-4B79-B8C2-57C9150F3D70}" type="sibTrans" cxnId="{0FB7AE5F-1228-4C6C-B860-6876021ABF31}">
      <dgm:prSet/>
      <dgm:spPr/>
      <dgm:t>
        <a:bodyPr/>
        <a:lstStyle/>
        <a:p>
          <a:endParaRPr lang="en-US"/>
        </a:p>
      </dgm:t>
    </dgm:pt>
    <dgm:pt modelId="{B1D427F7-1743-4077-A52E-AAC24F73BE5D}">
      <dgm:prSet custT="1"/>
      <dgm:spPr/>
      <dgm:t>
        <a:bodyPr/>
        <a:lstStyle/>
        <a:p>
          <a:pPr rtl="0"/>
          <a:r>
            <a:rPr lang="en-IN" sz="2000" b="1" dirty="0">
              <a:latin typeface="Times New Roman" panose="02020603050405020304" pitchFamily="18" charset="0"/>
              <a:cs typeface="Times New Roman" panose="02020603050405020304" pitchFamily="18" charset="0"/>
            </a:rPr>
            <a:t>Water</a:t>
          </a:r>
          <a:endParaRPr lang="en-US" sz="2000" b="1" dirty="0">
            <a:latin typeface="Times New Roman" panose="02020603050405020304" pitchFamily="18" charset="0"/>
            <a:cs typeface="Times New Roman" panose="02020603050405020304" pitchFamily="18" charset="0"/>
          </a:endParaRPr>
        </a:p>
      </dgm:t>
    </dgm:pt>
    <dgm:pt modelId="{68C63F45-0BBB-487F-8CDC-E43CFD4D305B}" type="sibTrans" cxnId="{18A78306-A313-4C77-9656-65A479AB9AA0}">
      <dgm:prSet/>
      <dgm:spPr/>
      <dgm:t>
        <a:bodyPr/>
        <a:lstStyle/>
        <a:p>
          <a:endParaRPr lang="en-US"/>
        </a:p>
      </dgm:t>
    </dgm:pt>
    <dgm:pt modelId="{D33AC3D0-663E-4874-AFBC-C2BC22F810B2}" type="parTrans" cxnId="{18A78306-A313-4C77-9656-65A479AB9AA0}">
      <dgm:prSet/>
      <dgm:spPr/>
      <dgm:t>
        <a:bodyPr/>
        <a:lstStyle/>
        <a:p>
          <a:endParaRPr lang="en-US"/>
        </a:p>
      </dgm:t>
    </dgm:pt>
    <dgm:pt modelId="{E6F69DBA-822D-43E8-9CD2-86C7CA08804C}" type="pres">
      <dgm:prSet presAssocID="{7DF66AC5-9F7E-4C6D-B95D-DFF2CC58D593}" presName="Name0" presStyleCnt="0">
        <dgm:presLayoutVars>
          <dgm:dir/>
          <dgm:animLvl val="lvl"/>
          <dgm:resizeHandles val="exact"/>
        </dgm:presLayoutVars>
      </dgm:prSet>
      <dgm:spPr/>
    </dgm:pt>
    <dgm:pt modelId="{A7D10956-034C-4819-9049-7251FCE4E299}" type="pres">
      <dgm:prSet presAssocID="{1101A80E-9416-4FDD-9BED-24B36DAAE917}" presName="composite" presStyleCnt="0"/>
      <dgm:spPr/>
    </dgm:pt>
    <dgm:pt modelId="{B002B812-C3A3-49C3-9CFF-52441A024B5D}" type="pres">
      <dgm:prSet presAssocID="{1101A80E-9416-4FDD-9BED-24B36DAAE917}" presName="parTx" presStyleLbl="alignNode1" presStyleIdx="0" presStyleCnt="1" custScaleX="116827" custLinFactNeighborX="-4586">
        <dgm:presLayoutVars>
          <dgm:chMax val="0"/>
          <dgm:chPref val="0"/>
          <dgm:bulletEnabled val="1"/>
        </dgm:presLayoutVars>
      </dgm:prSet>
      <dgm:spPr/>
    </dgm:pt>
    <dgm:pt modelId="{B7C37C37-5252-4ADD-9AF5-729BF66F28A4}" type="pres">
      <dgm:prSet presAssocID="{1101A80E-9416-4FDD-9BED-24B36DAAE917}" presName="desTx" presStyleLbl="alignAccFollowNode1" presStyleIdx="0" presStyleCnt="1" custScaleX="117009" custLinFactNeighborX="2273" custLinFactNeighborY="-742">
        <dgm:presLayoutVars>
          <dgm:bulletEnabled val="1"/>
        </dgm:presLayoutVars>
      </dgm:prSet>
      <dgm:spPr/>
    </dgm:pt>
  </dgm:ptLst>
  <dgm:cxnLst>
    <dgm:cxn modelId="{18A78306-A313-4C77-9656-65A479AB9AA0}" srcId="{1101A80E-9416-4FDD-9BED-24B36DAAE917}" destId="{B1D427F7-1743-4077-A52E-AAC24F73BE5D}" srcOrd="6" destOrd="0" parTransId="{D33AC3D0-663E-4874-AFBC-C2BC22F810B2}" sibTransId="{68C63F45-0BBB-487F-8CDC-E43CFD4D305B}"/>
    <dgm:cxn modelId="{58A2690B-0268-4CF1-A39A-6F552C75F010}" type="presOf" srcId="{53BE642B-7AA7-46F7-B0E5-E64E024B36EE}" destId="{B7C37C37-5252-4ADD-9AF5-729BF66F28A4}" srcOrd="0" destOrd="1" presId="urn:microsoft.com/office/officeart/2005/8/layout/hList1"/>
    <dgm:cxn modelId="{67920533-A85B-4E15-A4F7-5C6B62FF7E5F}" type="presOf" srcId="{12DF80BF-FCC7-4E39-8A54-9F1FF07F8B60}" destId="{B7C37C37-5252-4ADD-9AF5-729BF66F28A4}" srcOrd="0" destOrd="5" presId="urn:microsoft.com/office/officeart/2005/8/layout/hList1"/>
    <dgm:cxn modelId="{0FB7AE5F-1228-4C6C-B860-6876021ABF31}" srcId="{1101A80E-9416-4FDD-9BED-24B36DAAE917}" destId="{12DF80BF-FCC7-4E39-8A54-9F1FF07F8B60}" srcOrd="5" destOrd="0" parTransId="{7C859C90-C1BA-421A-8427-4A9B00E23359}" sibTransId="{2B250989-1D62-4B79-B8C2-57C9150F3D70}"/>
    <dgm:cxn modelId="{3987A843-D681-4106-A272-B4682B39C579}" type="presOf" srcId="{1101A80E-9416-4FDD-9BED-24B36DAAE917}" destId="{B002B812-C3A3-49C3-9CFF-52441A024B5D}" srcOrd="0" destOrd="0" presId="urn:microsoft.com/office/officeart/2005/8/layout/hList1"/>
    <dgm:cxn modelId="{609EAC43-B706-41E0-9571-0EE65FC592C9}" srcId="{1101A80E-9416-4FDD-9BED-24B36DAAE917}" destId="{53BE642B-7AA7-46F7-B0E5-E64E024B36EE}" srcOrd="1" destOrd="0" parTransId="{42A1A394-A4DE-4B99-A76B-98FEF5FBF32E}" sibTransId="{3D4C6C4B-AE1A-4460-B5F7-DFDDFD1FAFBA}"/>
    <dgm:cxn modelId="{E7EAAE68-8CB5-40B1-A067-6A4E639B42A3}" type="presOf" srcId="{5374A37A-3847-4E01-BA69-968074D66B63}" destId="{B7C37C37-5252-4ADD-9AF5-729BF66F28A4}" srcOrd="0" destOrd="4" presId="urn:microsoft.com/office/officeart/2005/8/layout/hList1"/>
    <dgm:cxn modelId="{36A2634A-C87D-4E18-B622-C9D0592D7D0F}" srcId="{1101A80E-9416-4FDD-9BED-24B36DAAE917}" destId="{47DE6DD3-ADD3-4A18-AFB0-CD1120C5D4CD}" srcOrd="2" destOrd="0" parTransId="{17296062-79DF-45BD-9680-AD972B1237CA}" sibTransId="{8F9827B2-FE6F-46F9-B6EF-781D0C6B26AA}"/>
    <dgm:cxn modelId="{B3265158-207C-46DD-AE3C-68FAB7CEF577}" type="presOf" srcId="{4C3AB0A6-0B74-4742-B0AB-0C1DC9975D4B}" destId="{B7C37C37-5252-4ADD-9AF5-729BF66F28A4}" srcOrd="0" destOrd="3" presId="urn:microsoft.com/office/officeart/2005/8/layout/hList1"/>
    <dgm:cxn modelId="{CE248A78-345C-4F55-9E0A-798E06561FA9}" srcId="{1101A80E-9416-4FDD-9BED-24B36DAAE917}" destId="{5374A37A-3847-4E01-BA69-968074D66B63}" srcOrd="4" destOrd="0" parTransId="{C6D18756-9489-4B1D-971A-EC57EA2CDC7C}" sibTransId="{53771322-F214-4175-B087-EEDDA41CD58F}"/>
    <dgm:cxn modelId="{3A48BA7F-444A-4C52-ABEB-7220F3D09C7B}" srcId="{1101A80E-9416-4FDD-9BED-24B36DAAE917}" destId="{EEB38A8A-586A-4B01-A141-E4F9EE4FAC95}" srcOrd="0" destOrd="0" parTransId="{459ACFAF-70DE-4A42-8573-117F815D7A8B}" sibTransId="{3D291577-7470-476D-960C-36F9C248C58E}"/>
    <dgm:cxn modelId="{1A18BF7F-01A3-41D0-B082-279748405340}" type="presOf" srcId="{7DF66AC5-9F7E-4C6D-B95D-DFF2CC58D593}" destId="{E6F69DBA-822D-43E8-9CD2-86C7CA08804C}" srcOrd="0" destOrd="0" presId="urn:microsoft.com/office/officeart/2005/8/layout/hList1"/>
    <dgm:cxn modelId="{F67C4E88-10B1-4F49-9162-3EBBE8B3C2DA}" type="presOf" srcId="{47DE6DD3-ADD3-4A18-AFB0-CD1120C5D4CD}" destId="{B7C37C37-5252-4ADD-9AF5-729BF66F28A4}" srcOrd="0" destOrd="2" presId="urn:microsoft.com/office/officeart/2005/8/layout/hList1"/>
    <dgm:cxn modelId="{19130691-662D-4C3E-A1FE-1800A17CE96C}" type="presOf" srcId="{B1D427F7-1743-4077-A52E-AAC24F73BE5D}" destId="{B7C37C37-5252-4ADD-9AF5-729BF66F28A4}" srcOrd="0" destOrd="6" presId="urn:microsoft.com/office/officeart/2005/8/layout/hList1"/>
    <dgm:cxn modelId="{FE9912A7-6991-4A6A-B268-7A8103F5914A}" srcId="{7DF66AC5-9F7E-4C6D-B95D-DFF2CC58D593}" destId="{1101A80E-9416-4FDD-9BED-24B36DAAE917}" srcOrd="0" destOrd="0" parTransId="{F1B5AE41-A143-4ED9-B403-B2E37A26174D}" sibTransId="{546F338E-5B82-4B39-8AAF-A47AC0F5C6B3}"/>
    <dgm:cxn modelId="{DB6A9FD8-25B3-47A9-9B98-BCE60E7D8522}" type="presOf" srcId="{EEB38A8A-586A-4B01-A141-E4F9EE4FAC95}" destId="{B7C37C37-5252-4ADD-9AF5-729BF66F28A4}" srcOrd="0" destOrd="0" presId="urn:microsoft.com/office/officeart/2005/8/layout/hList1"/>
    <dgm:cxn modelId="{7C6EA5DA-7540-4DAA-93D7-4A50225FFCEB}" srcId="{1101A80E-9416-4FDD-9BED-24B36DAAE917}" destId="{4C3AB0A6-0B74-4742-B0AB-0C1DC9975D4B}" srcOrd="3" destOrd="0" parTransId="{A3CF5A04-C6BB-4331-9834-F32A5574CF0A}" sibTransId="{0BE710B3-1D03-499F-BCF8-45300EC1B0C4}"/>
    <dgm:cxn modelId="{96AEB92E-6607-466C-A449-8C5C8E5307B6}" type="presParOf" srcId="{E6F69DBA-822D-43E8-9CD2-86C7CA08804C}" destId="{A7D10956-034C-4819-9049-7251FCE4E299}" srcOrd="0" destOrd="0" presId="urn:microsoft.com/office/officeart/2005/8/layout/hList1"/>
    <dgm:cxn modelId="{8E48932F-D6BB-41EA-9D79-2CA8511190F3}" type="presParOf" srcId="{A7D10956-034C-4819-9049-7251FCE4E299}" destId="{B002B812-C3A3-49C3-9CFF-52441A024B5D}" srcOrd="0" destOrd="0" presId="urn:microsoft.com/office/officeart/2005/8/layout/hList1"/>
    <dgm:cxn modelId="{928A801D-CFF6-477F-A7EA-062C5AFD3B53}" type="presParOf" srcId="{A7D10956-034C-4819-9049-7251FCE4E299}" destId="{B7C37C37-5252-4ADD-9AF5-729BF66F28A4}" srcOrd="1" destOrd="0" presId="urn:microsoft.com/office/officeart/2005/8/layout/h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48C8CDD-8A64-41A3-A790-8ABDD2E80114}"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566BB4C9-2635-42B8-8B49-84006FD37537}">
      <dgm:prSet custT="1"/>
      <dgm:spPr/>
      <dgm:t>
        <a:bodyPr/>
        <a:lstStyle/>
        <a:p>
          <a:pPr rtl="0"/>
          <a:r>
            <a:rPr lang="en-US" sz="2400" b="1" dirty="0">
              <a:latin typeface="Times New Roman" panose="02020603050405020304" pitchFamily="18" charset="0"/>
              <a:cs typeface="Times New Roman" panose="02020603050405020304" pitchFamily="18" charset="0"/>
            </a:rPr>
            <a:t>Cereals provide energy and several nutrients </a:t>
          </a:r>
        </a:p>
      </dgm:t>
    </dgm:pt>
    <dgm:pt modelId="{920604ED-E9CA-4C90-99DD-DFFA39396F10}" type="parTrans" cxnId="{57DFC657-C1EA-4036-B7C6-5EE880848FA2}">
      <dgm:prSet/>
      <dgm:spPr/>
      <dgm:t>
        <a:bodyPr/>
        <a:lstStyle/>
        <a:p>
          <a:endParaRPr lang="en-US"/>
        </a:p>
      </dgm:t>
    </dgm:pt>
    <dgm:pt modelId="{EC90DCCE-38DA-45FB-B293-571906B983CF}" type="sibTrans" cxnId="{57DFC657-C1EA-4036-B7C6-5EE880848FA2}">
      <dgm:prSet/>
      <dgm:spPr/>
      <dgm:t>
        <a:bodyPr/>
        <a:lstStyle/>
        <a:p>
          <a:endParaRPr lang="en-US"/>
        </a:p>
      </dgm:t>
    </dgm:pt>
    <dgm:pt modelId="{BA1717A6-2B79-4E1A-825D-4820E5162A2B}">
      <dgm:prSet custT="1"/>
      <dgm:spPr/>
      <dgm:t>
        <a:bodyPr/>
        <a:lstStyle/>
        <a:p>
          <a:pPr rtl="0"/>
          <a:r>
            <a:rPr lang="en-US" sz="2400" b="1" dirty="0">
              <a:latin typeface="Times New Roman" panose="02020603050405020304" pitchFamily="18" charset="0"/>
              <a:cs typeface="Times New Roman" panose="02020603050405020304" pitchFamily="18" charset="0"/>
            </a:rPr>
            <a:t>Cereals </a:t>
          </a:r>
          <a:r>
            <a:rPr lang="en-US" sz="2400" b="1" dirty="0" err="1">
              <a:latin typeface="Times New Roman" panose="02020603050405020304" pitchFamily="18" charset="0"/>
              <a:cs typeface="Times New Roman" panose="02020603050405020304" pitchFamily="18" charset="0"/>
            </a:rPr>
            <a:t>eg</a:t>
          </a:r>
          <a:r>
            <a:rPr lang="en-US" sz="2400" b="1" dirty="0">
              <a:latin typeface="Times New Roman" panose="02020603050405020304" pitchFamily="18" charset="0"/>
              <a:cs typeface="Times New Roman" panose="02020603050405020304" pitchFamily="18" charset="0"/>
            </a:rPr>
            <a:t>. rice &amp; wheat  </a:t>
          </a:r>
        </a:p>
      </dgm:t>
    </dgm:pt>
    <dgm:pt modelId="{71EEB29C-DF30-4E45-B60A-AC85719786E7}" type="parTrans" cxnId="{3174AF6D-813B-4209-AFF3-FE7E465A19D0}">
      <dgm:prSet/>
      <dgm:spPr/>
      <dgm:t>
        <a:bodyPr/>
        <a:lstStyle/>
        <a:p>
          <a:endParaRPr lang="en-US"/>
        </a:p>
      </dgm:t>
    </dgm:pt>
    <dgm:pt modelId="{8373C4B2-425E-47B7-ACD5-2805EAE2BD5A}" type="sibTrans" cxnId="{3174AF6D-813B-4209-AFF3-FE7E465A19D0}">
      <dgm:prSet/>
      <dgm:spPr/>
      <dgm:t>
        <a:bodyPr/>
        <a:lstStyle/>
        <a:p>
          <a:endParaRPr lang="en-US"/>
        </a:p>
      </dgm:t>
    </dgm:pt>
    <dgm:pt modelId="{4D03B21A-E72F-41DA-A5FA-EA7EB8450392}">
      <dgm:prSet custT="1"/>
      <dgm:spPr/>
      <dgm:t>
        <a:bodyPr/>
        <a:lstStyle/>
        <a:p>
          <a:pPr rtl="0"/>
          <a:r>
            <a:rPr lang="en-US" sz="2400" b="1" dirty="0">
              <a:latin typeface="Times New Roman" panose="02020603050405020304" pitchFamily="18" charset="0"/>
              <a:cs typeface="Times New Roman" panose="02020603050405020304" pitchFamily="18" charset="0"/>
            </a:rPr>
            <a:t>Millets </a:t>
          </a:r>
          <a:r>
            <a:rPr lang="en-US" sz="2400" b="1" dirty="0" err="1">
              <a:latin typeface="Times New Roman" panose="02020603050405020304" pitchFamily="18" charset="0"/>
              <a:cs typeface="Times New Roman" panose="02020603050405020304" pitchFamily="18" charset="0"/>
            </a:rPr>
            <a:t>eg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Ragi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Bajra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Jowar</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Jau</a:t>
          </a:r>
          <a:r>
            <a:rPr lang="en-US" sz="2400" b="1" dirty="0">
              <a:latin typeface="Times New Roman" panose="02020603050405020304" pitchFamily="18" charset="0"/>
              <a:cs typeface="Times New Roman" panose="02020603050405020304" pitchFamily="18" charset="0"/>
            </a:rPr>
            <a:t> </a:t>
          </a:r>
        </a:p>
      </dgm:t>
    </dgm:pt>
    <dgm:pt modelId="{479A8AFB-4450-426C-A28D-43756134CFA8}" type="parTrans" cxnId="{2112FA26-77F7-4D42-BAF4-53E47892399D}">
      <dgm:prSet/>
      <dgm:spPr/>
      <dgm:t>
        <a:bodyPr/>
        <a:lstStyle/>
        <a:p>
          <a:endParaRPr lang="en-US"/>
        </a:p>
      </dgm:t>
    </dgm:pt>
    <dgm:pt modelId="{3D45EFBC-0FCA-47D6-9A9D-CC4E26E6D2AA}" type="sibTrans" cxnId="{2112FA26-77F7-4D42-BAF4-53E47892399D}">
      <dgm:prSet/>
      <dgm:spPr/>
      <dgm:t>
        <a:bodyPr/>
        <a:lstStyle/>
        <a:p>
          <a:endParaRPr lang="en-US"/>
        </a:p>
      </dgm:t>
    </dgm:pt>
    <dgm:pt modelId="{64562064-DD82-4D57-B28D-E79A9840595C}" type="pres">
      <dgm:prSet presAssocID="{448C8CDD-8A64-41A3-A790-8ABDD2E80114}" presName="linear" presStyleCnt="0">
        <dgm:presLayoutVars>
          <dgm:animLvl val="lvl"/>
          <dgm:resizeHandles val="exact"/>
        </dgm:presLayoutVars>
      </dgm:prSet>
      <dgm:spPr/>
    </dgm:pt>
    <dgm:pt modelId="{213BD76E-A3F2-4FB5-BD8E-E37417AE8702}" type="pres">
      <dgm:prSet presAssocID="{566BB4C9-2635-42B8-8B49-84006FD37537}" presName="parentText" presStyleLbl="node1" presStyleIdx="0" presStyleCnt="3" custLinFactNeighborY="-77205">
        <dgm:presLayoutVars>
          <dgm:chMax val="0"/>
          <dgm:bulletEnabled val="1"/>
        </dgm:presLayoutVars>
      </dgm:prSet>
      <dgm:spPr/>
    </dgm:pt>
    <dgm:pt modelId="{199126CA-5B6F-4A96-8167-FD9F48ADD8F7}" type="pres">
      <dgm:prSet presAssocID="{EC90DCCE-38DA-45FB-B293-571906B983CF}" presName="spacer" presStyleCnt="0"/>
      <dgm:spPr/>
    </dgm:pt>
    <dgm:pt modelId="{0641F178-147C-4562-B7FF-B02521975798}" type="pres">
      <dgm:prSet presAssocID="{BA1717A6-2B79-4E1A-825D-4820E5162A2B}" presName="parentText" presStyleLbl="node1" presStyleIdx="1" presStyleCnt="3" custLinFactNeighborY="72585">
        <dgm:presLayoutVars>
          <dgm:chMax val="0"/>
          <dgm:bulletEnabled val="1"/>
        </dgm:presLayoutVars>
      </dgm:prSet>
      <dgm:spPr/>
    </dgm:pt>
    <dgm:pt modelId="{6148A8F5-381B-465A-B13D-4DA69BCD6939}" type="pres">
      <dgm:prSet presAssocID="{8373C4B2-425E-47B7-ACD5-2805EAE2BD5A}" presName="spacer" presStyleCnt="0"/>
      <dgm:spPr/>
    </dgm:pt>
    <dgm:pt modelId="{ED2052EB-780A-412C-A0C1-024EFFDA9669}" type="pres">
      <dgm:prSet presAssocID="{4D03B21A-E72F-41DA-A5FA-EA7EB8450392}" presName="parentText" presStyleLbl="node1" presStyleIdx="2" presStyleCnt="3" custLinFactY="26479" custLinFactNeighborY="100000">
        <dgm:presLayoutVars>
          <dgm:chMax val="0"/>
          <dgm:bulletEnabled val="1"/>
        </dgm:presLayoutVars>
      </dgm:prSet>
      <dgm:spPr/>
    </dgm:pt>
  </dgm:ptLst>
  <dgm:cxnLst>
    <dgm:cxn modelId="{FD6DBF15-CC3C-4D40-B9AD-F143762B7EE8}" type="presOf" srcId="{BA1717A6-2B79-4E1A-825D-4820E5162A2B}" destId="{0641F178-147C-4562-B7FF-B02521975798}" srcOrd="0" destOrd="0" presId="urn:microsoft.com/office/officeart/2005/8/layout/vList2"/>
    <dgm:cxn modelId="{115F6F19-88BA-42DA-AAC8-79D218C5F04C}" type="presOf" srcId="{566BB4C9-2635-42B8-8B49-84006FD37537}" destId="{213BD76E-A3F2-4FB5-BD8E-E37417AE8702}" srcOrd="0" destOrd="0" presId="urn:microsoft.com/office/officeart/2005/8/layout/vList2"/>
    <dgm:cxn modelId="{2112FA26-77F7-4D42-BAF4-53E47892399D}" srcId="{448C8CDD-8A64-41A3-A790-8ABDD2E80114}" destId="{4D03B21A-E72F-41DA-A5FA-EA7EB8450392}" srcOrd="2" destOrd="0" parTransId="{479A8AFB-4450-426C-A28D-43756134CFA8}" sibTransId="{3D45EFBC-0FCA-47D6-9A9D-CC4E26E6D2AA}"/>
    <dgm:cxn modelId="{3174AF6D-813B-4209-AFF3-FE7E465A19D0}" srcId="{448C8CDD-8A64-41A3-A790-8ABDD2E80114}" destId="{BA1717A6-2B79-4E1A-825D-4820E5162A2B}" srcOrd="1" destOrd="0" parTransId="{71EEB29C-DF30-4E45-B60A-AC85719786E7}" sibTransId="{8373C4B2-425E-47B7-ACD5-2805EAE2BD5A}"/>
    <dgm:cxn modelId="{57DFC657-C1EA-4036-B7C6-5EE880848FA2}" srcId="{448C8CDD-8A64-41A3-A790-8ABDD2E80114}" destId="{566BB4C9-2635-42B8-8B49-84006FD37537}" srcOrd="0" destOrd="0" parTransId="{920604ED-E9CA-4C90-99DD-DFFA39396F10}" sibTransId="{EC90DCCE-38DA-45FB-B293-571906B983CF}"/>
    <dgm:cxn modelId="{FCCC7DBC-21D5-412A-AF85-F452EF5A109F}" type="presOf" srcId="{448C8CDD-8A64-41A3-A790-8ABDD2E80114}" destId="{64562064-DD82-4D57-B28D-E79A9840595C}" srcOrd="0" destOrd="0" presId="urn:microsoft.com/office/officeart/2005/8/layout/vList2"/>
    <dgm:cxn modelId="{441B8BD3-4DDA-4651-B1BA-53DE621D3F17}" type="presOf" srcId="{4D03B21A-E72F-41DA-A5FA-EA7EB8450392}" destId="{ED2052EB-780A-412C-A0C1-024EFFDA9669}" srcOrd="0" destOrd="0" presId="urn:microsoft.com/office/officeart/2005/8/layout/vList2"/>
    <dgm:cxn modelId="{277126EE-2F3B-45FD-BD2C-5513380DF8AB}" type="presParOf" srcId="{64562064-DD82-4D57-B28D-E79A9840595C}" destId="{213BD76E-A3F2-4FB5-BD8E-E37417AE8702}" srcOrd="0" destOrd="0" presId="urn:microsoft.com/office/officeart/2005/8/layout/vList2"/>
    <dgm:cxn modelId="{92A7CD9E-35D9-4987-8631-4150AA1173D6}" type="presParOf" srcId="{64562064-DD82-4D57-B28D-E79A9840595C}" destId="{199126CA-5B6F-4A96-8167-FD9F48ADD8F7}" srcOrd="1" destOrd="0" presId="urn:microsoft.com/office/officeart/2005/8/layout/vList2"/>
    <dgm:cxn modelId="{1089327D-32E2-4B75-A159-7B7308720A43}" type="presParOf" srcId="{64562064-DD82-4D57-B28D-E79A9840595C}" destId="{0641F178-147C-4562-B7FF-B02521975798}" srcOrd="2" destOrd="0" presId="urn:microsoft.com/office/officeart/2005/8/layout/vList2"/>
    <dgm:cxn modelId="{F36B8108-37EC-4430-A80B-BA7D877C95F6}" type="presParOf" srcId="{64562064-DD82-4D57-B28D-E79A9840595C}" destId="{6148A8F5-381B-465A-B13D-4DA69BCD6939}" srcOrd="3" destOrd="0" presId="urn:microsoft.com/office/officeart/2005/8/layout/vList2"/>
    <dgm:cxn modelId="{2AF42A39-451F-46ED-874A-6C39FB00E614}" type="presParOf" srcId="{64562064-DD82-4D57-B28D-E79A9840595C}" destId="{ED2052EB-780A-412C-A0C1-024EFFDA9669}" srcOrd="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0574186-776B-489E-98E7-326659489DA3}"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0131094D-3427-49DB-A962-148D570FA262}">
      <dgm:prSet custT="1"/>
      <dgm:spPr/>
      <dgm:t>
        <a:bodyPr/>
        <a:lstStyle/>
        <a:p>
          <a:pPr rtl="0"/>
          <a:r>
            <a:rPr lang="en-US" sz="2400" b="1" dirty="0">
              <a:latin typeface="Times New Roman" panose="02020603050405020304" pitchFamily="18" charset="0"/>
              <a:cs typeface="Times New Roman" panose="02020603050405020304" pitchFamily="18" charset="0"/>
            </a:rPr>
            <a:t>Good source of </a:t>
          </a:r>
          <a:r>
            <a:rPr lang="en-US" sz="2400" b="1" dirty="0" err="1">
              <a:latin typeface="Times New Roman" panose="02020603050405020304" pitchFamily="18" charset="0"/>
              <a:cs typeface="Times New Roman" panose="02020603050405020304" pitchFamily="18" charset="0"/>
            </a:rPr>
            <a:t>fibre</a:t>
          </a:r>
          <a:r>
            <a:rPr lang="en-US" sz="2400" b="1" dirty="0">
              <a:latin typeface="Times New Roman" panose="02020603050405020304" pitchFamily="18" charset="0"/>
              <a:cs typeface="Times New Roman" panose="02020603050405020304" pitchFamily="18" charset="0"/>
            </a:rPr>
            <a:t>, iron, vitamins, minerals </a:t>
          </a:r>
        </a:p>
      </dgm:t>
    </dgm:pt>
    <dgm:pt modelId="{F9A32EEE-DA50-4DA9-B61E-2D2583F4D238}" type="parTrans" cxnId="{07F40F9A-CF4C-4F34-9949-E6C8D21B06E2}">
      <dgm:prSet/>
      <dgm:spPr/>
      <dgm:t>
        <a:bodyPr/>
        <a:lstStyle/>
        <a:p>
          <a:endParaRPr lang="en-US"/>
        </a:p>
      </dgm:t>
    </dgm:pt>
    <dgm:pt modelId="{667C1E56-A8F8-49D4-9AC4-05E89038163B}" type="sibTrans" cxnId="{07F40F9A-CF4C-4F34-9949-E6C8D21B06E2}">
      <dgm:prSet/>
      <dgm:spPr/>
      <dgm:t>
        <a:bodyPr/>
        <a:lstStyle/>
        <a:p>
          <a:endParaRPr lang="en-US"/>
        </a:p>
      </dgm:t>
    </dgm:pt>
    <dgm:pt modelId="{1251DB3F-8EB8-4BDB-BD1C-2DB3CC5E8EC5}">
      <dgm:prSet custT="1"/>
      <dgm:spPr/>
      <dgm:t>
        <a:bodyPr/>
        <a:lstStyle/>
        <a:p>
          <a:pPr rtl="0"/>
          <a:r>
            <a:rPr lang="en-US" sz="2400" b="1" dirty="0">
              <a:latin typeface="Times New Roman" panose="02020603050405020304" pitchFamily="18" charset="0"/>
              <a:cs typeface="Times New Roman" panose="02020603050405020304" pitchFamily="18" charset="0"/>
            </a:rPr>
            <a:t>Different natural </a:t>
          </a:r>
          <a:r>
            <a:rPr lang="en-US" sz="2400" b="1" dirty="0" err="1">
              <a:latin typeface="Times New Roman" panose="02020603050405020304" pitchFamily="18" charset="0"/>
              <a:cs typeface="Times New Roman" panose="02020603050405020304" pitchFamily="18" charset="0"/>
            </a:rPr>
            <a:t>colours</a:t>
          </a:r>
          <a:r>
            <a:rPr lang="en-US" sz="2400" b="1" dirty="0">
              <a:latin typeface="Times New Roman" panose="02020603050405020304" pitchFamily="18" charset="0"/>
              <a:cs typeface="Times New Roman" panose="02020603050405020304" pitchFamily="18" charset="0"/>
            </a:rPr>
            <a:t> offer different vitamins, minerals</a:t>
          </a:r>
        </a:p>
      </dgm:t>
    </dgm:pt>
    <dgm:pt modelId="{0B6A135C-12A2-4B43-9207-19A39E688B98}" type="parTrans" cxnId="{DF768F32-7578-40A4-9C0C-DA2140F3E0EB}">
      <dgm:prSet/>
      <dgm:spPr/>
      <dgm:t>
        <a:bodyPr/>
        <a:lstStyle/>
        <a:p>
          <a:endParaRPr lang="en-US"/>
        </a:p>
      </dgm:t>
    </dgm:pt>
    <dgm:pt modelId="{6A062470-4CF5-4061-8C8D-46EADD267B49}" type="sibTrans" cxnId="{DF768F32-7578-40A4-9C0C-DA2140F3E0EB}">
      <dgm:prSet/>
      <dgm:spPr/>
      <dgm:t>
        <a:bodyPr/>
        <a:lstStyle/>
        <a:p>
          <a:endParaRPr lang="en-US"/>
        </a:p>
      </dgm:t>
    </dgm:pt>
    <dgm:pt modelId="{F51B407F-0B8E-4555-83DE-813A930D1C6B}">
      <dgm:prSet custT="1"/>
      <dgm:spPr/>
      <dgm:t>
        <a:bodyPr/>
        <a:lstStyle/>
        <a:p>
          <a:pPr rtl="0"/>
          <a:r>
            <a:rPr lang="en-US" sz="2400" b="1" dirty="0">
              <a:latin typeface="Times New Roman" panose="02020603050405020304" pitchFamily="18" charset="0"/>
              <a:cs typeface="Times New Roman" panose="02020603050405020304" pitchFamily="18" charset="0"/>
            </a:rPr>
            <a:t>Have 2.5/ 5 cups of 5 different </a:t>
          </a:r>
          <a:r>
            <a:rPr lang="en-US" sz="2400" b="1" dirty="0" err="1">
              <a:latin typeface="Times New Roman" panose="02020603050405020304" pitchFamily="18" charset="0"/>
              <a:cs typeface="Times New Roman" panose="02020603050405020304" pitchFamily="18" charset="0"/>
            </a:rPr>
            <a:t>coloured</a:t>
          </a:r>
          <a:r>
            <a:rPr lang="en-US" sz="2400" b="1" dirty="0">
              <a:latin typeface="Times New Roman" panose="02020603050405020304" pitchFamily="18" charset="0"/>
              <a:cs typeface="Times New Roman" panose="02020603050405020304" pitchFamily="18" charset="0"/>
            </a:rPr>
            <a:t> vegetables &amp; fruits per day</a:t>
          </a:r>
        </a:p>
      </dgm:t>
    </dgm:pt>
    <dgm:pt modelId="{B814770B-7ADA-4B2F-BFCA-9A5B5F2B12C6}" type="parTrans" cxnId="{C9A3B78D-56D3-4535-8EFB-82B010DE0394}">
      <dgm:prSet/>
      <dgm:spPr/>
      <dgm:t>
        <a:bodyPr/>
        <a:lstStyle/>
        <a:p>
          <a:endParaRPr lang="en-US"/>
        </a:p>
      </dgm:t>
    </dgm:pt>
    <dgm:pt modelId="{19B447CA-F1E9-48C6-BCD6-9124644F6D9E}" type="sibTrans" cxnId="{C9A3B78D-56D3-4535-8EFB-82B010DE0394}">
      <dgm:prSet/>
      <dgm:spPr/>
      <dgm:t>
        <a:bodyPr/>
        <a:lstStyle/>
        <a:p>
          <a:endParaRPr lang="en-US"/>
        </a:p>
      </dgm:t>
    </dgm:pt>
    <dgm:pt modelId="{3667B83A-FCBE-4738-90D8-F598AAD69DCB}">
      <dgm:prSet custT="1"/>
      <dgm:spPr/>
      <dgm:t>
        <a:bodyPr/>
        <a:lstStyle/>
        <a:p>
          <a:pPr rtl="0"/>
          <a:r>
            <a:rPr lang="en-US" sz="2400" b="1" dirty="0">
              <a:latin typeface="Times New Roman" panose="02020603050405020304" pitchFamily="18" charset="0"/>
              <a:cs typeface="Times New Roman" panose="02020603050405020304" pitchFamily="18" charset="0"/>
            </a:rPr>
            <a:t>Fruit should be washed properly &amp; eaten. Avoid fruit juice</a:t>
          </a:r>
        </a:p>
      </dgm:t>
    </dgm:pt>
    <dgm:pt modelId="{86C141D1-CB1A-4F96-9E74-2958C169BD0F}" type="parTrans" cxnId="{CFB43748-BE5E-4F18-8C1A-9A3CD6472655}">
      <dgm:prSet/>
      <dgm:spPr/>
      <dgm:t>
        <a:bodyPr/>
        <a:lstStyle/>
        <a:p>
          <a:endParaRPr lang="en-US"/>
        </a:p>
      </dgm:t>
    </dgm:pt>
    <dgm:pt modelId="{8AE45164-6956-4A80-AB0E-A87218362A7C}" type="sibTrans" cxnId="{CFB43748-BE5E-4F18-8C1A-9A3CD6472655}">
      <dgm:prSet/>
      <dgm:spPr/>
      <dgm:t>
        <a:bodyPr/>
        <a:lstStyle/>
        <a:p>
          <a:endParaRPr lang="en-US"/>
        </a:p>
      </dgm:t>
    </dgm:pt>
    <dgm:pt modelId="{F57B28FA-276D-460B-8657-24FAF788D3A9}" type="pres">
      <dgm:prSet presAssocID="{70574186-776B-489E-98E7-326659489DA3}" presName="linear" presStyleCnt="0">
        <dgm:presLayoutVars>
          <dgm:animLvl val="lvl"/>
          <dgm:resizeHandles val="exact"/>
        </dgm:presLayoutVars>
      </dgm:prSet>
      <dgm:spPr/>
    </dgm:pt>
    <dgm:pt modelId="{F4E1E939-AEA1-4118-A423-46D17E91EF5F}" type="pres">
      <dgm:prSet presAssocID="{0131094D-3427-49DB-A962-148D570FA262}" presName="parentText" presStyleLbl="node1" presStyleIdx="0" presStyleCnt="4">
        <dgm:presLayoutVars>
          <dgm:chMax val="0"/>
          <dgm:bulletEnabled val="1"/>
        </dgm:presLayoutVars>
      </dgm:prSet>
      <dgm:spPr/>
    </dgm:pt>
    <dgm:pt modelId="{452192D9-A2FF-47E3-9C30-C45F5CC0EC5B}" type="pres">
      <dgm:prSet presAssocID="{667C1E56-A8F8-49D4-9AC4-05E89038163B}" presName="spacer" presStyleCnt="0"/>
      <dgm:spPr/>
    </dgm:pt>
    <dgm:pt modelId="{6981EFCD-6BEF-4F3D-9225-33E28E17B2FC}" type="pres">
      <dgm:prSet presAssocID="{1251DB3F-8EB8-4BDB-BD1C-2DB3CC5E8EC5}" presName="parentText" presStyleLbl="node1" presStyleIdx="1" presStyleCnt="4">
        <dgm:presLayoutVars>
          <dgm:chMax val="0"/>
          <dgm:bulletEnabled val="1"/>
        </dgm:presLayoutVars>
      </dgm:prSet>
      <dgm:spPr/>
    </dgm:pt>
    <dgm:pt modelId="{FEB2608B-9557-49E7-AE70-46D3A55AC402}" type="pres">
      <dgm:prSet presAssocID="{6A062470-4CF5-4061-8C8D-46EADD267B49}" presName="spacer" presStyleCnt="0"/>
      <dgm:spPr/>
    </dgm:pt>
    <dgm:pt modelId="{B8098646-8E26-482B-A0DD-6DF28BEC32BF}" type="pres">
      <dgm:prSet presAssocID="{F51B407F-0B8E-4555-83DE-813A930D1C6B}" presName="parentText" presStyleLbl="node1" presStyleIdx="2" presStyleCnt="4">
        <dgm:presLayoutVars>
          <dgm:chMax val="0"/>
          <dgm:bulletEnabled val="1"/>
        </dgm:presLayoutVars>
      </dgm:prSet>
      <dgm:spPr/>
    </dgm:pt>
    <dgm:pt modelId="{EB68EDEE-3E24-4156-A215-C24D7C5688B9}" type="pres">
      <dgm:prSet presAssocID="{19B447CA-F1E9-48C6-BCD6-9124644F6D9E}" presName="spacer" presStyleCnt="0"/>
      <dgm:spPr/>
    </dgm:pt>
    <dgm:pt modelId="{5F3F2665-B4C9-4D6F-9CEB-D5AA73442FEF}" type="pres">
      <dgm:prSet presAssocID="{3667B83A-FCBE-4738-90D8-F598AAD69DCB}" presName="parentText" presStyleLbl="node1" presStyleIdx="3" presStyleCnt="4">
        <dgm:presLayoutVars>
          <dgm:chMax val="0"/>
          <dgm:bulletEnabled val="1"/>
        </dgm:presLayoutVars>
      </dgm:prSet>
      <dgm:spPr/>
    </dgm:pt>
  </dgm:ptLst>
  <dgm:cxnLst>
    <dgm:cxn modelId="{295ADB02-C52F-4D27-8735-395854F9D8F7}" type="presOf" srcId="{F51B407F-0B8E-4555-83DE-813A930D1C6B}" destId="{B8098646-8E26-482B-A0DD-6DF28BEC32BF}" srcOrd="0" destOrd="0" presId="urn:microsoft.com/office/officeart/2005/8/layout/vList2"/>
    <dgm:cxn modelId="{DF768F32-7578-40A4-9C0C-DA2140F3E0EB}" srcId="{70574186-776B-489E-98E7-326659489DA3}" destId="{1251DB3F-8EB8-4BDB-BD1C-2DB3CC5E8EC5}" srcOrd="1" destOrd="0" parTransId="{0B6A135C-12A2-4B43-9207-19A39E688B98}" sibTransId="{6A062470-4CF5-4061-8C8D-46EADD267B49}"/>
    <dgm:cxn modelId="{0B998044-5ECD-4105-B5BF-5062E9600794}" type="presOf" srcId="{0131094D-3427-49DB-A962-148D570FA262}" destId="{F4E1E939-AEA1-4118-A423-46D17E91EF5F}" srcOrd="0" destOrd="0" presId="urn:microsoft.com/office/officeart/2005/8/layout/vList2"/>
    <dgm:cxn modelId="{2F969564-2BA5-46C4-B37A-2A95E154987A}" type="presOf" srcId="{1251DB3F-8EB8-4BDB-BD1C-2DB3CC5E8EC5}" destId="{6981EFCD-6BEF-4F3D-9225-33E28E17B2FC}" srcOrd="0" destOrd="0" presId="urn:microsoft.com/office/officeart/2005/8/layout/vList2"/>
    <dgm:cxn modelId="{CFB43748-BE5E-4F18-8C1A-9A3CD6472655}" srcId="{70574186-776B-489E-98E7-326659489DA3}" destId="{3667B83A-FCBE-4738-90D8-F598AAD69DCB}" srcOrd="3" destOrd="0" parTransId="{86C141D1-CB1A-4F96-9E74-2958C169BD0F}" sibTransId="{8AE45164-6956-4A80-AB0E-A87218362A7C}"/>
    <dgm:cxn modelId="{C9A3B78D-56D3-4535-8EFB-82B010DE0394}" srcId="{70574186-776B-489E-98E7-326659489DA3}" destId="{F51B407F-0B8E-4555-83DE-813A930D1C6B}" srcOrd="2" destOrd="0" parTransId="{B814770B-7ADA-4B2F-BFCA-9A5B5F2B12C6}" sibTransId="{19B447CA-F1E9-48C6-BCD6-9124644F6D9E}"/>
    <dgm:cxn modelId="{07F40F9A-CF4C-4F34-9949-E6C8D21B06E2}" srcId="{70574186-776B-489E-98E7-326659489DA3}" destId="{0131094D-3427-49DB-A962-148D570FA262}" srcOrd="0" destOrd="0" parTransId="{F9A32EEE-DA50-4DA9-B61E-2D2583F4D238}" sibTransId="{667C1E56-A8F8-49D4-9AC4-05E89038163B}"/>
    <dgm:cxn modelId="{CE7307AD-77AC-4310-B692-6AB099B610BF}" type="presOf" srcId="{3667B83A-FCBE-4738-90D8-F598AAD69DCB}" destId="{5F3F2665-B4C9-4D6F-9CEB-D5AA73442FEF}" srcOrd="0" destOrd="0" presId="urn:microsoft.com/office/officeart/2005/8/layout/vList2"/>
    <dgm:cxn modelId="{D0409AC3-D64D-445B-B33D-3D7922C6EF03}" type="presOf" srcId="{70574186-776B-489E-98E7-326659489DA3}" destId="{F57B28FA-276D-460B-8657-24FAF788D3A9}" srcOrd="0" destOrd="0" presId="urn:microsoft.com/office/officeart/2005/8/layout/vList2"/>
    <dgm:cxn modelId="{280BBEEF-5FBF-4571-98CE-99915AA2A734}" type="presParOf" srcId="{F57B28FA-276D-460B-8657-24FAF788D3A9}" destId="{F4E1E939-AEA1-4118-A423-46D17E91EF5F}" srcOrd="0" destOrd="0" presId="urn:microsoft.com/office/officeart/2005/8/layout/vList2"/>
    <dgm:cxn modelId="{B170B20E-FD5A-4811-B31F-6372750110FF}" type="presParOf" srcId="{F57B28FA-276D-460B-8657-24FAF788D3A9}" destId="{452192D9-A2FF-47E3-9C30-C45F5CC0EC5B}" srcOrd="1" destOrd="0" presId="urn:microsoft.com/office/officeart/2005/8/layout/vList2"/>
    <dgm:cxn modelId="{BE6E96BA-D55B-4D97-9903-A5CAD47B4CD4}" type="presParOf" srcId="{F57B28FA-276D-460B-8657-24FAF788D3A9}" destId="{6981EFCD-6BEF-4F3D-9225-33E28E17B2FC}" srcOrd="2" destOrd="0" presId="urn:microsoft.com/office/officeart/2005/8/layout/vList2"/>
    <dgm:cxn modelId="{75B06A04-C307-4964-9369-58F3570CF5E0}" type="presParOf" srcId="{F57B28FA-276D-460B-8657-24FAF788D3A9}" destId="{FEB2608B-9557-49E7-AE70-46D3A55AC402}" srcOrd="3" destOrd="0" presId="urn:microsoft.com/office/officeart/2005/8/layout/vList2"/>
    <dgm:cxn modelId="{88C6C22E-B5D8-42AC-BFB4-18A9ED24BE84}" type="presParOf" srcId="{F57B28FA-276D-460B-8657-24FAF788D3A9}" destId="{B8098646-8E26-482B-A0DD-6DF28BEC32BF}" srcOrd="4" destOrd="0" presId="urn:microsoft.com/office/officeart/2005/8/layout/vList2"/>
    <dgm:cxn modelId="{943531E8-3E18-4F85-9E85-DD44119B0DBC}" type="presParOf" srcId="{F57B28FA-276D-460B-8657-24FAF788D3A9}" destId="{EB68EDEE-3E24-4156-A215-C24D7C5688B9}" srcOrd="5" destOrd="0" presId="urn:microsoft.com/office/officeart/2005/8/layout/vList2"/>
    <dgm:cxn modelId="{6F17CFC3-65C7-4523-9F3F-A832B5D79450}" type="presParOf" srcId="{F57B28FA-276D-460B-8657-24FAF788D3A9}" destId="{5F3F2665-B4C9-4D6F-9CEB-D5AA73442FEF}"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34C99918-7E90-4D53-81D4-0904D2719B7D}"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04F8AD17-4683-4EAD-A5A5-0D29C8B79443}">
      <dgm:prSet custT="1"/>
      <dgm:spPr/>
      <dgm:t>
        <a:bodyPr/>
        <a:lstStyle/>
        <a:p>
          <a:pPr rtl="0"/>
          <a:r>
            <a:rPr lang="en-IN" sz="2800" b="1" dirty="0">
              <a:latin typeface="Times New Roman" panose="02020603050405020304" pitchFamily="18" charset="0"/>
              <a:cs typeface="Times New Roman" panose="02020603050405020304" pitchFamily="18" charset="0"/>
            </a:rPr>
            <a:t>Use </a:t>
          </a:r>
          <a:r>
            <a:rPr lang="en-IN" sz="2800" b="1" i="0" u="sng" dirty="0">
              <a:latin typeface="Times New Roman" panose="02020603050405020304" pitchFamily="18" charset="0"/>
              <a:cs typeface="Times New Roman" panose="02020603050405020304" pitchFamily="18" charset="0"/>
            </a:rPr>
            <a:t>oils</a:t>
          </a:r>
          <a:r>
            <a:rPr lang="en-IN" sz="2800" b="1" dirty="0">
              <a:latin typeface="Times New Roman" panose="02020603050405020304" pitchFamily="18" charset="0"/>
              <a:cs typeface="Times New Roman" panose="02020603050405020304" pitchFamily="18" charset="0"/>
            </a:rPr>
            <a:t> in moderate quantity and use a variety of them</a:t>
          </a:r>
          <a:endParaRPr lang="en-US" sz="2800" b="1" dirty="0">
            <a:latin typeface="Times New Roman" panose="02020603050405020304" pitchFamily="18" charset="0"/>
            <a:cs typeface="Times New Roman" panose="02020603050405020304" pitchFamily="18" charset="0"/>
          </a:endParaRPr>
        </a:p>
      </dgm:t>
    </dgm:pt>
    <dgm:pt modelId="{F821621F-D083-4246-ADB4-0A5F041F64F5}" type="parTrans" cxnId="{1FDBD7FB-4F37-4BC2-8365-E2658DDE9337}">
      <dgm:prSet/>
      <dgm:spPr/>
      <dgm:t>
        <a:bodyPr/>
        <a:lstStyle/>
        <a:p>
          <a:endParaRPr lang="en-US"/>
        </a:p>
      </dgm:t>
    </dgm:pt>
    <dgm:pt modelId="{47554928-D707-4E90-835D-7DF90DCDC095}" type="sibTrans" cxnId="{1FDBD7FB-4F37-4BC2-8365-E2658DDE9337}">
      <dgm:prSet/>
      <dgm:spPr/>
      <dgm:t>
        <a:bodyPr/>
        <a:lstStyle/>
        <a:p>
          <a:endParaRPr lang="en-US"/>
        </a:p>
      </dgm:t>
    </dgm:pt>
    <dgm:pt modelId="{4D69861A-C559-4089-AF11-2F549788ACF3}">
      <dgm:prSet custT="1"/>
      <dgm:spPr/>
      <dgm:t>
        <a:bodyPr/>
        <a:lstStyle/>
        <a:p>
          <a:pPr rtl="0"/>
          <a:r>
            <a:rPr lang="en-IN" sz="2800" b="1" dirty="0">
              <a:latin typeface="Times New Roman" panose="02020603050405020304" pitchFamily="18" charset="0"/>
              <a:cs typeface="Times New Roman" panose="02020603050405020304" pitchFamily="18" charset="0"/>
            </a:rPr>
            <a:t>Restrict </a:t>
          </a:r>
          <a:r>
            <a:rPr lang="en-IN" sz="2800" b="1" u="sng" dirty="0">
              <a:latin typeface="Times New Roman" panose="02020603050405020304" pitchFamily="18" charset="0"/>
              <a:cs typeface="Times New Roman" panose="02020603050405020304" pitchFamily="18" charset="0"/>
            </a:rPr>
            <a:t>salt </a:t>
          </a:r>
          <a:r>
            <a:rPr lang="en-IN" sz="2800" b="1" dirty="0">
              <a:latin typeface="Times New Roman" panose="02020603050405020304" pitchFamily="18" charset="0"/>
              <a:cs typeface="Times New Roman" panose="02020603050405020304" pitchFamily="18" charset="0"/>
            </a:rPr>
            <a:t>intake</a:t>
          </a:r>
          <a:endParaRPr lang="en-US" sz="2800" b="1" dirty="0">
            <a:latin typeface="Times New Roman" panose="02020603050405020304" pitchFamily="18" charset="0"/>
            <a:cs typeface="Times New Roman" panose="02020603050405020304" pitchFamily="18" charset="0"/>
          </a:endParaRPr>
        </a:p>
      </dgm:t>
    </dgm:pt>
    <dgm:pt modelId="{52E43D97-D8BA-4E66-B138-68EAA3F28C42}" type="parTrans" cxnId="{4BFE3484-F91C-4F73-9ECC-096783229272}">
      <dgm:prSet/>
      <dgm:spPr/>
      <dgm:t>
        <a:bodyPr/>
        <a:lstStyle/>
        <a:p>
          <a:endParaRPr lang="en-US"/>
        </a:p>
      </dgm:t>
    </dgm:pt>
    <dgm:pt modelId="{418F9257-1157-4F40-A30B-D3E671F51E08}" type="sibTrans" cxnId="{4BFE3484-F91C-4F73-9ECC-096783229272}">
      <dgm:prSet/>
      <dgm:spPr/>
      <dgm:t>
        <a:bodyPr/>
        <a:lstStyle/>
        <a:p>
          <a:endParaRPr lang="en-US"/>
        </a:p>
      </dgm:t>
    </dgm:pt>
    <dgm:pt modelId="{DA6B1EEF-F4C8-4858-906B-0384330A63F6}">
      <dgm:prSet/>
      <dgm:spPr/>
      <dgm:t>
        <a:bodyPr/>
        <a:lstStyle/>
        <a:p>
          <a:pPr rtl="0"/>
          <a:r>
            <a:rPr lang="en-IN" b="1" u="sng" dirty="0">
              <a:latin typeface="Times New Roman" panose="02020603050405020304" pitchFamily="18" charset="0"/>
              <a:cs typeface="Times New Roman" panose="02020603050405020304" pitchFamily="18" charset="0"/>
            </a:rPr>
            <a:t>Minimize</a:t>
          </a:r>
          <a:r>
            <a:rPr lang="en-IN" b="1" dirty="0">
              <a:latin typeface="Times New Roman" panose="02020603050405020304" pitchFamily="18" charset="0"/>
              <a:cs typeface="Times New Roman" panose="02020603050405020304" pitchFamily="18" charset="0"/>
            </a:rPr>
            <a:t> consumption of High fat, Sugar Salt &amp; Ultra processed food</a:t>
          </a:r>
          <a:endParaRPr lang="en-US" b="1" dirty="0">
            <a:latin typeface="Times New Roman" panose="02020603050405020304" pitchFamily="18" charset="0"/>
            <a:cs typeface="Times New Roman" panose="02020603050405020304" pitchFamily="18" charset="0"/>
          </a:endParaRPr>
        </a:p>
      </dgm:t>
    </dgm:pt>
    <dgm:pt modelId="{D971F1A4-6283-4FD2-AF8D-CC7824426FA5}" type="parTrans" cxnId="{9107A508-C85E-4718-8972-917C1FB5B721}">
      <dgm:prSet/>
      <dgm:spPr/>
      <dgm:t>
        <a:bodyPr/>
        <a:lstStyle/>
        <a:p>
          <a:endParaRPr lang="en-US"/>
        </a:p>
      </dgm:t>
    </dgm:pt>
    <dgm:pt modelId="{6EAA28C9-98C8-45DE-9ACE-E65022837D03}" type="sibTrans" cxnId="{9107A508-C85E-4718-8972-917C1FB5B721}">
      <dgm:prSet/>
      <dgm:spPr/>
      <dgm:t>
        <a:bodyPr/>
        <a:lstStyle/>
        <a:p>
          <a:endParaRPr lang="en-US"/>
        </a:p>
      </dgm:t>
    </dgm:pt>
    <dgm:pt modelId="{B566A16D-E5EF-4FD0-8936-1C4D7777DD2E}">
      <dgm:prSet custT="1"/>
      <dgm:spPr/>
      <dgm:t>
        <a:bodyPr/>
        <a:lstStyle/>
        <a:p>
          <a:pPr rtl="0"/>
          <a:r>
            <a:rPr lang="en-IN" sz="2800" b="1" dirty="0">
              <a:latin typeface="Times New Roman" panose="02020603050405020304" pitchFamily="18" charset="0"/>
              <a:cs typeface="Times New Roman" panose="02020603050405020304" pitchFamily="18" charset="0"/>
            </a:rPr>
            <a:t>Drink adequate quantity of </a:t>
          </a:r>
          <a:r>
            <a:rPr lang="en-IN" sz="2800" b="1" u="sng" dirty="0">
              <a:latin typeface="Times New Roman" panose="02020603050405020304" pitchFamily="18" charset="0"/>
              <a:cs typeface="Times New Roman" panose="02020603050405020304" pitchFamily="18" charset="0"/>
            </a:rPr>
            <a:t>water</a:t>
          </a:r>
          <a:endParaRPr lang="en-US" sz="2800" b="1" u="sng" dirty="0">
            <a:latin typeface="Times New Roman" panose="02020603050405020304" pitchFamily="18" charset="0"/>
            <a:cs typeface="Times New Roman" panose="02020603050405020304" pitchFamily="18" charset="0"/>
          </a:endParaRPr>
        </a:p>
      </dgm:t>
    </dgm:pt>
    <dgm:pt modelId="{A00C53FF-466E-4FEB-BF58-7E6836C4C4A1}" type="parTrans" cxnId="{949FD897-BF1D-4A97-9552-972EF7FBA7AF}">
      <dgm:prSet/>
      <dgm:spPr/>
      <dgm:t>
        <a:bodyPr/>
        <a:lstStyle/>
        <a:p>
          <a:endParaRPr lang="en-US"/>
        </a:p>
      </dgm:t>
    </dgm:pt>
    <dgm:pt modelId="{E8DA6E83-637C-4F12-B71D-AE1EF6CE436D}" type="sibTrans" cxnId="{949FD897-BF1D-4A97-9552-972EF7FBA7AF}">
      <dgm:prSet/>
      <dgm:spPr/>
      <dgm:t>
        <a:bodyPr/>
        <a:lstStyle/>
        <a:p>
          <a:endParaRPr lang="en-US"/>
        </a:p>
      </dgm:t>
    </dgm:pt>
    <dgm:pt modelId="{20B986C6-FDE0-40C4-9161-BB5EE0C0191F}">
      <dgm:prSet custT="1"/>
      <dgm:spPr/>
      <dgm:t>
        <a:bodyPr/>
        <a:lstStyle/>
        <a:p>
          <a:pPr rtl="0"/>
          <a:r>
            <a:rPr lang="en-IN" sz="2800" b="1" dirty="0">
              <a:latin typeface="Times New Roman" panose="02020603050405020304" pitchFamily="18" charset="0"/>
              <a:cs typeface="Times New Roman" panose="02020603050405020304" pitchFamily="18" charset="0"/>
            </a:rPr>
            <a:t>Try to eat some foods </a:t>
          </a:r>
          <a:r>
            <a:rPr lang="en-IN" sz="2800" b="1" u="sng" dirty="0">
              <a:latin typeface="Times New Roman" panose="02020603050405020304" pitchFamily="18" charset="0"/>
              <a:cs typeface="Times New Roman" panose="02020603050405020304" pitchFamily="18" charset="0"/>
            </a:rPr>
            <a:t>raw</a:t>
          </a:r>
          <a:endParaRPr lang="en-US" sz="2800" b="1" u="sng" dirty="0">
            <a:latin typeface="Times New Roman" panose="02020603050405020304" pitchFamily="18" charset="0"/>
            <a:cs typeface="Times New Roman" panose="02020603050405020304" pitchFamily="18" charset="0"/>
          </a:endParaRPr>
        </a:p>
      </dgm:t>
    </dgm:pt>
    <dgm:pt modelId="{3A37B7E9-B428-41AD-BBD6-D3C55F2565B9}" type="parTrans" cxnId="{1A95017D-9D50-4CD6-99C9-45707EA0810B}">
      <dgm:prSet/>
      <dgm:spPr/>
      <dgm:t>
        <a:bodyPr/>
        <a:lstStyle/>
        <a:p>
          <a:endParaRPr lang="en-US"/>
        </a:p>
      </dgm:t>
    </dgm:pt>
    <dgm:pt modelId="{C9D0C345-7628-4221-96D3-69E51868700B}" type="sibTrans" cxnId="{1A95017D-9D50-4CD6-99C9-45707EA0810B}">
      <dgm:prSet/>
      <dgm:spPr/>
      <dgm:t>
        <a:bodyPr/>
        <a:lstStyle/>
        <a:p>
          <a:endParaRPr lang="en-US"/>
        </a:p>
      </dgm:t>
    </dgm:pt>
    <dgm:pt modelId="{9D004247-B4BE-472C-86C8-2D2344E4B0EB}">
      <dgm:prSet/>
      <dgm:spPr/>
      <dgm:t>
        <a:bodyPr/>
        <a:lstStyle/>
        <a:p>
          <a:pPr rtl="0"/>
          <a:r>
            <a:rPr lang="en-US" b="1" dirty="0">
              <a:solidFill>
                <a:srgbClr val="2D3530"/>
              </a:solidFill>
              <a:latin typeface="Times New Roman" panose="02020603050405020304" pitchFamily="18" charset="0"/>
              <a:cs typeface="Times New Roman" panose="02020603050405020304" pitchFamily="18" charset="0"/>
            </a:rPr>
            <a:t>Embrace </a:t>
          </a:r>
          <a:r>
            <a:rPr lang="en-US" b="1" u="sng" dirty="0">
              <a:solidFill>
                <a:srgbClr val="2D3530"/>
              </a:solidFill>
              <a:latin typeface="Times New Roman" panose="02020603050405020304" pitchFamily="18" charset="0"/>
              <a:cs typeface="Times New Roman" panose="02020603050405020304" pitchFamily="18" charset="0"/>
            </a:rPr>
            <a:t>traditional </a:t>
          </a:r>
          <a:r>
            <a:rPr lang="en-US" b="1" dirty="0">
              <a:solidFill>
                <a:srgbClr val="2D3530"/>
              </a:solidFill>
              <a:latin typeface="Times New Roman" panose="02020603050405020304" pitchFamily="18" charset="0"/>
              <a:cs typeface="Times New Roman" panose="02020603050405020304" pitchFamily="18" charset="0"/>
            </a:rPr>
            <a:t>Indian lifestyle, food &amp; recipes</a:t>
          </a:r>
        </a:p>
      </dgm:t>
    </dgm:pt>
    <dgm:pt modelId="{7B26CD7A-F1A2-49E0-AEB5-E27518297340}" type="parTrans" cxnId="{93401082-F7FD-479B-8CF7-7037AFE6CE12}">
      <dgm:prSet/>
      <dgm:spPr/>
      <dgm:t>
        <a:bodyPr/>
        <a:lstStyle/>
        <a:p>
          <a:endParaRPr lang="en-US"/>
        </a:p>
      </dgm:t>
    </dgm:pt>
    <dgm:pt modelId="{378EF42E-204E-4951-91DA-856E508A7FA9}" type="sibTrans" cxnId="{93401082-F7FD-479B-8CF7-7037AFE6CE12}">
      <dgm:prSet/>
      <dgm:spPr/>
      <dgm:t>
        <a:bodyPr/>
        <a:lstStyle/>
        <a:p>
          <a:endParaRPr lang="en-US"/>
        </a:p>
      </dgm:t>
    </dgm:pt>
    <dgm:pt modelId="{9FC3FA12-B5A5-41FA-A4A4-BA1162E6DC1C}" type="pres">
      <dgm:prSet presAssocID="{34C99918-7E90-4D53-81D4-0904D2719B7D}" presName="linear" presStyleCnt="0">
        <dgm:presLayoutVars>
          <dgm:animLvl val="lvl"/>
          <dgm:resizeHandles val="exact"/>
        </dgm:presLayoutVars>
      </dgm:prSet>
      <dgm:spPr/>
    </dgm:pt>
    <dgm:pt modelId="{CD495BDE-D8EE-4B6E-B879-3756D6D9AA1B}" type="pres">
      <dgm:prSet presAssocID="{04F8AD17-4683-4EAD-A5A5-0D29C8B79443}" presName="parentText" presStyleLbl="node1" presStyleIdx="0" presStyleCnt="6">
        <dgm:presLayoutVars>
          <dgm:chMax val="0"/>
          <dgm:bulletEnabled val="1"/>
        </dgm:presLayoutVars>
      </dgm:prSet>
      <dgm:spPr/>
    </dgm:pt>
    <dgm:pt modelId="{31CDDE45-9C10-43FA-8F02-7F0B55E7382E}" type="pres">
      <dgm:prSet presAssocID="{47554928-D707-4E90-835D-7DF90DCDC095}" presName="spacer" presStyleCnt="0"/>
      <dgm:spPr/>
    </dgm:pt>
    <dgm:pt modelId="{82DBFCDD-D6AC-4514-B7B8-9354D90FF86F}" type="pres">
      <dgm:prSet presAssocID="{4D69861A-C559-4089-AF11-2F549788ACF3}" presName="parentText" presStyleLbl="node1" presStyleIdx="1" presStyleCnt="6">
        <dgm:presLayoutVars>
          <dgm:chMax val="0"/>
          <dgm:bulletEnabled val="1"/>
        </dgm:presLayoutVars>
      </dgm:prSet>
      <dgm:spPr/>
    </dgm:pt>
    <dgm:pt modelId="{1ECD7CEE-9441-489A-ADC8-A07EBF2197A1}" type="pres">
      <dgm:prSet presAssocID="{418F9257-1157-4F40-A30B-D3E671F51E08}" presName="spacer" presStyleCnt="0"/>
      <dgm:spPr/>
    </dgm:pt>
    <dgm:pt modelId="{3FA9E810-20F5-46CB-8F86-D18A68690F7F}" type="pres">
      <dgm:prSet presAssocID="{DA6B1EEF-F4C8-4858-906B-0384330A63F6}" presName="parentText" presStyleLbl="node1" presStyleIdx="2" presStyleCnt="6" custLinFactY="200000" custLinFactNeighborY="218526">
        <dgm:presLayoutVars>
          <dgm:chMax val="0"/>
          <dgm:bulletEnabled val="1"/>
        </dgm:presLayoutVars>
      </dgm:prSet>
      <dgm:spPr/>
    </dgm:pt>
    <dgm:pt modelId="{6AB6F21C-9FF2-47CD-8763-9917100ADF96}" type="pres">
      <dgm:prSet presAssocID="{6EAA28C9-98C8-45DE-9ACE-E65022837D03}" presName="spacer" presStyleCnt="0"/>
      <dgm:spPr/>
    </dgm:pt>
    <dgm:pt modelId="{0B1D4138-A5F5-4BC6-AD5D-080D8D73DDE0}" type="pres">
      <dgm:prSet presAssocID="{B566A16D-E5EF-4FD0-8936-1C4D7777DD2E}" presName="parentText" presStyleLbl="node1" presStyleIdx="3" presStyleCnt="6" custLinFactY="-98706" custLinFactNeighborX="-692" custLinFactNeighborY="-100000">
        <dgm:presLayoutVars>
          <dgm:chMax val="0"/>
          <dgm:bulletEnabled val="1"/>
        </dgm:presLayoutVars>
      </dgm:prSet>
      <dgm:spPr/>
    </dgm:pt>
    <dgm:pt modelId="{CBFF5880-7351-487A-B873-6C674D98D4F4}" type="pres">
      <dgm:prSet presAssocID="{E8DA6E83-637C-4F12-B71D-AE1EF6CE436D}" presName="spacer" presStyleCnt="0"/>
      <dgm:spPr/>
    </dgm:pt>
    <dgm:pt modelId="{D8286BC8-94A6-41D4-A92D-FE4E5B58D421}" type="pres">
      <dgm:prSet presAssocID="{20B986C6-FDE0-40C4-9161-BB5EE0C0191F}" presName="parentText" presStyleLbl="node1" presStyleIdx="4" presStyleCnt="6" custLinFactY="-97101" custLinFactNeighborY="-100000">
        <dgm:presLayoutVars>
          <dgm:chMax val="0"/>
          <dgm:bulletEnabled val="1"/>
        </dgm:presLayoutVars>
      </dgm:prSet>
      <dgm:spPr/>
    </dgm:pt>
    <dgm:pt modelId="{6BA69575-4082-42A9-85CF-F9C431A33A6A}" type="pres">
      <dgm:prSet presAssocID="{C9D0C345-7628-4221-96D3-69E51868700B}" presName="spacer" presStyleCnt="0"/>
      <dgm:spPr/>
    </dgm:pt>
    <dgm:pt modelId="{76DE0A1F-04EF-4D2A-91C6-577DEE69150F}" type="pres">
      <dgm:prSet presAssocID="{9D004247-B4BE-472C-86C8-2D2344E4B0EB}" presName="parentText" presStyleLbl="node1" presStyleIdx="5" presStyleCnt="6">
        <dgm:presLayoutVars>
          <dgm:chMax val="0"/>
          <dgm:bulletEnabled val="1"/>
        </dgm:presLayoutVars>
      </dgm:prSet>
      <dgm:spPr/>
    </dgm:pt>
  </dgm:ptLst>
  <dgm:cxnLst>
    <dgm:cxn modelId="{9107A508-C85E-4718-8972-917C1FB5B721}" srcId="{34C99918-7E90-4D53-81D4-0904D2719B7D}" destId="{DA6B1EEF-F4C8-4858-906B-0384330A63F6}" srcOrd="2" destOrd="0" parTransId="{D971F1A4-6283-4FD2-AF8D-CC7824426FA5}" sibTransId="{6EAA28C9-98C8-45DE-9ACE-E65022837D03}"/>
    <dgm:cxn modelId="{F16DA310-85B5-48CD-9896-77E6E26FEEE1}" type="presOf" srcId="{20B986C6-FDE0-40C4-9161-BB5EE0C0191F}" destId="{D8286BC8-94A6-41D4-A92D-FE4E5B58D421}" srcOrd="0" destOrd="0" presId="urn:microsoft.com/office/officeart/2005/8/layout/vList2"/>
    <dgm:cxn modelId="{4C1E5934-DA44-4E92-A781-1C3FB120BE40}" type="presOf" srcId="{34C99918-7E90-4D53-81D4-0904D2719B7D}" destId="{9FC3FA12-B5A5-41FA-A4A4-BA1162E6DC1C}" srcOrd="0" destOrd="0" presId="urn:microsoft.com/office/officeart/2005/8/layout/vList2"/>
    <dgm:cxn modelId="{DB4D1D69-A1BA-44D2-9FE2-6688952A35BE}" type="presOf" srcId="{DA6B1EEF-F4C8-4858-906B-0384330A63F6}" destId="{3FA9E810-20F5-46CB-8F86-D18A68690F7F}" srcOrd="0" destOrd="0" presId="urn:microsoft.com/office/officeart/2005/8/layout/vList2"/>
    <dgm:cxn modelId="{B8AEC56A-A335-4F19-9364-082CFD8B665F}" type="presOf" srcId="{04F8AD17-4683-4EAD-A5A5-0D29C8B79443}" destId="{CD495BDE-D8EE-4B6E-B879-3756D6D9AA1B}" srcOrd="0" destOrd="0" presId="urn:microsoft.com/office/officeart/2005/8/layout/vList2"/>
    <dgm:cxn modelId="{1A95017D-9D50-4CD6-99C9-45707EA0810B}" srcId="{34C99918-7E90-4D53-81D4-0904D2719B7D}" destId="{20B986C6-FDE0-40C4-9161-BB5EE0C0191F}" srcOrd="4" destOrd="0" parTransId="{3A37B7E9-B428-41AD-BBD6-D3C55F2565B9}" sibTransId="{C9D0C345-7628-4221-96D3-69E51868700B}"/>
    <dgm:cxn modelId="{93401082-F7FD-479B-8CF7-7037AFE6CE12}" srcId="{34C99918-7E90-4D53-81D4-0904D2719B7D}" destId="{9D004247-B4BE-472C-86C8-2D2344E4B0EB}" srcOrd="5" destOrd="0" parTransId="{7B26CD7A-F1A2-49E0-AEB5-E27518297340}" sibTransId="{378EF42E-204E-4951-91DA-856E508A7FA9}"/>
    <dgm:cxn modelId="{4BFE3484-F91C-4F73-9ECC-096783229272}" srcId="{34C99918-7E90-4D53-81D4-0904D2719B7D}" destId="{4D69861A-C559-4089-AF11-2F549788ACF3}" srcOrd="1" destOrd="0" parTransId="{52E43D97-D8BA-4E66-B138-68EAA3F28C42}" sibTransId="{418F9257-1157-4F40-A30B-D3E671F51E08}"/>
    <dgm:cxn modelId="{949FD897-BF1D-4A97-9552-972EF7FBA7AF}" srcId="{34C99918-7E90-4D53-81D4-0904D2719B7D}" destId="{B566A16D-E5EF-4FD0-8936-1C4D7777DD2E}" srcOrd="3" destOrd="0" parTransId="{A00C53FF-466E-4FEB-BF58-7E6836C4C4A1}" sibTransId="{E8DA6E83-637C-4F12-B71D-AE1EF6CE436D}"/>
    <dgm:cxn modelId="{2276D2C1-9E1F-49C5-AC48-92F13DB82CA6}" type="presOf" srcId="{4D69861A-C559-4089-AF11-2F549788ACF3}" destId="{82DBFCDD-D6AC-4514-B7B8-9354D90FF86F}" srcOrd="0" destOrd="0" presId="urn:microsoft.com/office/officeart/2005/8/layout/vList2"/>
    <dgm:cxn modelId="{B34363D8-FB3D-43C7-B524-89C077CF93A1}" type="presOf" srcId="{B566A16D-E5EF-4FD0-8936-1C4D7777DD2E}" destId="{0B1D4138-A5F5-4BC6-AD5D-080D8D73DDE0}" srcOrd="0" destOrd="0" presId="urn:microsoft.com/office/officeart/2005/8/layout/vList2"/>
    <dgm:cxn modelId="{8AA6A3F7-2C1E-4188-B25A-94C5C9038F11}" type="presOf" srcId="{9D004247-B4BE-472C-86C8-2D2344E4B0EB}" destId="{76DE0A1F-04EF-4D2A-91C6-577DEE69150F}" srcOrd="0" destOrd="0" presId="urn:microsoft.com/office/officeart/2005/8/layout/vList2"/>
    <dgm:cxn modelId="{1FDBD7FB-4F37-4BC2-8365-E2658DDE9337}" srcId="{34C99918-7E90-4D53-81D4-0904D2719B7D}" destId="{04F8AD17-4683-4EAD-A5A5-0D29C8B79443}" srcOrd="0" destOrd="0" parTransId="{F821621F-D083-4246-ADB4-0A5F041F64F5}" sibTransId="{47554928-D707-4E90-835D-7DF90DCDC095}"/>
    <dgm:cxn modelId="{4952BB98-8EE0-4A13-AB0D-3390833552B3}" type="presParOf" srcId="{9FC3FA12-B5A5-41FA-A4A4-BA1162E6DC1C}" destId="{CD495BDE-D8EE-4B6E-B879-3756D6D9AA1B}" srcOrd="0" destOrd="0" presId="urn:microsoft.com/office/officeart/2005/8/layout/vList2"/>
    <dgm:cxn modelId="{F092057F-AC80-47C5-A998-B9C6C80A7C8A}" type="presParOf" srcId="{9FC3FA12-B5A5-41FA-A4A4-BA1162E6DC1C}" destId="{31CDDE45-9C10-43FA-8F02-7F0B55E7382E}" srcOrd="1" destOrd="0" presId="urn:microsoft.com/office/officeart/2005/8/layout/vList2"/>
    <dgm:cxn modelId="{E8ED9D83-A68B-4AD9-90FD-A04A21682044}" type="presParOf" srcId="{9FC3FA12-B5A5-41FA-A4A4-BA1162E6DC1C}" destId="{82DBFCDD-D6AC-4514-B7B8-9354D90FF86F}" srcOrd="2" destOrd="0" presId="urn:microsoft.com/office/officeart/2005/8/layout/vList2"/>
    <dgm:cxn modelId="{48FCD9C8-1EBB-4D3A-9E07-12BB721B2470}" type="presParOf" srcId="{9FC3FA12-B5A5-41FA-A4A4-BA1162E6DC1C}" destId="{1ECD7CEE-9441-489A-ADC8-A07EBF2197A1}" srcOrd="3" destOrd="0" presId="urn:microsoft.com/office/officeart/2005/8/layout/vList2"/>
    <dgm:cxn modelId="{ED3DD80E-F9AE-4E63-A728-5DC1AFB3C285}" type="presParOf" srcId="{9FC3FA12-B5A5-41FA-A4A4-BA1162E6DC1C}" destId="{3FA9E810-20F5-46CB-8F86-D18A68690F7F}" srcOrd="4" destOrd="0" presId="urn:microsoft.com/office/officeart/2005/8/layout/vList2"/>
    <dgm:cxn modelId="{F8C9CE66-3E07-426F-885E-DA1259FAF2E5}" type="presParOf" srcId="{9FC3FA12-B5A5-41FA-A4A4-BA1162E6DC1C}" destId="{6AB6F21C-9FF2-47CD-8763-9917100ADF96}" srcOrd="5" destOrd="0" presId="urn:microsoft.com/office/officeart/2005/8/layout/vList2"/>
    <dgm:cxn modelId="{C8A88B9E-B9E9-41D4-8B8B-A334EF6E1B66}" type="presParOf" srcId="{9FC3FA12-B5A5-41FA-A4A4-BA1162E6DC1C}" destId="{0B1D4138-A5F5-4BC6-AD5D-080D8D73DDE0}" srcOrd="6" destOrd="0" presId="urn:microsoft.com/office/officeart/2005/8/layout/vList2"/>
    <dgm:cxn modelId="{368B6117-D6E2-4C25-BFEF-0C0C1B566C70}" type="presParOf" srcId="{9FC3FA12-B5A5-41FA-A4A4-BA1162E6DC1C}" destId="{CBFF5880-7351-487A-B873-6C674D98D4F4}" srcOrd="7" destOrd="0" presId="urn:microsoft.com/office/officeart/2005/8/layout/vList2"/>
    <dgm:cxn modelId="{73647945-00AB-413D-B65F-334B61331D3A}" type="presParOf" srcId="{9FC3FA12-B5A5-41FA-A4A4-BA1162E6DC1C}" destId="{D8286BC8-94A6-41D4-A92D-FE4E5B58D421}" srcOrd="8" destOrd="0" presId="urn:microsoft.com/office/officeart/2005/8/layout/vList2"/>
    <dgm:cxn modelId="{4E4143F7-4A34-487D-A222-C4936145E2B5}" type="presParOf" srcId="{9FC3FA12-B5A5-41FA-A4A4-BA1162E6DC1C}" destId="{6BA69575-4082-42A9-85CF-F9C431A33A6A}" srcOrd="9" destOrd="0" presId="urn:microsoft.com/office/officeart/2005/8/layout/vList2"/>
    <dgm:cxn modelId="{A12E62AC-C37E-471C-A48F-2D5118151695}" type="presParOf" srcId="{9FC3FA12-B5A5-41FA-A4A4-BA1162E6DC1C}" destId="{76DE0A1F-04EF-4D2A-91C6-577DEE69150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C0597E-C1BC-4E4A-B66B-90B674165E01}" type="doc">
      <dgm:prSet loTypeId="urn:microsoft.com/office/officeart/2005/8/layout/vList2" loCatId="list" qsTypeId="urn:microsoft.com/office/officeart/2005/8/quickstyle/simple3" qsCatId="simple" csTypeId="urn:microsoft.com/office/officeart/2005/8/colors/accent4_2" csCatId="accent4" phldr="1"/>
      <dgm:spPr/>
      <dgm:t>
        <a:bodyPr/>
        <a:lstStyle/>
        <a:p>
          <a:endParaRPr lang="en-US"/>
        </a:p>
      </dgm:t>
    </dgm:pt>
    <dgm:pt modelId="{11D281BD-BB26-4BC1-985C-24DC6F580DAE}">
      <dgm:prSet custT="1"/>
      <dgm:spPr/>
      <dgm:t>
        <a:bodyPr/>
        <a:lstStyle/>
        <a:p>
          <a:pPr rtl="0"/>
          <a:r>
            <a:rPr lang="en-US" sz="2000" b="1" dirty="0">
              <a:latin typeface="Times New Roman" panose="02020603050405020304" pitchFamily="18" charset="0"/>
              <a:cs typeface="Times New Roman" panose="02020603050405020304" pitchFamily="18" charset="0"/>
            </a:rPr>
            <a:t>Read Nutrient information: Fat, Sugar, Salt, Calories (per 100 </a:t>
          </a:r>
          <a:r>
            <a:rPr lang="en-US" sz="2000" b="1" dirty="0" err="1">
              <a:latin typeface="Times New Roman" panose="02020603050405020304" pitchFamily="18" charset="0"/>
              <a:cs typeface="Times New Roman" panose="02020603050405020304" pitchFamily="18" charset="0"/>
            </a:rPr>
            <a:t>gms</a:t>
          </a:r>
          <a:r>
            <a:rPr lang="en-US" sz="2000" b="1" dirty="0">
              <a:latin typeface="Times New Roman" panose="02020603050405020304" pitchFamily="18" charset="0"/>
              <a:cs typeface="Times New Roman" panose="02020603050405020304" pitchFamily="18" charset="0"/>
            </a:rPr>
            <a:t> or per serving size)</a:t>
          </a:r>
          <a:endParaRPr lang="en-US" sz="2000" dirty="0">
            <a:latin typeface="Times New Roman" panose="02020603050405020304" pitchFamily="18" charset="0"/>
            <a:cs typeface="Times New Roman" panose="02020603050405020304" pitchFamily="18" charset="0"/>
          </a:endParaRPr>
        </a:p>
      </dgm:t>
    </dgm:pt>
    <dgm:pt modelId="{7785DB77-757C-493B-8602-10876E89DCE9}" type="parTrans" cxnId="{B0147582-D2D9-4DC0-B094-68FF2DD23D2D}">
      <dgm:prSet/>
      <dgm:spPr/>
      <dgm:t>
        <a:bodyPr/>
        <a:lstStyle/>
        <a:p>
          <a:endParaRPr lang="en-US"/>
        </a:p>
      </dgm:t>
    </dgm:pt>
    <dgm:pt modelId="{86CDB51C-E013-4D48-9078-8F4EB1A64D5E}" type="sibTrans" cxnId="{B0147582-D2D9-4DC0-B094-68FF2DD23D2D}">
      <dgm:prSet/>
      <dgm:spPr/>
      <dgm:t>
        <a:bodyPr/>
        <a:lstStyle/>
        <a:p>
          <a:endParaRPr lang="en-US"/>
        </a:p>
      </dgm:t>
    </dgm:pt>
    <dgm:pt modelId="{0FD929D8-1046-4122-8BE4-57640FAC10A0}">
      <dgm:prSet custT="1"/>
      <dgm:spPr/>
      <dgm:t>
        <a:bodyPr/>
        <a:lstStyle/>
        <a:p>
          <a:pPr rtl="0"/>
          <a:r>
            <a:rPr lang="en-US" sz="2000" b="1" dirty="0">
              <a:latin typeface="Times New Roman" panose="02020603050405020304" pitchFamily="18" charset="0"/>
              <a:cs typeface="Times New Roman" panose="02020603050405020304" pitchFamily="18" charset="0"/>
            </a:rPr>
            <a:t>Serving Size </a:t>
          </a:r>
        </a:p>
      </dgm:t>
    </dgm:pt>
    <dgm:pt modelId="{C5B745E9-468D-45B9-A9E1-CEAEBEE7516A}" type="parTrans" cxnId="{59E10C49-E791-4E7E-88FD-DE027D45E275}">
      <dgm:prSet/>
      <dgm:spPr/>
      <dgm:t>
        <a:bodyPr/>
        <a:lstStyle/>
        <a:p>
          <a:endParaRPr lang="en-US"/>
        </a:p>
      </dgm:t>
    </dgm:pt>
    <dgm:pt modelId="{98F56AE4-30E1-47DF-8E06-CC66A891CB9C}" type="sibTrans" cxnId="{59E10C49-E791-4E7E-88FD-DE027D45E275}">
      <dgm:prSet/>
      <dgm:spPr/>
      <dgm:t>
        <a:bodyPr/>
        <a:lstStyle/>
        <a:p>
          <a:endParaRPr lang="en-US"/>
        </a:p>
      </dgm:t>
    </dgm:pt>
    <dgm:pt modelId="{0CABB622-2C9C-4FDD-A630-4F976DD176D7}">
      <dgm:prSet custT="1"/>
      <dgm:spPr/>
      <dgm:t>
        <a:bodyPr/>
        <a:lstStyle/>
        <a:p>
          <a:pPr rtl="0"/>
          <a:r>
            <a:rPr lang="en-US" sz="2000" b="1" dirty="0">
              <a:latin typeface="Times New Roman" panose="02020603050405020304" pitchFamily="18" charset="0"/>
              <a:cs typeface="Times New Roman" panose="02020603050405020304" pitchFamily="18" charset="0"/>
            </a:rPr>
            <a:t>Calculations- apply to &gt; 10 years age</a:t>
          </a:r>
        </a:p>
      </dgm:t>
    </dgm:pt>
    <dgm:pt modelId="{A1A147DC-A21D-4D6B-8325-3643C824AE73}" type="parTrans" cxnId="{2EF6FBB9-B559-411B-ACA6-A1033B064AB3}">
      <dgm:prSet/>
      <dgm:spPr/>
      <dgm:t>
        <a:bodyPr/>
        <a:lstStyle/>
        <a:p>
          <a:endParaRPr lang="en-US"/>
        </a:p>
      </dgm:t>
    </dgm:pt>
    <dgm:pt modelId="{85B7D324-A2B4-4755-9122-F26971B60CF6}" type="sibTrans" cxnId="{2EF6FBB9-B559-411B-ACA6-A1033B064AB3}">
      <dgm:prSet/>
      <dgm:spPr/>
      <dgm:t>
        <a:bodyPr/>
        <a:lstStyle/>
        <a:p>
          <a:endParaRPr lang="en-US"/>
        </a:p>
      </dgm:t>
    </dgm:pt>
    <dgm:pt modelId="{85CA588B-0232-426A-9B7E-ED6A5D367DC8}" type="pres">
      <dgm:prSet presAssocID="{4AC0597E-C1BC-4E4A-B66B-90B674165E01}" presName="linear" presStyleCnt="0">
        <dgm:presLayoutVars>
          <dgm:animLvl val="lvl"/>
          <dgm:resizeHandles val="exact"/>
        </dgm:presLayoutVars>
      </dgm:prSet>
      <dgm:spPr/>
    </dgm:pt>
    <dgm:pt modelId="{F9932B04-10A9-41C8-8210-28A8EC91C433}" type="pres">
      <dgm:prSet presAssocID="{11D281BD-BB26-4BC1-985C-24DC6F580DAE}" presName="parentText" presStyleLbl="node1" presStyleIdx="0" presStyleCnt="3" custScaleY="257523">
        <dgm:presLayoutVars>
          <dgm:chMax val="0"/>
          <dgm:bulletEnabled val="1"/>
        </dgm:presLayoutVars>
      </dgm:prSet>
      <dgm:spPr/>
    </dgm:pt>
    <dgm:pt modelId="{4B914009-2573-4FBC-BF17-295B51398395}" type="pres">
      <dgm:prSet presAssocID="{86CDB51C-E013-4D48-9078-8F4EB1A64D5E}" presName="spacer" presStyleCnt="0"/>
      <dgm:spPr/>
    </dgm:pt>
    <dgm:pt modelId="{8DEF7669-364D-4787-B17D-5B32324CEBCA}" type="pres">
      <dgm:prSet presAssocID="{0FD929D8-1046-4122-8BE4-57640FAC10A0}" presName="parentText" presStyleLbl="node1" presStyleIdx="1" presStyleCnt="3" custScaleY="69284" custLinFactNeighborX="-338">
        <dgm:presLayoutVars>
          <dgm:chMax val="0"/>
          <dgm:bulletEnabled val="1"/>
        </dgm:presLayoutVars>
      </dgm:prSet>
      <dgm:spPr/>
    </dgm:pt>
    <dgm:pt modelId="{F4AAC152-9FA3-49CC-86F7-8ED11F8B87BD}" type="pres">
      <dgm:prSet presAssocID="{98F56AE4-30E1-47DF-8E06-CC66A891CB9C}" presName="spacer" presStyleCnt="0"/>
      <dgm:spPr/>
    </dgm:pt>
    <dgm:pt modelId="{ED37A6FB-1E0D-4B24-840E-398A2C506146}" type="pres">
      <dgm:prSet presAssocID="{0CABB622-2C9C-4FDD-A630-4F976DD176D7}" presName="parentText" presStyleLbl="node1" presStyleIdx="2" presStyleCnt="3" custScaleY="138645">
        <dgm:presLayoutVars>
          <dgm:chMax val="0"/>
          <dgm:bulletEnabled val="1"/>
        </dgm:presLayoutVars>
      </dgm:prSet>
      <dgm:spPr/>
    </dgm:pt>
  </dgm:ptLst>
  <dgm:cxnLst>
    <dgm:cxn modelId="{59E10C49-E791-4E7E-88FD-DE027D45E275}" srcId="{4AC0597E-C1BC-4E4A-B66B-90B674165E01}" destId="{0FD929D8-1046-4122-8BE4-57640FAC10A0}" srcOrd="1" destOrd="0" parTransId="{C5B745E9-468D-45B9-A9E1-CEAEBEE7516A}" sibTransId="{98F56AE4-30E1-47DF-8E06-CC66A891CB9C}"/>
    <dgm:cxn modelId="{76C0107E-798B-494E-BDF8-85492BE7A419}" type="presOf" srcId="{11D281BD-BB26-4BC1-985C-24DC6F580DAE}" destId="{F9932B04-10A9-41C8-8210-28A8EC91C433}" srcOrd="0" destOrd="0" presId="urn:microsoft.com/office/officeart/2005/8/layout/vList2"/>
    <dgm:cxn modelId="{B0147582-D2D9-4DC0-B094-68FF2DD23D2D}" srcId="{4AC0597E-C1BC-4E4A-B66B-90B674165E01}" destId="{11D281BD-BB26-4BC1-985C-24DC6F580DAE}" srcOrd="0" destOrd="0" parTransId="{7785DB77-757C-493B-8602-10876E89DCE9}" sibTransId="{86CDB51C-E013-4D48-9078-8F4EB1A64D5E}"/>
    <dgm:cxn modelId="{333F9F8C-7ADB-4BB7-B560-9317F89D000B}" type="presOf" srcId="{4AC0597E-C1BC-4E4A-B66B-90B674165E01}" destId="{85CA588B-0232-426A-9B7E-ED6A5D367DC8}" srcOrd="0" destOrd="0" presId="urn:microsoft.com/office/officeart/2005/8/layout/vList2"/>
    <dgm:cxn modelId="{CE98E297-2EA4-45A8-8514-63E9F98AF872}" type="presOf" srcId="{0FD929D8-1046-4122-8BE4-57640FAC10A0}" destId="{8DEF7669-364D-4787-B17D-5B32324CEBCA}" srcOrd="0" destOrd="0" presId="urn:microsoft.com/office/officeart/2005/8/layout/vList2"/>
    <dgm:cxn modelId="{FA9448A1-D469-4271-9A76-D8FBBA42C40F}" type="presOf" srcId="{0CABB622-2C9C-4FDD-A630-4F976DD176D7}" destId="{ED37A6FB-1E0D-4B24-840E-398A2C506146}" srcOrd="0" destOrd="0" presId="urn:microsoft.com/office/officeart/2005/8/layout/vList2"/>
    <dgm:cxn modelId="{2EF6FBB9-B559-411B-ACA6-A1033B064AB3}" srcId="{4AC0597E-C1BC-4E4A-B66B-90B674165E01}" destId="{0CABB622-2C9C-4FDD-A630-4F976DD176D7}" srcOrd="2" destOrd="0" parTransId="{A1A147DC-A21D-4D6B-8325-3643C824AE73}" sibTransId="{85B7D324-A2B4-4755-9122-F26971B60CF6}"/>
    <dgm:cxn modelId="{EC20726A-0AB3-4DE3-BB3E-4C99880ADA62}" type="presParOf" srcId="{85CA588B-0232-426A-9B7E-ED6A5D367DC8}" destId="{F9932B04-10A9-41C8-8210-28A8EC91C433}" srcOrd="0" destOrd="0" presId="urn:microsoft.com/office/officeart/2005/8/layout/vList2"/>
    <dgm:cxn modelId="{EBB8865F-846A-4BC1-A8C8-51669EAA5145}" type="presParOf" srcId="{85CA588B-0232-426A-9B7E-ED6A5D367DC8}" destId="{4B914009-2573-4FBC-BF17-295B51398395}" srcOrd="1" destOrd="0" presId="urn:microsoft.com/office/officeart/2005/8/layout/vList2"/>
    <dgm:cxn modelId="{6F5B3E8B-4638-4137-9C77-64BBCFA2AC10}" type="presParOf" srcId="{85CA588B-0232-426A-9B7E-ED6A5D367DC8}" destId="{8DEF7669-364D-4787-B17D-5B32324CEBCA}" srcOrd="2" destOrd="0" presId="urn:microsoft.com/office/officeart/2005/8/layout/vList2"/>
    <dgm:cxn modelId="{A1AC8FBD-3DD1-4277-BB20-14DCA4B75D50}" type="presParOf" srcId="{85CA588B-0232-426A-9B7E-ED6A5D367DC8}" destId="{F4AAC152-9FA3-49CC-86F7-8ED11F8B87BD}" srcOrd="3" destOrd="0" presId="urn:microsoft.com/office/officeart/2005/8/layout/vList2"/>
    <dgm:cxn modelId="{A222721B-1F3B-4106-B6AC-4EA5ABDAAC9C}" type="presParOf" srcId="{85CA588B-0232-426A-9B7E-ED6A5D367DC8}" destId="{ED37A6FB-1E0D-4B24-840E-398A2C506146}"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1B0DB5-3427-41D1-9321-7EB728FC08F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B02D4B62-570A-49AB-AA25-E5A3AD3B1E91}">
      <dgm:prSet custT="1"/>
      <dgm:spPr/>
      <dgm:t>
        <a:bodyPr/>
        <a:lstStyle/>
        <a:p>
          <a:pPr rtl="0"/>
          <a:r>
            <a:rPr lang="en-IN" sz="2000" b="1" dirty="0">
              <a:solidFill>
                <a:schemeClr val="tx1"/>
              </a:solidFill>
              <a:latin typeface="Times New Roman" panose="02020603050405020304" pitchFamily="18" charset="0"/>
              <a:cs typeface="Times New Roman" panose="02020603050405020304" pitchFamily="18" charset="0"/>
            </a:rPr>
            <a:t>Average Permissible Daily Requirements &gt;10 </a:t>
          </a:r>
          <a:r>
            <a:rPr lang="en-IN" sz="2000" b="1" dirty="0" err="1">
              <a:solidFill>
                <a:schemeClr val="tx1"/>
              </a:solidFill>
              <a:latin typeface="Times New Roman" panose="02020603050405020304" pitchFamily="18" charset="0"/>
              <a:cs typeface="Times New Roman" panose="02020603050405020304" pitchFamily="18" charset="0"/>
            </a:rPr>
            <a:t>yrs</a:t>
          </a:r>
          <a:r>
            <a:rPr lang="en-IN" sz="2000" b="1" dirty="0">
              <a:solidFill>
                <a:schemeClr val="tx1"/>
              </a:solidFill>
              <a:latin typeface="Times New Roman" panose="02020603050405020304" pitchFamily="18" charset="0"/>
              <a:cs typeface="Times New Roman" panose="02020603050405020304" pitchFamily="18" charset="0"/>
            </a:rPr>
            <a:t> age:</a:t>
          </a:r>
          <a:endParaRPr lang="en-US" sz="2000" dirty="0">
            <a:solidFill>
              <a:schemeClr val="tx1"/>
            </a:solidFill>
            <a:latin typeface="Times New Roman" panose="02020603050405020304" pitchFamily="18" charset="0"/>
            <a:cs typeface="Times New Roman" panose="02020603050405020304" pitchFamily="18" charset="0"/>
          </a:endParaRPr>
        </a:p>
      </dgm:t>
    </dgm:pt>
    <dgm:pt modelId="{2D134E22-FCBA-427C-996A-1864AE79D536}" type="parTrans" cxnId="{C9031A0F-A2A9-4A87-A443-BD0E4A3C173C}">
      <dgm:prSet/>
      <dgm:spPr/>
      <dgm:t>
        <a:bodyPr/>
        <a:lstStyle/>
        <a:p>
          <a:endParaRPr lang="en-US"/>
        </a:p>
      </dgm:t>
    </dgm:pt>
    <dgm:pt modelId="{CEE7A18E-2BFF-4AA1-8E61-283713FF2FE1}" type="sibTrans" cxnId="{C9031A0F-A2A9-4A87-A443-BD0E4A3C173C}">
      <dgm:prSet/>
      <dgm:spPr/>
      <dgm:t>
        <a:bodyPr/>
        <a:lstStyle/>
        <a:p>
          <a:endParaRPr lang="en-US"/>
        </a:p>
      </dgm:t>
    </dgm:pt>
    <dgm:pt modelId="{BE31F84B-0375-40DA-9B88-5152332D930C}">
      <dgm:prSet/>
      <dgm:spPr/>
      <dgm:t>
        <a:bodyPr/>
        <a:lstStyle/>
        <a:p>
          <a:pPr rtl="0"/>
          <a:r>
            <a:rPr lang="en-IN" b="1" dirty="0">
              <a:latin typeface="Times New Roman" panose="02020603050405020304" pitchFamily="18" charset="0"/>
              <a:cs typeface="Times New Roman" panose="02020603050405020304" pitchFamily="18" charset="0"/>
            </a:rPr>
            <a:t>2000 Calories 10-14yrs</a:t>
          </a:r>
          <a:endParaRPr lang="en-US" b="1" dirty="0">
            <a:latin typeface="Times New Roman" panose="02020603050405020304" pitchFamily="18" charset="0"/>
            <a:cs typeface="Times New Roman" panose="02020603050405020304" pitchFamily="18" charset="0"/>
          </a:endParaRPr>
        </a:p>
      </dgm:t>
    </dgm:pt>
    <dgm:pt modelId="{9F2FABEF-9E69-44C2-83D6-63C7A63AC5AA}" type="parTrans" cxnId="{EAA51C55-48CD-4F83-8058-C37B9FA519FF}">
      <dgm:prSet/>
      <dgm:spPr/>
      <dgm:t>
        <a:bodyPr/>
        <a:lstStyle/>
        <a:p>
          <a:endParaRPr lang="en-US"/>
        </a:p>
      </dgm:t>
    </dgm:pt>
    <dgm:pt modelId="{9662533D-C7C2-454E-8988-24FF100D03CF}" type="sibTrans" cxnId="{EAA51C55-48CD-4F83-8058-C37B9FA519FF}">
      <dgm:prSet/>
      <dgm:spPr/>
      <dgm:t>
        <a:bodyPr/>
        <a:lstStyle/>
        <a:p>
          <a:endParaRPr lang="en-US"/>
        </a:p>
      </dgm:t>
    </dgm:pt>
    <dgm:pt modelId="{43A2DD72-8637-4C8D-BF2C-1A91D5F2BB7B}">
      <dgm:prSet/>
      <dgm:spPr/>
      <dgm:t>
        <a:bodyPr/>
        <a:lstStyle/>
        <a:p>
          <a:pPr rtl="0"/>
          <a:r>
            <a:rPr lang="en-IN" b="1" dirty="0">
              <a:latin typeface="Times New Roman" panose="02020603050405020304" pitchFamily="18" charset="0"/>
              <a:cs typeface="Times New Roman" panose="02020603050405020304" pitchFamily="18" charset="0"/>
            </a:rPr>
            <a:t>25 </a:t>
          </a:r>
          <a:r>
            <a:rPr lang="en-IN" b="1" dirty="0" err="1">
              <a:latin typeface="Times New Roman" panose="02020603050405020304" pitchFamily="18" charset="0"/>
              <a:cs typeface="Times New Roman" panose="02020603050405020304" pitchFamily="18" charset="0"/>
            </a:rPr>
            <a:t>gms</a:t>
          </a:r>
          <a:r>
            <a:rPr lang="en-IN" b="1" dirty="0">
              <a:latin typeface="Times New Roman" panose="02020603050405020304" pitchFamily="18" charset="0"/>
              <a:cs typeface="Times New Roman" panose="02020603050405020304" pitchFamily="18" charset="0"/>
            </a:rPr>
            <a:t> Sugar, better less</a:t>
          </a:r>
          <a:endParaRPr lang="en-US" b="1" dirty="0">
            <a:latin typeface="Times New Roman" panose="02020603050405020304" pitchFamily="18" charset="0"/>
            <a:cs typeface="Times New Roman" panose="02020603050405020304" pitchFamily="18" charset="0"/>
          </a:endParaRPr>
        </a:p>
      </dgm:t>
    </dgm:pt>
    <dgm:pt modelId="{F6F3871B-25AD-4959-A675-850AF444A609}" type="parTrans" cxnId="{94B1F8AB-85E7-4234-B011-B1AC2AE0C27A}">
      <dgm:prSet/>
      <dgm:spPr/>
      <dgm:t>
        <a:bodyPr/>
        <a:lstStyle/>
        <a:p>
          <a:endParaRPr lang="en-US"/>
        </a:p>
      </dgm:t>
    </dgm:pt>
    <dgm:pt modelId="{013E4F2A-0F12-4F90-8B55-D0D6E8F28706}" type="sibTrans" cxnId="{94B1F8AB-85E7-4234-B011-B1AC2AE0C27A}">
      <dgm:prSet/>
      <dgm:spPr/>
      <dgm:t>
        <a:bodyPr/>
        <a:lstStyle/>
        <a:p>
          <a:endParaRPr lang="en-US"/>
        </a:p>
      </dgm:t>
    </dgm:pt>
    <dgm:pt modelId="{3FB03AA3-22AD-475D-8B99-5B9218AA90C2}">
      <dgm:prSet/>
      <dgm:spPr/>
      <dgm:t>
        <a:bodyPr/>
        <a:lstStyle/>
        <a:p>
          <a:pPr rtl="0"/>
          <a:r>
            <a:rPr lang="en-IN" b="1" dirty="0">
              <a:latin typeface="Times New Roman" panose="02020603050405020304" pitchFamily="18" charset="0"/>
              <a:cs typeface="Times New Roman" panose="02020603050405020304" pitchFamily="18" charset="0"/>
            </a:rPr>
            <a:t>5 </a:t>
          </a:r>
          <a:r>
            <a:rPr lang="en-IN" b="1" dirty="0" err="1">
              <a:latin typeface="Times New Roman" panose="02020603050405020304" pitchFamily="18" charset="0"/>
              <a:cs typeface="Times New Roman" panose="02020603050405020304" pitchFamily="18" charset="0"/>
            </a:rPr>
            <a:t>gms</a:t>
          </a:r>
          <a:r>
            <a:rPr lang="en-IN" b="1" dirty="0">
              <a:latin typeface="Times New Roman" panose="02020603050405020304" pitchFamily="18" charset="0"/>
              <a:cs typeface="Times New Roman" panose="02020603050405020304" pitchFamily="18" charset="0"/>
            </a:rPr>
            <a:t> salt = 2gms Sodium</a:t>
          </a:r>
          <a:endParaRPr lang="en-US" b="1" dirty="0">
            <a:latin typeface="Times New Roman" panose="02020603050405020304" pitchFamily="18" charset="0"/>
            <a:cs typeface="Times New Roman" panose="02020603050405020304" pitchFamily="18" charset="0"/>
          </a:endParaRPr>
        </a:p>
      </dgm:t>
    </dgm:pt>
    <dgm:pt modelId="{19513908-AE00-4A73-B534-E37E20A0C84D}" type="parTrans" cxnId="{24FD6936-048C-4F86-9002-7F3BED2C318E}">
      <dgm:prSet/>
      <dgm:spPr/>
      <dgm:t>
        <a:bodyPr/>
        <a:lstStyle/>
        <a:p>
          <a:endParaRPr lang="en-US"/>
        </a:p>
      </dgm:t>
    </dgm:pt>
    <dgm:pt modelId="{C3653608-DFE1-4E4A-91D6-5FE789FDF356}" type="sibTrans" cxnId="{24FD6936-048C-4F86-9002-7F3BED2C318E}">
      <dgm:prSet/>
      <dgm:spPr/>
      <dgm:t>
        <a:bodyPr/>
        <a:lstStyle/>
        <a:p>
          <a:endParaRPr lang="en-US"/>
        </a:p>
      </dgm:t>
    </dgm:pt>
    <dgm:pt modelId="{7E045021-2B17-4372-9359-8DA22840BA72}">
      <dgm:prSet/>
      <dgm:spPr/>
      <dgm:t>
        <a:bodyPr/>
        <a:lstStyle/>
        <a:p>
          <a:pPr rtl="0"/>
          <a:r>
            <a:rPr lang="en-IN" b="1" dirty="0">
              <a:latin typeface="Times New Roman" panose="02020603050405020304" pitchFamily="18" charset="0"/>
              <a:cs typeface="Times New Roman" panose="02020603050405020304" pitchFamily="18" charset="0"/>
            </a:rPr>
            <a:t>2490C Girls 16-18yrs</a:t>
          </a:r>
          <a:endParaRPr lang="en-US" b="1" dirty="0">
            <a:latin typeface="Times New Roman" panose="02020603050405020304" pitchFamily="18" charset="0"/>
            <a:cs typeface="Times New Roman" panose="02020603050405020304" pitchFamily="18" charset="0"/>
          </a:endParaRPr>
        </a:p>
      </dgm:t>
    </dgm:pt>
    <dgm:pt modelId="{7F3882FC-63ED-4BEC-9944-002208308361}" type="parTrans" cxnId="{86E90E73-4800-4A59-88B9-4C9F9ED153E1}">
      <dgm:prSet/>
      <dgm:spPr/>
      <dgm:t>
        <a:bodyPr/>
        <a:lstStyle/>
        <a:p>
          <a:endParaRPr lang="en-US"/>
        </a:p>
      </dgm:t>
    </dgm:pt>
    <dgm:pt modelId="{B8036E27-71AE-48A5-9C7C-57022752BE07}" type="sibTrans" cxnId="{86E90E73-4800-4A59-88B9-4C9F9ED153E1}">
      <dgm:prSet/>
      <dgm:spPr/>
      <dgm:t>
        <a:bodyPr/>
        <a:lstStyle/>
        <a:p>
          <a:endParaRPr lang="en-US"/>
        </a:p>
      </dgm:t>
    </dgm:pt>
    <dgm:pt modelId="{4063E7CA-7123-4EA0-BEB9-8AE9C92E354C}">
      <dgm:prSet/>
      <dgm:spPr/>
      <dgm:t>
        <a:bodyPr/>
        <a:lstStyle/>
        <a:p>
          <a:pPr rtl="0"/>
          <a:r>
            <a:rPr lang="en-IN" b="1" dirty="0">
              <a:latin typeface="Times New Roman" panose="02020603050405020304" pitchFamily="18" charset="0"/>
              <a:cs typeface="Times New Roman" panose="02020603050405020304" pitchFamily="18" charset="0"/>
            </a:rPr>
            <a:t>3300C Boys 16-18yrs</a:t>
          </a:r>
          <a:endParaRPr lang="en-US" b="1" dirty="0">
            <a:latin typeface="Times New Roman" panose="02020603050405020304" pitchFamily="18" charset="0"/>
            <a:cs typeface="Times New Roman" panose="02020603050405020304" pitchFamily="18" charset="0"/>
          </a:endParaRPr>
        </a:p>
      </dgm:t>
    </dgm:pt>
    <dgm:pt modelId="{A9637344-668F-4890-9900-7AC7E4A76E1A}" type="parTrans" cxnId="{54F8AC0C-2DBB-40BC-A33D-EA320720075B}">
      <dgm:prSet/>
      <dgm:spPr/>
      <dgm:t>
        <a:bodyPr/>
        <a:lstStyle/>
        <a:p>
          <a:endParaRPr lang="en-US"/>
        </a:p>
      </dgm:t>
    </dgm:pt>
    <dgm:pt modelId="{290E1A05-C771-47E6-AD59-CD88EE367C34}" type="sibTrans" cxnId="{54F8AC0C-2DBB-40BC-A33D-EA320720075B}">
      <dgm:prSet/>
      <dgm:spPr/>
      <dgm:t>
        <a:bodyPr/>
        <a:lstStyle/>
        <a:p>
          <a:endParaRPr lang="en-US"/>
        </a:p>
      </dgm:t>
    </dgm:pt>
    <dgm:pt modelId="{71FE0694-3B35-4BD7-BAAD-461A5787B1D4}">
      <dgm:prSet/>
      <dgm:spPr/>
      <dgm:t>
        <a:bodyPr/>
        <a:lstStyle/>
        <a:p>
          <a:pPr rtl="0"/>
          <a:endParaRPr lang="en-US" b="1" dirty="0">
            <a:latin typeface="Times New Roman" panose="02020603050405020304" pitchFamily="18" charset="0"/>
            <a:cs typeface="Times New Roman" panose="02020603050405020304" pitchFamily="18" charset="0"/>
          </a:endParaRPr>
        </a:p>
      </dgm:t>
    </dgm:pt>
    <dgm:pt modelId="{B6696DC9-F6DD-45E1-BE00-EBFA226DC40E}" type="parTrans" cxnId="{3A57CBFC-5196-4B12-98FA-59E00C7499B3}">
      <dgm:prSet/>
      <dgm:spPr/>
      <dgm:t>
        <a:bodyPr/>
        <a:lstStyle/>
        <a:p>
          <a:endParaRPr lang="en-US"/>
        </a:p>
      </dgm:t>
    </dgm:pt>
    <dgm:pt modelId="{F1BBB304-1D3C-4B6B-A397-9B0F157B36F6}" type="sibTrans" cxnId="{3A57CBFC-5196-4B12-98FA-59E00C7499B3}">
      <dgm:prSet/>
      <dgm:spPr/>
      <dgm:t>
        <a:bodyPr/>
        <a:lstStyle/>
        <a:p>
          <a:endParaRPr lang="en-US"/>
        </a:p>
      </dgm:t>
    </dgm:pt>
    <dgm:pt modelId="{F3A0200C-6132-4015-8F82-05DB08095B86}" type="pres">
      <dgm:prSet presAssocID="{311B0DB5-3427-41D1-9321-7EB728FC08FB}" presName="Name0" presStyleCnt="0">
        <dgm:presLayoutVars>
          <dgm:dir/>
          <dgm:animLvl val="lvl"/>
          <dgm:resizeHandles val="exact"/>
        </dgm:presLayoutVars>
      </dgm:prSet>
      <dgm:spPr/>
    </dgm:pt>
    <dgm:pt modelId="{E65CFA3B-EA0E-499C-99AE-C1266CFDE94C}" type="pres">
      <dgm:prSet presAssocID="{B02D4B62-570A-49AB-AA25-E5A3AD3B1E91}" presName="linNode" presStyleCnt="0"/>
      <dgm:spPr/>
    </dgm:pt>
    <dgm:pt modelId="{BF62D7BB-BEE3-472E-9D6E-E222E3E4E9F3}" type="pres">
      <dgm:prSet presAssocID="{B02D4B62-570A-49AB-AA25-E5A3AD3B1E91}" presName="parentText" presStyleLbl="node1" presStyleIdx="0" presStyleCnt="1" custScaleX="118788" custLinFactNeighborX="-1254" custLinFactNeighborY="463">
        <dgm:presLayoutVars>
          <dgm:chMax val="1"/>
          <dgm:bulletEnabled val="1"/>
        </dgm:presLayoutVars>
      </dgm:prSet>
      <dgm:spPr/>
    </dgm:pt>
    <dgm:pt modelId="{2EC33076-95BE-4E91-BD87-15E651496B19}" type="pres">
      <dgm:prSet presAssocID="{B02D4B62-570A-49AB-AA25-E5A3AD3B1E91}" presName="descendantText" presStyleLbl="alignAccFollowNode1" presStyleIdx="0" presStyleCnt="1" custScaleX="127303" custScaleY="125000" custLinFactNeighborY="0">
        <dgm:presLayoutVars>
          <dgm:bulletEnabled val="1"/>
        </dgm:presLayoutVars>
      </dgm:prSet>
      <dgm:spPr/>
    </dgm:pt>
  </dgm:ptLst>
  <dgm:cxnLst>
    <dgm:cxn modelId="{5194DE09-40AF-41DC-961D-2ED4254E829B}" type="presOf" srcId="{B02D4B62-570A-49AB-AA25-E5A3AD3B1E91}" destId="{BF62D7BB-BEE3-472E-9D6E-E222E3E4E9F3}" srcOrd="0" destOrd="0" presId="urn:microsoft.com/office/officeart/2005/8/layout/vList5"/>
    <dgm:cxn modelId="{54F8AC0C-2DBB-40BC-A33D-EA320720075B}" srcId="{B02D4B62-570A-49AB-AA25-E5A3AD3B1E91}" destId="{4063E7CA-7123-4EA0-BEB9-8AE9C92E354C}" srcOrd="2" destOrd="0" parTransId="{A9637344-668F-4890-9900-7AC7E4A76E1A}" sibTransId="{290E1A05-C771-47E6-AD59-CD88EE367C34}"/>
    <dgm:cxn modelId="{C9031A0F-A2A9-4A87-A443-BD0E4A3C173C}" srcId="{311B0DB5-3427-41D1-9321-7EB728FC08FB}" destId="{B02D4B62-570A-49AB-AA25-E5A3AD3B1E91}" srcOrd="0" destOrd="0" parTransId="{2D134E22-FCBA-427C-996A-1864AE79D536}" sibTransId="{CEE7A18E-2BFF-4AA1-8E61-283713FF2FE1}"/>
    <dgm:cxn modelId="{8AC32516-8509-4002-98D4-1E1D9AB482E9}" type="presOf" srcId="{3FB03AA3-22AD-475D-8B99-5B9218AA90C2}" destId="{2EC33076-95BE-4E91-BD87-15E651496B19}" srcOrd="0" destOrd="5" presId="urn:microsoft.com/office/officeart/2005/8/layout/vList5"/>
    <dgm:cxn modelId="{39CD3A17-AB4B-490C-B339-81BD97475C4E}" type="presOf" srcId="{311B0DB5-3427-41D1-9321-7EB728FC08FB}" destId="{F3A0200C-6132-4015-8F82-05DB08095B86}" srcOrd="0" destOrd="0" presId="urn:microsoft.com/office/officeart/2005/8/layout/vList5"/>
    <dgm:cxn modelId="{24FD6936-048C-4F86-9002-7F3BED2C318E}" srcId="{B02D4B62-570A-49AB-AA25-E5A3AD3B1E91}" destId="{3FB03AA3-22AD-475D-8B99-5B9218AA90C2}" srcOrd="5" destOrd="0" parTransId="{19513908-AE00-4A73-B534-E37E20A0C84D}" sibTransId="{C3653608-DFE1-4E4A-91D6-5FE789FDF356}"/>
    <dgm:cxn modelId="{22FB7B62-74A7-4F3C-BAEE-AA4250F26FED}" type="presOf" srcId="{7E045021-2B17-4372-9359-8DA22840BA72}" destId="{2EC33076-95BE-4E91-BD87-15E651496B19}" srcOrd="0" destOrd="1" presId="urn:microsoft.com/office/officeart/2005/8/layout/vList5"/>
    <dgm:cxn modelId="{86E90E73-4800-4A59-88B9-4C9F9ED153E1}" srcId="{B02D4B62-570A-49AB-AA25-E5A3AD3B1E91}" destId="{7E045021-2B17-4372-9359-8DA22840BA72}" srcOrd="1" destOrd="0" parTransId="{7F3882FC-63ED-4BEC-9944-002208308361}" sibTransId="{B8036E27-71AE-48A5-9C7C-57022752BE07}"/>
    <dgm:cxn modelId="{EAA51C55-48CD-4F83-8058-C37B9FA519FF}" srcId="{B02D4B62-570A-49AB-AA25-E5A3AD3B1E91}" destId="{BE31F84B-0375-40DA-9B88-5152332D930C}" srcOrd="0" destOrd="0" parTransId="{9F2FABEF-9E69-44C2-83D6-63C7A63AC5AA}" sibTransId="{9662533D-C7C2-454E-8988-24FF100D03CF}"/>
    <dgm:cxn modelId="{1296F28B-B594-4181-8624-7900F6496BED}" type="presOf" srcId="{71FE0694-3B35-4BD7-BAAD-461A5787B1D4}" destId="{2EC33076-95BE-4E91-BD87-15E651496B19}" srcOrd="0" destOrd="3" presId="urn:microsoft.com/office/officeart/2005/8/layout/vList5"/>
    <dgm:cxn modelId="{33FAE7A7-1593-4FE2-AAE7-ACA1801F29AB}" type="presOf" srcId="{43A2DD72-8637-4C8D-BF2C-1A91D5F2BB7B}" destId="{2EC33076-95BE-4E91-BD87-15E651496B19}" srcOrd="0" destOrd="4" presId="urn:microsoft.com/office/officeart/2005/8/layout/vList5"/>
    <dgm:cxn modelId="{94B1F8AB-85E7-4234-B011-B1AC2AE0C27A}" srcId="{B02D4B62-570A-49AB-AA25-E5A3AD3B1E91}" destId="{43A2DD72-8637-4C8D-BF2C-1A91D5F2BB7B}" srcOrd="4" destOrd="0" parTransId="{F6F3871B-25AD-4959-A675-850AF444A609}" sibTransId="{013E4F2A-0F12-4F90-8B55-D0D6E8F28706}"/>
    <dgm:cxn modelId="{6F83C9C3-504A-4059-A13F-413B68AFD45E}" type="presOf" srcId="{BE31F84B-0375-40DA-9B88-5152332D930C}" destId="{2EC33076-95BE-4E91-BD87-15E651496B19}" srcOrd="0" destOrd="0" presId="urn:microsoft.com/office/officeart/2005/8/layout/vList5"/>
    <dgm:cxn modelId="{9A537BE4-353A-4B8F-8A73-0D1B7C79A8C0}" type="presOf" srcId="{4063E7CA-7123-4EA0-BEB9-8AE9C92E354C}" destId="{2EC33076-95BE-4E91-BD87-15E651496B19}" srcOrd="0" destOrd="2" presId="urn:microsoft.com/office/officeart/2005/8/layout/vList5"/>
    <dgm:cxn modelId="{3A57CBFC-5196-4B12-98FA-59E00C7499B3}" srcId="{B02D4B62-570A-49AB-AA25-E5A3AD3B1E91}" destId="{71FE0694-3B35-4BD7-BAAD-461A5787B1D4}" srcOrd="3" destOrd="0" parTransId="{B6696DC9-F6DD-45E1-BE00-EBFA226DC40E}" sibTransId="{F1BBB304-1D3C-4B6B-A397-9B0F157B36F6}"/>
    <dgm:cxn modelId="{9A40DD0D-E260-4177-82F5-36D591A73AE8}" type="presParOf" srcId="{F3A0200C-6132-4015-8F82-05DB08095B86}" destId="{E65CFA3B-EA0E-499C-99AE-C1266CFDE94C}" srcOrd="0" destOrd="0" presId="urn:microsoft.com/office/officeart/2005/8/layout/vList5"/>
    <dgm:cxn modelId="{EC0B810F-E372-496A-B2F1-8CDAE0160AEE}" type="presParOf" srcId="{E65CFA3B-EA0E-499C-99AE-C1266CFDE94C}" destId="{BF62D7BB-BEE3-472E-9D6E-E222E3E4E9F3}" srcOrd="0" destOrd="0" presId="urn:microsoft.com/office/officeart/2005/8/layout/vList5"/>
    <dgm:cxn modelId="{FEB79E44-5AC1-413E-ABC7-EE41955EEE2D}" type="presParOf" srcId="{E65CFA3B-EA0E-499C-99AE-C1266CFDE94C}" destId="{2EC33076-95BE-4E91-BD87-15E651496B1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71F75-3EC2-4756-ABEA-DC3DA92BDDE7}">
      <dsp:nvSpPr>
        <dsp:cNvPr id="0" name=""/>
        <dsp:cNvSpPr/>
      </dsp:nvSpPr>
      <dsp:spPr>
        <a:xfrm>
          <a:off x="-5691734" y="-871241"/>
          <a:ext cx="6776446" cy="6776446"/>
        </a:xfrm>
        <a:prstGeom prst="blockArc">
          <a:avLst>
            <a:gd name="adj1" fmla="val 18900000"/>
            <a:gd name="adj2" fmla="val 2700000"/>
            <a:gd name="adj3" fmla="val 319"/>
          </a:avLst>
        </a:prstGeom>
        <a:noFill/>
        <a:ln w="1905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7A94B6-C6F8-4A58-A327-E6E2D41FC107}">
      <dsp:nvSpPr>
        <dsp:cNvPr id="0" name=""/>
        <dsp:cNvSpPr/>
      </dsp:nvSpPr>
      <dsp:spPr>
        <a:xfrm>
          <a:off x="567800" y="387011"/>
          <a:ext cx="9877293" cy="77442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14700" tIns="60960" rIns="60960" bIns="6096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Life Style Disorders are Medical conditions that </a:t>
          </a:r>
          <a:r>
            <a:rPr lang="en-IN" sz="2400" b="1" u="sng" kern="1200" dirty="0">
              <a:latin typeface="Times New Roman" panose="02020603050405020304" pitchFamily="18" charset="0"/>
              <a:cs typeface="Times New Roman" panose="02020603050405020304" pitchFamily="18" charset="0"/>
            </a:rPr>
            <a:t>cannot be passed from person to person </a:t>
          </a:r>
          <a:r>
            <a:rPr lang="en-IN" sz="2400" b="1" kern="1200" dirty="0">
              <a:latin typeface="Times New Roman" panose="02020603050405020304" pitchFamily="18" charset="0"/>
              <a:cs typeface="Times New Roman" panose="02020603050405020304" pitchFamily="18" charset="0"/>
            </a:rPr>
            <a:t>by Air, Water, Touch or vectors like Mosquito</a:t>
          </a:r>
          <a:endParaRPr lang="en-US" sz="2400" b="1" kern="1200" dirty="0">
            <a:latin typeface="Times New Roman" panose="02020603050405020304" pitchFamily="18" charset="0"/>
            <a:cs typeface="Times New Roman" panose="02020603050405020304" pitchFamily="18" charset="0"/>
          </a:endParaRPr>
        </a:p>
      </dsp:txBody>
      <dsp:txXfrm>
        <a:off x="567800" y="387011"/>
        <a:ext cx="9877293" cy="774424"/>
      </dsp:txXfrm>
    </dsp:sp>
    <dsp:sp modelId="{7199B74D-88EF-4CD9-B8D0-4DFDB873604A}">
      <dsp:nvSpPr>
        <dsp:cNvPr id="0" name=""/>
        <dsp:cNvSpPr/>
      </dsp:nvSpPr>
      <dsp:spPr>
        <a:xfrm>
          <a:off x="83784" y="290207"/>
          <a:ext cx="968031" cy="96803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9095449B-ACB7-4969-8704-6E0B923E810A}">
      <dsp:nvSpPr>
        <dsp:cNvPr id="0" name=""/>
        <dsp:cNvSpPr/>
      </dsp:nvSpPr>
      <dsp:spPr>
        <a:xfrm>
          <a:off x="1011795" y="1548849"/>
          <a:ext cx="9433297" cy="77442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14700" tIns="60960" rIns="60960" bIns="6096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They are caused by a combination of  Lifestyle factors, environment &amp; genetics</a:t>
          </a:r>
          <a:endParaRPr lang="en-US" sz="2400" b="1" kern="1200" dirty="0">
            <a:latin typeface="Times New Roman" panose="02020603050405020304" pitchFamily="18" charset="0"/>
            <a:cs typeface="Times New Roman" panose="02020603050405020304" pitchFamily="18" charset="0"/>
          </a:endParaRPr>
        </a:p>
      </dsp:txBody>
      <dsp:txXfrm>
        <a:off x="1011795" y="1548849"/>
        <a:ext cx="9433297" cy="774424"/>
      </dsp:txXfrm>
    </dsp:sp>
    <dsp:sp modelId="{0EFEA40A-5A91-4609-940C-10EC19EB0589}">
      <dsp:nvSpPr>
        <dsp:cNvPr id="0" name=""/>
        <dsp:cNvSpPr/>
      </dsp:nvSpPr>
      <dsp:spPr>
        <a:xfrm>
          <a:off x="527780" y="1452046"/>
          <a:ext cx="968031" cy="96803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6B845BB9-FAD9-4A6B-8B79-01AD03320F28}">
      <dsp:nvSpPr>
        <dsp:cNvPr id="0" name=""/>
        <dsp:cNvSpPr/>
      </dsp:nvSpPr>
      <dsp:spPr>
        <a:xfrm>
          <a:off x="1011795" y="2710688"/>
          <a:ext cx="9433297" cy="77442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14700" tIns="60960" rIns="60960" bIns="6096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Examples are Heart disease, Diabetes, Cancer, High BP, Obesity, Stroke, Chronic Lung diseases, Mental health conditions</a:t>
          </a:r>
          <a:endParaRPr lang="en-US" sz="2400" b="1" kern="1200" dirty="0">
            <a:latin typeface="Times New Roman" panose="02020603050405020304" pitchFamily="18" charset="0"/>
            <a:cs typeface="Times New Roman" panose="02020603050405020304" pitchFamily="18" charset="0"/>
          </a:endParaRPr>
        </a:p>
      </dsp:txBody>
      <dsp:txXfrm>
        <a:off x="1011795" y="2710688"/>
        <a:ext cx="9433297" cy="774424"/>
      </dsp:txXfrm>
    </dsp:sp>
    <dsp:sp modelId="{71CB7988-DD98-4CED-AFA0-E98CBF5BF968}">
      <dsp:nvSpPr>
        <dsp:cNvPr id="0" name=""/>
        <dsp:cNvSpPr/>
      </dsp:nvSpPr>
      <dsp:spPr>
        <a:xfrm>
          <a:off x="527780" y="2613885"/>
          <a:ext cx="968031" cy="96803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1130132-C244-40E0-A7A5-0D96085E6F91}">
      <dsp:nvSpPr>
        <dsp:cNvPr id="0" name=""/>
        <dsp:cNvSpPr/>
      </dsp:nvSpPr>
      <dsp:spPr>
        <a:xfrm>
          <a:off x="567800" y="3872527"/>
          <a:ext cx="9877293" cy="774424"/>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14700" tIns="60960" rIns="60960" bIns="6096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They are </a:t>
          </a:r>
          <a:r>
            <a:rPr lang="en-US" sz="2400" b="1" u="sng" kern="1200" dirty="0">
              <a:latin typeface="Times New Roman" panose="02020603050405020304" pitchFamily="18" charset="0"/>
              <a:cs typeface="Times New Roman" panose="02020603050405020304" pitchFamily="18" charset="0"/>
            </a:rPr>
            <a:t>preventable</a:t>
          </a:r>
          <a:r>
            <a:rPr lang="en-US" sz="2400" b="1" kern="1200" dirty="0">
              <a:latin typeface="Times New Roman" panose="02020603050405020304" pitchFamily="18" charset="0"/>
              <a:cs typeface="Times New Roman" panose="02020603050405020304" pitchFamily="18" charset="0"/>
            </a:rPr>
            <a:t> by Lifestyle modifications &amp; timely interventions</a:t>
          </a:r>
        </a:p>
      </dsp:txBody>
      <dsp:txXfrm>
        <a:off x="567800" y="3872527"/>
        <a:ext cx="9877293" cy="774424"/>
      </dsp:txXfrm>
    </dsp:sp>
    <dsp:sp modelId="{FB474D1B-6DF1-4660-A99E-5AFF1F53AB83}">
      <dsp:nvSpPr>
        <dsp:cNvPr id="0" name=""/>
        <dsp:cNvSpPr/>
      </dsp:nvSpPr>
      <dsp:spPr>
        <a:xfrm>
          <a:off x="83784" y="3775723"/>
          <a:ext cx="968031" cy="96803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270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F01812-4F78-4F8A-B3AD-7C22571634A9}">
      <dsp:nvSpPr>
        <dsp:cNvPr id="0" name=""/>
        <dsp:cNvSpPr/>
      </dsp:nvSpPr>
      <dsp:spPr>
        <a:xfrm>
          <a:off x="0" y="68492"/>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Weakens immune system</a:t>
          </a:r>
        </a:p>
      </dsp:txBody>
      <dsp:txXfrm>
        <a:off x="27843" y="96335"/>
        <a:ext cx="5648178" cy="514689"/>
      </dsp:txXfrm>
    </dsp:sp>
    <dsp:sp modelId="{4BD3BF08-34D1-4307-8F7E-7C701BE0D036}">
      <dsp:nvSpPr>
        <dsp:cNvPr id="0" name=""/>
        <dsp:cNvSpPr/>
      </dsp:nvSpPr>
      <dsp:spPr>
        <a:xfrm>
          <a:off x="0" y="710867"/>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Stunts growth</a:t>
          </a:r>
        </a:p>
      </dsp:txBody>
      <dsp:txXfrm>
        <a:off x="27843" y="738710"/>
        <a:ext cx="5648178" cy="514689"/>
      </dsp:txXfrm>
    </dsp:sp>
    <dsp:sp modelId="{679D3959-6940-4EE3-840B-88D53CBDDFAD}">
      <dsp:nvSpPr>
        <dsp:cNvPr id="0" name=""/>
        <dsp:cNvSpPr/>
      </dsp:nvSpPr>
      <dsp:spPr>
        <a:xfrm>
          <a:off x="0" y="1353242"/>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Impairs mental development                                                 </a:t>
          </a:r>
        </a:p>
      </dsp:txBody>
      <dsp:txXfrm>
        <a:off x="27843" y="1381085"/>
        <a:ext cx="5648178" cy="514689"/>
      </dsp:txXfrm>
    </dsp:sp>
    <dsp:sp modelId="{21C6651E-3C87-4E7C-94FA-DFC9A5643F5B}">
      <dsp:nvSpPr>
        <dsp:cNvPr id="0" name=""/>
        <dsp:cNvSpPr/>
      </dsp:nvSpPr>
      <dsp:spPr>
        <a:xfrm>
          <a:off x="0" y="1995617"/>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Suboptimal school performance                                                                                                </a:t>
          </a:r>
        </a:p>
      </dsp:txBody>
      <dsp:txXfrm>
        <a:off x="27843" y="2023460"/>
        <a:ext cx="5648178" cy="514689"/>
      </dsp:txXfrm>
    </dsp:sp>
    <dsp:sp modelId="{F379D678-B906-40A7-9A13-EB023E300DE0}">
      <dsp:nvSpPr>
        <dsp:cNvPr id="0" name=""/>
        <dsp:cNvSpPr/>
      </dsp:nvSpPr>
      <dsp:spPr>
        <a:xfrm>
          <a:off x="0" y="2637992"/>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Increases risk of Life Style Disorders                                                                                            </a:t>
          </a:r>
        </a:p>
      </dsp:txBody>
      <dsp:txXfrm>
        <a:off x="27843" y="2665835"/>
        <a:ext cx="5648178" cy="514689"/>
      </dsp:txXfrm>
    </dsp:sp>
    <dsp:sp modelId="{46ED138D-09F8-4AE9-BD4E-2C039416899A}">
      <dsp:nvSpPr>
        <dsp:cNvPr id="0" name=""/>
        <dsp:cNvSpPr/>
      </dsp:nvSpPr>
      <dsp:spPr>
        <a:xfrm>
          <a:off x="0" y="3280367"/>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Causes vitamin and mineral deficiency </a:t>
          </a:r>
        </a:p>
      </dsp:txBody>
      <dsp:txXfrm>
        <a:off x="27843" y="3308210"/>
        <a:ext cx="5648178" cy="514689"/>
      </dsp:txXfrm>
    </dsp:sp>
    <dsp:sp modelId="{F56FA3E3-2EE2-4330-AAC6-2C65BFF659D9}">
      <dsp:nvSpPr>
        <dsp:cNvPr id="0" name=""/>
        <dsp:cNvSpPr/>
      </dsp:nvSpPr>
      <dsp:spPr>
        <a:xfrm>
          <a:off x="0" y="3922742"/>
          <a:ext cx="5703864" cy="570375"/>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b="1" kern="1200" dirty="0">
              <a:latin typeface="Times New Roman" panose="02020603050405020304" pitchFamily="18" charset="0"/>
              <a:cs typeface="Times New Roman" panose="02020603050405020304" pitchFamily="18" charset="0"/>
            </a:rPr>
            <a:t>Anemia &amp; Osteoporosis develops later</a:t>
          </a:r>
        </a:p>
      </dsp:txBody>
      <dsp:txXfrm>
        <a:off x="27843" y="3950585"/>
        <a:ext cx="5648178" cy="51468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653748-3D33-40BD-B05F-8BB2ED48B91A}">
      <dsp:nvSpPr>
        <dsp:cNvPr id="0" name=""/>
        <dsp:cNvSpPr/>
      </dsp:nvSpPr>
      <dsp:spPr>
        <a:xfrm>
          <a:off x="0" y="13117"/>
          <a:ext cx="5447370" cy="773954"/>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IN" sz="2100" b="1" i="0" kern="1200" dirty="0">
              <a:latin typeface="Times New Roman" panose="02020603050405020304" pitchFamily="18" charset="0"/>
              <a:cs typeface="Times New Roman" panose="02020603050405020304" pitchFamily="18" charset="0"/>
            </a:rPr>
            <a:t>Except sleep, avoid sitting / lying down for more than 1 hr at a stretch</a:t>
          </a:r>
          <a:endParaRPr lang="en-US" sz="2100" kern="1200" dirty="0">
            <a:latin typeface="Times New Roman" panose="02020603050405020304" pitchFamily="18" charset="0"/>
            <a:cs typeface="Times New Roman" panose="02020603050405020304" pitchFamily="18" charset="0"/>
          </a:endParaRPr>
        </a:p>
      </dsp:txBody>
      <dsp:txXfrm>
        <a:off x="37781" y="50898"/>
        <a:ext cx="5371808" cy="69839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992FD-D8A6-4C79-A3B5-044117A182CB}">
      <dsp:nvSpPr>
        <dsp:cNvPr id="0" name=""/>
        <dsp:cNvSpPr/>
      </dsp:nvSpPr>
      <dsp:spPr>
        <a:xfrm>
          <a:off x="0" y="0"/>
          <a:ext cx="4768174" cy="7371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IN" sz="2000" b="1" i="0" kern="1200" dirty="0">
              <a:latin typeface="Times New Roman" panose="02020603050405020304" pitchFamily="18" charset="0"/>
              <a:cs typeface="Times New Roman" panose="02020603050405020304" pitchFamily="18" charset="0"/>
            </a:rPr>
            <a:t>At least one hour of any form of exercise/ play everyday whether at school/ home </a:t>
          </a:r>
          <a:endParaRPr lang="en-US" sz="2000" kern="1200" dirty="0">
            <a:latin typeface="Times New Roman" panose="02020603050405020304" pitchFamily="18" charset="0"/>
            <a:cs typeface="Times New Roman" panose="02020603050405020304" pitchFamily="18" charset="0"/>
          </a:endParaRPr>
        </a:p>
      </dsp:txBody>
      <dsp:txXfrm>
        <a:off x="35982" y="35982"/>
        <a:ext cx="4696210" cy="66513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F97C3C-284C-4791-8EAC-8D5562B281A9}">
      <dsp:nvSpPr>
        <dsp:cNvPr id="0" name=""/>
        <dsp:cNvSpPr/>
      </dsp:nvSpPr>
      <dsp:spPr>
        <a:xfrm>
          <a:off x="0" y="326"/>
          <a:ext cx="5403272" cy="38322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Most exercises should be moderate/vigorous</a:t>
          </a:r>
          <a:endParaRPr lang="en-US" sz="2000" kern="1200" dirty="0">
            <a:latin typeface="Times New Roman" panose="02020603050405020304" pitchFamily="18" charset="0"/>
            <a:cs typeface="Times New Roman" panose="02020603050405020304" pitchFamily="18" charset="0"/>
          </a:endParaRPr>
        </a:p>
      </dsp:txBody>
      <dsp:txXfrm>
        <a:off x="18707" y="19033"/>
        <a:ext cx="5365858" cy="3458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ACB46-39F2-4D67-9B8B-7A8E84A5AA84}">
      <dsp:nvSpPr>
        <dsp:cNvPr id="0" name=""/>
        <dsp:cNvSpPr/>
      </dsp:nvSpPr>
      <dsp:spPr>
        <a:xfrm>
          <a:off x="0" y="128969"/>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At least 8-10 hours daily</a:t>
          </a:r>
        </a:p>
      </dsp:txBody>
      <dsp:txXfrm>
        <a:off x="29243" y="158212"/>
        <a:ext cx="5461672" cy="540554"/>
      </dsp:txXfrm>
    </dsp:sp>
    <dsp:sp modelId="{19C41306-8D85-4E01-BBFA-67DA943C62D2}">
      <dsp:nvSpPr>
        <dsp:cNvPr id="0" name=""/>
        <dsp:cNvSpPr/>
      </dsp:nvSpPr>
      <dsp:spPr>
        <a:xfrm>
          <a:off x="0" y="783040"/>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Afternoon naps max. 30-45 mins</a:t>
          </a:r>
        </a:p>
      </dsp:txBody>
      <dsp:txXfrm>
        <a:off x="29243" y="812283"/>
        <a:ext cx="5461672" cy="540554"/>
      </dsp:txXfrm>
    </dsp:sp>
    <dsp:sp modelId="{AA4AA9F8-7657-40E0-B50B-C4F3368B4039}">
      <dsp:nvSpPr>
        <dsp:cNvPr id="0" name=""/>
        <dsp:cNvSpPr/>
      </dsp:nvSpPr>
      <dsp:spPr>
        <a:xfrm>
          <a:off x="0" y="1420843"/>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Same bedtime every night around 10 pm</a:t>
          </a:r>
        </a:p>
      </dsp:txBody>
      <dsp:txXfrm>
        <a:off x="29243" y="1450086"/>
        <a:ext cx="5461672" cy="540554"/>
      </dsp:txXfrm>
    </dsp:sp>
    <dsp:sp modelId="{84174B26-FADB-4558-9DFD-46D1A3944651}">
      <dsp:nvSpPr>
        <dsp:cNvPr id="0" name=""/>
        <dsp:cNvSpPr/>
      </dsp:nvSpPr>
      <dsp:spPr>
        <a:xfrm>
          <a:off x="0" y="3359309"/>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Switch off screen 1 hour before bed time </a:t>
          </a:r>
        </a:p>
      </dsp:txBody>
      <dsp:txXfrm>
        <a:off x="29243" y="3388552"/>
        <a:ext cx="5461672" cy="540554"/>
      </dsp:txXfrm>
    </dsp:sp>
    <dsp:sp modelId="{90FB7216-DCAE-4C34-BB69-26E875AA29CB}">
      <dsp:nvSpPr>
        <dsp:cNvPr id="0" name=""/>
        <dsp:cNvSpPr/>
      </dsp:nvSpPr>
      <dsp:spPr>
        <a:xfrm>
          <a:off x="0" y="2067648"/>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Keep cell phones min. 4 </a:t>
          </a:r>
          <a:r>
            <a:rPr lang="en-US" sz="2400" b="1" kern="1200" dirty="0" err="1">
              <a:latin typeface="Times New Roman" panose="02020603050405020304" pitchFamily="18" charset="0"/>
              <a:cs typeface="Times New Roman" panose="02020603050405020304" pitchFamily="18" charset="0"/>
            </a:rPr>
            <a:t>ft</a:t>
          </a:r>
          <a:r>
            <a:rPr lang="en-US" sz="2400" b="1" kern="1200" dirty="0">
              <a:latin typeface="Times New Roman" panose="02020603050405020304" pitchFamily="18" charset="0"/>
              <a:cs typeface="Times New Roman" panose="02020603050405020304" pitchFamily="18" charset="0"/>
            </a:rPr>
            <a:t> from bedside</a:t>
          </a:r>
        </a:p>
      </dsp:txBody>
      <dsp:txXfrm>
        <a:off x="29243" y="2096891"/>
        <a:ext cx="5461672" cy="540554"/>
      </dsp:txXfrm>
    </dsp:sp>
    <dsp:sp modelId="{134EB143-E43B-4E79-B1DD-63312C0B12EF}">
      <dsp:nvSpPr>
        <dsp:cNvPr id="0" name=""/>
        <dsp:cNvSpPr/>
      </dsp:nvSpPr>
      <dsp:spPr>
        <a:xfrm>
          <a:off x="0" y="2707840"/>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Switch off lights, avoid noise</a:t>
          </a:r>
        </a:p>
      </dsp:txBody>
      <dsp:txXfrm>
        <a:off x="29243" y="2737083"/>
        <a:ext cx="5461672" cy="540554"/>
      </dsp:txXfrm>
    </dsp:sp>
    <dsp:sp modelId="{4A2BC75B-68FD-4F02-A94A-FED142FEBA2A}">
      <dsp:nvSpPr>
        <dsp:cNvPr id="0" name=""/>
        <dsp:cNvSpPr/>
      </dsp:nvSpPr>
      <dsp:spPr>
        <a:xfrm>
          <a:off x="0" y="4026322"/>
          <a:ext cx="5520158" cy="59904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Dinner should be Light</a:t>
          </a:r>
        </a:p>
      </dsp:txBody>
      <dsp:txXfrm>
        <a:off x="29243" y="4055565"/>
        <a:ext cx="5461672" cy="54055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CDA07-2F6A-4BE9-B3F1-51DA5F1BEB3B}">
      <dsp:nvSpPr>
        <dsp:cNvPr id="0" name=""/>
        <dsp:cNvSpPr/>
      </dsp:nvSpPr>
      <dsp:spPr>
        <a:xfrm>
          <a:off x="0" y="19587"/>
          <a:ext cx="7360227" cy="542880"/>
        </a:xfrm>
        <a:prstGeom prst="roundRect">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Teach about </a:t>
          </a:r>
          <a:r>
            <a:rPr lang="en-US" sz="2400" b="1" i="0" kern="1200" baseline="0" dirty="0">
              <a:latin typeface="Times New Roman" panose="02020603050405020304" pitchFamily="18" charset="0"/>
              <a:cs typeface="Times New Roman" panose="02020603050405020304" pitchFamily="18" charset="0"/>
            </a:rPr>
            <a:t>Healthy Life Style in School</a:t>
          </a:r>
          <a:endParaRPr lang="en-US" sz="2400" kern="1200" dirty="0">
            <a:latin typeface="Times New Roman" panose="02020603050405020304" pitchFamily="18" charset="0"/>
            <a:cs typeface="Times New Roman" panose="02020603050405020304" pitchFamily="18" charset="0"/>
          </a:endParaRPr>
        </a:p>
      </dsp:txBody>
      <dsp:txXfrm>
        <a:off x="26501" y="46088"/>
        <a:ext cx="7307225" cy="489878"/>
      </dsp:txXfrm>
    </dsp:sp>
    <dsp:sp modelId="{9D60E267-8693-4A6E-952A-10A2E2F840EA}">
      <dsp:nvSpPr>
        <dsp:cNvPr id="0" name=""/>
        <dsp:cNvSpPr/>
      </dsp:nvSpPr>
      <dsp:spPr>
        <a:xfrm>
          <a:off x="0" y="645987"/>
          <a:ext cx="7360227" cy="542880"/>
        </a:xfrm>
        <a:prstGeom prst="roundRect">
          <a:avLst/>
        </a:prstGeom>
        <a:solidFill>
          <a:schemeClr val="accent1">
            <a:shade val="50000"/>
            <a:hueOff val="147412"/>
            <a:satOff val="-15495"/>
            <a:lumOff val="1337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i="0" kern="1200" baseline="0" dirty="0">
              <a:latin typeface="Times New Roman" panose="02020603050405020304" pitchFamily="18" charset="0"/>
              <a:cs typeface="Times New Roman" panose="02020603050405020304" pitchFamily="18" charset="0"/>
            </a:rPr>
            <a:t>Physical Activity &amp;</a:t>
          </a:r>
          <a:r>
            <a:rPr lang="en-US" sz="2400" b="1" i="0" kern="1200" dirty="0">
              <a:latin typeface="Times New Roman" panose="02020603050405020304" pitchFamily="18" charset="0"/>
              <a:cs typeface="Times New Roman" panose="02020603050405020304" pitchFamily="18" charset="0"/>
            </a:rPr>
            <a:t> exercise programs in school</a:t>
          </a:r>
          <a:r>
            <a:rPr lang="en-US" sz="2400" b="1" i="0" kern="1200" baseline="0" dirty="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dsp:txBody>
      <dsp:txXfrm>
        <a:off x="26501" y="672488"/>
        <a:ext cx="7307225" cy="489878"/>
      </dsp:txXfrm>
    </dsp:sp>
    <dsp:sp modelId="{40BD47E6-A949-4FEF-B25C-AE96CA4397A2}">
      <dsp:nvSpPr>
        <dsp:cNvPr id="0" name=""/>
        <dsp:cNvSpPr/>
      </dsp:nvSpPr>
      <dsp:spPr>
        <a:xfrm>
          <a:off x="0" y="1272387"/>
          <a:ext cx="7360227" cy="542880"/>
        </a:xfrm>
        <a:prstGeom prst="roundRect">
          <a:avLst/>
        </a:prstGeom>
        <a:solidFill>
          <a:schemeClr val="accent1">
            <a:shade val="50000"/>
            <a:hueOff val="294825"/>
            <a:satOff val="-30989"/>
            <a:lumOff val="2674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i="0" kern="1200" baseline="0" dirty="0">
              <a:latin typeface="Times New Roman" panose="02020603050405020304" pitchFamily="18" charset="0"/>
              <a:cs typeface="Times New Roman" panose="02020603050405020304" pitchFamily="18" charset="0"/>
            </a:rPr>
            <a:t>Healthy Eating</a:t>
          </a:r>
          <a:r>
            <a:rPr lang="en-US" sz="2400" kern="1200" dirty="0">
              <a:latin typeface="Times New Roman" panose="02020603050405020304" pitchFamily="18" charset="0"/>
              <a:cs typeface="Times New Roman" panose="02020603050405020304" pitchFamily="18" charset="0"/>
            </a:rPr>
            <a:t> </a:t>
          </a:r>
          <a:r>
            <a:rPr lang="en-US" sz="2400" b="1" kern="1200" dirty="0">
              <a:latin typeface="Times New Roman" panose="02020603050405020304" pitchFamily="18" charset="0"/>
              <a:cs typeface="Times New Roman" panose="02020603050405020304" pitchFamily="18" charset="0"/>
            </a:rPr>
            <a:t>options in </a:t>
          </a:r>
          <a:r>
            <a:rPr lang="en-US" sz="2400" b="1" i="0" kern="1200" baseline="0" dirty="0">
              <a:latin typeface="Times New Roman" panose="02020603050405020304" pitchFamily="18" charset="0"/>
              <a:cs typeface="Times New Roman" panose="02020603050405020304" pitchFamily="18" charset="0"/>
            </a:rPr>
            <a:t>Canteen</a:t>
          </a:r>
          <a:endParaRPr lang="en-US" sz="2400" b="1" kern="1200" dirty="0">
            <a:latin typeface="Times New Roman" panose="02020603050405020304" pitchFamily="18" charset="0"/>
            <a:cs typeface="Times New Roman" panose="02020603050405020304" pitchFamily="18" charset="0"/>
          </a:endParaRPr>
        </a:p>
      </dsp:txBody>
      <dsp:txXfrm>
        <a:off x="26501" y="1298888"/>
        <a:ext cx="7307225" cy="489878"/>
      </dsp:txXfrm>
    </dsp:sp>
    <dsp:sp modelId="{BB6B3408-3EED-414A-ACCD-D474A10882CC}">
      <dsp:nvSpPr>
        <dsp:cNvPr id="0" name=""/>
        <dsp:cNvSpPr/>
      </dsp:nvSpPr>
      <dsp:spPr>
        <a:xfrm>
          <a:off x="0" y="1898787"/>
          <a:ext cx="7360227" cy="542880"/>
        </a:xfrm>
        <a:prstGeom prst="roundRect">
          <a:avLst/>
        </a:prstGeom>
        <a:solidFill>
          <a:schemeClr val="accent1">
            <a:shade val="50000"/>
            <a:hueOff val="442237"/>
            <a:satOff val="-46483"/>
            <a:lumOff val="4011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a:t>
          </a:r>
          <a:r>
            <a:rPr lang="en-US" sz="2400" b="1" i="0" kern="1200" baseline="0" dirty="0">
              <a:latin typeface="Times New Roman" panose="02020603050405020304" pitchFamily="18" charset="0"/>
              <a:cs typeface="Times New Roman" panose="02020603050405020304" pitchFamily="18" charset="0"/>
            </a:rPr>
            <a:t>tress management </a:t>
          </a:r>
          <a:r>
            <a:rPr lang="en-US" sz="2400" b="1" i="0" kern="1200" baseline="0" dirty="0" err="1">
              <a:latin typeface="Times New Roman" panose="02020603050405020304" pitchFamily="18" charset="0"/>
              <a:cs typeface="Times New Roman" panose="02020603050405020304" pitchFamily="18" charset="0"/>
            </a:rPr>
            <a:t>prog</a:t>
          </a:r>
          <a:r>
            <a:rPr lang="en-US" sz="2400" b="1" i="0" kern="1200" baseline="0" dirty="0">
              <a:latin typeface="Times New Roman" panose="02020603050405020304" pitchFamily="18" charset="0"/>
              <a:cs typeface="Times New Roman" panose="02020603050405020304" pitchFamily="18" charset="0"/>
            </a:rPr>
            <a:t>. &amp; Mental Health </a:t>
          </a:r>
          <a:r>
            <a:rPr lang="en-US" sz="2400" b="1" kern="1200" dirty="0">
              <a:latin typeface="Times New Roman" panose="02020603050405020304" pitchFamily="18" charset="0"/>
              <a:cs typeface="Times New Roman" panose="02020603050405020304" pitchFamily="18" charset="0"/>
            </a:rPr>
            <a:t>Counseling</a:t>
          </a:r>
          <a:r>
            <a:rPr lang="en-US" sz="2400" b="1" i="0" kern="1200" baseline="0" dirty="0">
              <a:latin typeface="Times New Roman" panose="02020603050405020304" pitchFamily="18" charset="0"/>
              <a:cs typeface="Times New Roman" panose="02020603050405020304" pitchFamily="18" charset="0"/>
            </a:rPr>
            <a:t> </a:t>
          </a:r>
          <a:endParaRPr lang="en-US" sz="2400" b="1" kern="1200" dirty="0">
            <a:latin typeface="Times New Roman" panose="02020603050405020304" pitchFamily="18" charset="0"/>
            <a:cs typeface="Times New Roman" panose="02020603050405020304" pitchFamily="18" charset="0"/>
          </a:endParaRPr>
        </a:p>
      </dsp:txBody>
      <dsp:txXfrm>
        <a:off x="26501" y="1925288"/>
        <a:ext cx="7307225" cy="489878"/>
      </dsp:txXfrm>
    </dsp:sp>
    <dsp:sp modelId="{861FBC24-5739-4FE4-83DE-B09D381965A7}">
      <dsp:nvSpPr>
        <dsp:cNvPr id="0" name=""/>
        <dsp:cNvSpPr/>
      </dsp:nvSpPr>
      <dsp:spPr>
        <a:xfrm>
          <a:off x="0" y="2525187"/>
          <a:ext cx="7360227" cy="542880"/>
        </a:xfrm>
        <a:prstGeom prst="roundRect">
          <a:avLst/>
        </a:prstGeom>
        <a:solidFill>
          <a:schemeClr val="accent1">
            <a:shade val="50000"/>
            <a:hueOff val="589649"/>
            <a:satOff val="-61978"/>
            <a:lumOff val="53482"/>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i="0" kern="1200" baseline="0" dirty="0">
              <a:latin typeface="Times New Roman" panose="02020603050405020304" pitchFamily="18" charset="0"/>
              <a:cs typeface="Times New Roman" panose="02020603050405020304" pitchFamily="18" charset="0"/>
            </a:rPr>
            <a:t>Anti Tobacco and Substance Abuse campaigns</a:t>
          </a:r>
          <a:endParaRPr lang="en-US" sz="2400" b="1" kern="1200" dirty="0">
            <a:latin typeface="Times New Roman" panose="02020603050405020304" pitchFamily="18" charset="0"/>
            <a:cs typeface="Times New Roman" panose="02020603050405020304" pitchFamily="18" charset="0"/>
          </a:endParaRPr>
        </a:p>
      </dsp:txBody>
      <dsp:txXfrm>
        <a:off x="26501" y="2551688"/>
        <a:ext cx="7307225" cy="489878"/>
      </dsp:txXfrm>
    </dsp:sp>
    <dsp:sp modelId="{85B61FC2-BDA8-4D19-BE8F-19503E6CC2B3}">
      <dsp:nvSpPr>
        <dsp:cNvPr id="0" name=""/>
        <dsp:cNvSpPr/>
      </dsp:nvSpPr>
      <dsp:spPr>
        <a:xfrm>
          <a:off x="0" y="3151587"/>
          <a:ext cx="7360227" cy="542880"/>
        </a:xfrm>
        <a:prstGeom prst="roundRect">
          <a:avLst/>
        </a:prstGeom>
        <a:solidFill>
          <a:schemeClr val="accent1">
            <a:shade val="50000"/>
            <a:hueOff val="442237"/>
            <a:satOff val="-46483"/>
            <a:lumOff val="4011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i="0" kern="1200" baseline="0" dirty="0">
              <a:latin typeface="Times New Roman" panose="02020603050405020304" pitchFamily="18" charset="0"/>
              <a:cs typeface="Times New Roman" panose="02020603050405020304" pitchFamily="18" charset="0"/>
            </a:rPr>
            <a:t>Clean &amp; Green Environment, Awareness Campaigns</a:t>
          </a:r>
          <a:endParaRPr lang="en-US" sz="2400" kern="1200" dirty="0">
            <a:latin typeface="Times New Roman" panose="02020603050405020304" pitchFamily="18" charset="0"/>
            <a:cs typeface="Times New Roman" panose="02020603050405020304" pitchFamily="18" charset="0"/>
          </a:endParaRPr>
        </a:p>
      </dsp:txBody>
      <dsp:txXfrm>
        <a:off x="26501" y="3178088"/>
        <a:ext cx="7307225" cy="489878"/>
      </dsp:txXfrm>
    </dsp:sp>
    <dsp:sp modelId="{F35E0A28-932F-4526-879A-6FB64DBB4358}">
      <dsp:nvSpPr>
        <dsp:cNvPr id="0" name=""/>
        <dsp:cNvSpPr/>
      </dsp:nvSpPr>
      <dsp:spPr>
        <a:xfrm>
          <a:off x="0" y="3777987"/>
          <a:ext cx="7360227" cy="542880"/>
        </a:xfrm>
        <a:prstGeom prst="roundRect">
          <a:avLst/>
        </a:prstGeom>
        <a:solidFill>
          <a:schemeClr val="accent1">
            <a:shade val="50000"/>
            <a:hueOff val="294825"/>
            <a:satOff val="-30989"/>
            <a:lumOff val="2674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Community and Parental Involvement &amp; Field trips</a:t>
          </a:r>
          <a:endParaRPr lang="en-US" sz="2400" kern="1200" dirty="0">
            <a:latin typeface="Times New Roman" panose="02020603050405020304" pitchFamily="18" charset="0"/>
            <a:cs typeface="Times New Roman" panose="02020603050405020304" pitchFamily="18" charset="0"/>
          </a:endParaRPr>
        </a:p>
      </dsp:txBody>
      <dsp:txXfrm>
        <a:off x="26501" y="3804488"/>
        <a:ext cx="7307225" cy="489878"/>
      </dsp:txXfrm>
    </dsp:sp>
    <dsp:sp modelId="{B55CD946-E043-4D22-9466-90310C8A02D2}">
      <dsp:nvSpPr>
        <dsp:cNvPr id="0" name=""/>
        <dsp:cNvSpPr/>
      </dsp:nvSpPr>
      <dsp:spPr>
        <a:xfrm>
          <a:off x="0" y="4423973"/>
          <a:ext cx="7360227" cy="542880"/>
        </a:xfrm>
        <a:prstGeom prst="roundRect">
          <a:avLst/>
        </a:prstGeom>
        <a:solidFill>
          <a:schemeClr val="accent1">
            <a:shade val="50000"/>
            <a:hueOff val="147412"/>
            <a:satOff val="-15495"/>
            <a:lumOff val="1337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Regular Health check-ups in School </a:t>
          </a:r>
          <a:endParaRPr lang="en-US" sz="2400" kern="1200" dirty="0">
            <a:latin typeface="Times New Roman" panose="02020603050405020304" pitchFamily="18" charset="0"/>
            <a:cs typeface="Times New Roman" panose="02020603050405020304" pitchFamily="18" charset="0"/>
          </a:endParaRPr>
        </a:p>
      </dsp:txBody>
      <dsp:txXfrm>
        <a:off x="26501" y="4450474"/>
        <a:ext cx="7307225" cy="4898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13E1A-E3A3-4EAF-BD63-ED5777C992CA}">
      <dsp:nvSpPr>
        <dsp:cNvPr id="0" name=""/>
        <dsp:cNvSpPr/>
      </dsp:nvSpPr>
      <dsp:spPr>
        <a:xfrm>
          <a:off x="0" y="30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Unhealthy food</a:t>
          </a:r>
        </a:p>
      </dsp:txBody>
      <dsp:txXfrm>
        <a:off x="27415" y="57445"/>
        <a:ext cx="5504572" cy="506770"/>
      </dsp:txXfrm>
    </dsp:sp>
    <dsp:sp modelId="{8920097F-1811-4F36-970D-5CE6EA7C8F9E}">
      <dsp:nvSpPr>
        <dsp:cNvPr id="0" name=""/>
        <dsp:cNvSpPr/>
      </dsp:nvSpPr>
      <dsp:spPr>
        <a:xfrm>
          <a:off x="0" y="678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Sedentary habits</a:t>
          </a:r>
        </a:p>
      </dsp:txBody>
      <dsp:txXfrm>
        <a:off x="27415" y="705445"/>
        <a:ext cx="5504572" cy="506770"/>
      </dsp:txXfrm>
    </dsp:sp>
    <dsp:sp modelId="{1C90A6EE-DE19-412F-BFA7-77D3283C96B6}">
      <dsp:nvSpPr>
        <dsp:cNvPr id="0" name=""/>
        <dsp:cNvSpPr/>
      </dsp:nvSpPr>
      <dsp:spPr>
        <a:xfrm>
          <a:off x="0" y="1326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Improper sleep &amp; poor Sleep Hygiene</a:t>
          </a:r>
          <a:endParaRPr lang="en-US" sz="2400" b="1" kern="1200" dirty="0">
            <a:latin typeface="Times New Roman" panose="02020603050405020304" pitchFamily="18" charset="0"/>
            <a:cs typeface="Times New Roman" panose="02020603050405020304" pitchFamily="18" charset="0"/>
          </a:endParaRPr>
        </a:p>
      </dsp:txBody>
      <dsp:txXfrm>
        <a:off x="27415" y="1353445"/>
        <a:ext cx="5504572" cy="506770"/>
      </dsp:txXfrm>
    </dsp:sp>
    <dsp:sp modelId="{F9A88115-CD8D-420F-BAF0-4C25A4B9915A}">
      <dsp:nvSpPr>
        <dsp:cNvPr id="0" name=""/>
        <dsp:cNvSpPr/>
      </dsp:nvSpPr>
      <dsp:spPr>
        <a:xfrm>
          <a:off x="0" y="1974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Excess Screen time &amp; Social media</a:t>
          </a:r>
        </a:p>
      </dsp:txBody>
      <dsp:txXfrm>
        <a:off x="27415" y="2001445"/>
        <a:ext cx="5504572" cy="506770"/>
      </dsp:txXfrm>
    </dsp:sp>
    <dsp:sp modelId="{112C2D18-B43B-42A8-9A5F-CC7265C8249D}">
      <dsp:nvSpPr>
        <dsp:cNvPr id="0" name=""/>
        <dsp:cNvSpPr/>
      </dsp:nvSpPr>
      <dsp:spPr>
        <a:xfrm>
          <a:off x="0" y="2622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Tobacco &amp; Alcohol Abuse</a:t>
          </a:r>
          <a:endParaRPr lang="en-US" sz="2400" b="1" kern="1200" dirty="0">
            <a:latin typeface="Times New Roman" panose="02020603050405020304" pitchFamily="18" charset="0"/>
            <a:cs typeface="Times New Roman" panose="02020603050405020304" pitchFamily="18" charset="0"/>
          </a:endParaRPr>
        </a:p>
      </dsp:txBody>
      <dsp:txXfrm>
        <a:off x="27415" y="2649445"/>
        <a:ext cx="5504572" cy="506770"/>
      </dsp:txXfrm>
    </dsp:sp>
    <dsp:sp modelId="{9B66A450-927B-4307-A3FD-60E4DD53553B}">
      <dsp:nvSpPr>
        <dsp:cNvPr id="0" name=""/>
        <dsp:cNvSpPr/>
      </dsp:nvSpPr>
      <dsp:spPr>
        <a:xfrm>
          <a:off x="0" y="3270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Poor Air quality</a:t>
          </a:r>
          <a:endParaRPr lang="en-US" sz="2400" b="1" kern="1200" dirty="0">
            <a:latin typeface="Times New Roman" panose="02020603050405020304" pitchFamily="18" charset="0"/>
            <a:cs typeface="Times New Roman" panose="02020603050405020304" pitchFamily="18" charset="0"/>
          </a:endParaRPr>
        </a:p>
      </dsp:txBody>
      <dsp:txXfrm>
        <a:off x="27415" y="3297445"/>
        <a:ext cx="5504572" cy="506770"/>
      </dsp:txXfrm>
    </dsp:sp>
    <dsp:sp modelId="{57EB54A6-D74A-4363-A7A1-5BD4B5B7E3DC}">
      <dsp:nvSpPr>
        <dsp:cNvPr id="0" name=""/>
        <dsp:cNvSpPr/>
      </dsp:nvSpPr>
      <dsp:spPr>
        <a:xfrm>
          <a:off x="0" y="3918030"/>
          <a:ext cx="5559402" cy="5616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IN" sz="2400" b="1" kern="1200" dirty="0">
              <a:latin typeface="Times New Roman" panose="02020603050405020304" pitchFamily="18" charset="0"/>
              <a:cs typeface="Times New Roman" panose="02020603050405020304" pitchFamily="18" charset="0"/>
            </a:rPr>
            <a:t>Mental stress &amp; Anxiety</a:t>
          </a:r>
          <a:endParaRPr lang="en-US" sz="2400" b="1" kern="1200" dirty="0">
            <a:latin typeface="Times New Roman" panose="02020603050405020304" pitchFamily="18" charset="0"/>
            <a:cs typeface="Times New Roman" panose="02020603050405020304" pitchFamily="18" charset="0"/>
          </a:endParaRPr>
        </a:p>
      </dsp:txBody>
      <dsp:txXfrm>
        <a:off x="27415" y="3945445"/>
        <a:ext cx="5504572" cy="5067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CAA0D1-B31A-408F-BE8E-C4267653A388}">
      <dsp:nvSpPr>
        <dsp:cNvPr id="0" name=""/>
        <dsp:cNvSpPr/>
      </dsp:nvSpPr>
      <dsp:spPr>
        <a:xfrm rot="16200000">
          <a:off x="-1697942" y="1699433"/>
          <a:ext cx="4867094" cy="1468226"/>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56.4%of total disease burden in India is due to unhealthy diets </a:t>
          </a:r>
        </a:p>
      </dsp:txBody>
      <dsp:txXfrm rot="5400000">
        <a:off x="1492" y="973418"/>
        <a:ext cx="1468226" cy="2920256"/>
      </dsp:txXfrm>
    </dsp:sp>
    <dsp:sp modelId="{BAC21CEF-B706-4BF9-9ED4-1C253F5ABBF3}">
      <dsp:nvSpPr>
        <dsp:cNvPr id="0" name=""/>
        <dsp:cNvSpPr/>
      </dsp:nvSpPr>
      <dsp:spPr>
        <a:xfrm rot="16200000">
          <a:off x="151135" y="1457644"/>
          <a:ext cx="4867094" cy="1951805"/>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marL="0" lvl="0" indent="0" algn="ctr"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Healthy diets &amp; physical activity reduce Lifestyle disorders &amp; prevent 80% Diabetes</a:t>
          </a:r>
        </a:p>
      </dsp:txBody>
      <dsp:txXfrm rot="5400000">
        <a:off x="1608779" y="973419"/>
        <a:ext cx="1951805" cy="2920256"/>
      </dsp:txXfrm>
    </dsp:sp>
    <dsp:sp modelId="{6CDAA180-7041-46CB-86E9-668E73F31300}">
      <dsp:nvSpPr>
        <dsp:cNvPr id="0" name=""/>
        <dsp:cNvSpPr/>
      </dsp:nvSpPr>
      <dsp:spPr>
        <a:xfrm rot="16200000">
          <a:off x="2491176" y="1202338"/>
          <a:ext cx="4867094" cy="2462417"/>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0" rIns="114300" bIns="0" numCol="1" spcCol="1270" anchor="t" anchorCtr="0">
          <a:noAutofit/>
        </a:bodyPr>
        <a:lstStyle/>
        <a:p>
          <a:pPr marL="0" lvl="0" indent="0" algn="l" defTabSz="800100" rtl="0">
            <a:lnSpc>
              <a:spcPct val="90000"/>
            </a:lnSpc>
            <a:spcBef>
              <a:spcPct val="0"/>
            </a:spcBef>
            <a:spcAft>
              <a:spcPct val="35000"/>
            </a:spcAft>
            <a:buNone/>
          </a:pPr>
          <a:endParaRPr lang="en-US" sz="1800" b="1" u="sng" kern="1200" dirty="0">
            <a:latin typeface="Times New Roman" panose="02020603050405020304" pitchFamily="18" charset="0"/>
            <a:cs typeface="Times New Roman" panose="02020603050405020304" pitchFamily="18" charset="0"/>
          </a:endParaRPr>
        </a:p>
        <a:p>
          <a:pPr marL="0" lvl="0" indent="0" algn="l" defTabSz="800100" rtl="0">
            <a:lnSpc>
              <a:spcPct val="90000"/>
            </a:lnSpc>
            <a:spcBef>
              <a:spcPct val="0"/>
            </a:spcBef>
            <a:spcAft>
              <a:spcPct val="35000"/>
            </a:spcAft>
            <a:buNone/>
          </a:pPr>
          <a:r>
            <a:rPr lang="en-US" sz="1800" b="1" u="sng" kern="1200" dirty="0">
              <a:latin typeface="Times New Roman" panose="02020603050405020304" pitchFamily="18" charset="0"/>
              <a:cs typeface="Times New Roman" panose="02020603050405020304" pitchFamily="18" charset="0"/>
            </a:rPr>
            <a:t>Balanced diet:</a:t>
          </a:r>
          <a:endParaRPr lang="en-US" sz="1800" b="1" kern="1200" dirty="0">
            <a:latin typeface="Times New Roman" panose="02020603050405020304" pitchFamily="18" charset="0"/>
            <a:cs typeface="Times New Roman" panose="02020603050405020304" pitchFamily="18" charset="0"/>
          </a:endParaRPr>
        </a:p>
        <a:p>
          <a:pPr marL="171450" lvl="1" indent="-171450" algn="l" defTabSz="800100" rtl="0">
            <a:lnSpc>
              <a:spcPct val="90000"/>
            </a:lnSpc>
            <a:spcBef>
              <a:spcPct val="0"/>
            </a:spcBef>
            <a:spcAft>
              <a:spcPct val="15000"/>
            </a:spcAft>
            <a:buChar char="•"/>
          </a:pPr>
          <a:r>
            <a:rPr lang="en-US" sz="1800" b="1" kern="1200" dirty="0">
              <a:latin typeface="Times New Roman" panose="02020603050405020304" pitchFamily="18" charset="0"/>
              <a:cs typeface="Times New Roman" panose="02020603050405020304" pitchFamily="18" charset="0"/>
            </a:rPr>
            <a:t>45% calories from cereals &amp; millets</a:t>
          </a:r>
        </a:p>
        <a:p>
          <a:pPr marL="171450" lvl="1" indent="-171450" algn="l" defTabSz="800100" rtl="0">
            <a:lnSpc>
              <a:spcPct val="90000"/>
            </a:lnSpc>
            <a:spcBef>
              <a:spcPct val="0"/>
            </a:spcBef>
            <a:spcAft>
              <a:spcPct val="15000"/>
            </a:spcAft>
            <a:buChar char="•"/>
          </a:pPr>
          <a:r>
            <a:rPr lang="en-US" sz="1800" b="1" kern="1200" dirty="0">
              <a:latin typeface="Times New Roman" panose="02020603050405020304" pitchFamily="18" charset="0"/>
              <a:cs typeface="Times New Roman" panose="02020603050405020304" pitchFamily="18" charset="0"/>
            </a:rPr>
            <a:t>15%-pulses, beans and meat</a:t>
          </a:r>
        </a:p>
        <a:p>
          <a:pPr marL="171450" lvl="1" indent="-171450" algn="l" defTabSz="800100" rtl="0">
            <a:lnSpc>
              <a:spcPct val="90000"/>
            </a:lnSpc>
            <a:spcBef>
              <a:spcPct val="0"/>
            </a:spcBef>
            <a:spcAft>
              <a:spcPct val="15000"/>
            </a:spcAft>
            <a:buChar char="•"/>
          </a:pPr>
          <a:r>
            <a:rPr lang="en-US" sz="1800" b="1" kern="1200" dirty="0">
              <a:latin typeface="Times New Roman" panose="02020603050405020304" pitchFamily="18" charset="0"/>
              <a:cs typeface="Times New Roman" panose="02020603050405020304" pitchFamily="18" charset="0"/>
            </a:rPr>
            <a:t>40%-Nuts, milk, vegetables, fruits</a:t>
          </a:r>
        </a:p>
      </dsp:txBody>
      <dsp:txXfrm rot="5400000">
        <a:off x="3693514" y="973419"/>
        <a:ext cx="2462417" cy="292025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02B812-C3A3-49C3-9CFF-52441A024B5D}">
      <dsp:nvSpPr>
        <dsp:cNvPr id="0" name=""/>
        <dsp:cNvSpPr/>
      </dsp:nvSpPr>
      <dsp:spPr>
        <a:xfrm>
          <a:off x="0" y="2033"/>
          <a:ext cx="3191149" cy="604800"/>
        </a:xfrm>
        <a:prstGeom prst="rect">
          <a:avLst/>
        </a:prstGeom>
        <a:solidFill>
          <a:schemeClr val="accent4">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IN" sz="2000" b="1" kern="1200" dirty="0">
              <a:latin typeface="Times New Roman" panose="02020603050405020304" pitchFamily="18" charset="0"/>
              <a:cs typeface="Times New Roman" panose="02020603050405020304" pitchFamily="18" charset="0"/>
            </a:rPr>
            <a:t>Composition of meal</a:t>
          </a:r>
          <a:r>
            <a:rPr lang="en-IN" sz="2000" kern="1200" dirty="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0" y="2033"/>
        <a:ext cx="3191149" cy="604800"/>
      </dsp:txXfrm>
    </dsp:sp>
    <dsp:sp modelId="{B7C37C37-5252-4ADD-9AF5-729BF66F28A4}">
      <dsp:nvSpPr>
        <dsp:cNvPr id="0" name=""/>
        <dsp:cNvSpPr/>
      </dsp:nvSpPr>
      <dsp:spPr>
        <a:xfrm>
          <a:off x="534" y="589723"/>
          <a:ext cx="3196120" cy="2305800"/>
        </a:xfrm>
        <a:prstGeom prst="rect">
          <a:avLst/>
        </a:prstGeom>
        <a:solidFill>
          <a:schemeClr val="accent4">
            <a:alpha val="90000"/>
            <a:tint val="40000"/>
            <a:hueOff val="0"/>
            <a:satOff val="0"/>
            <a:lumOff val="0"/>
            <a:alphaOff val="0"/>
          </a:schemeClr>
        </a:solidFill>
        <a:ln w="19050" cap="flat" cmpd="sng" algn="ctr">
          <a:solidFill>
            <a:schemeClr val="accent4">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rtl="0">
            <a:lnSpc>
              <a:spcPct val="90000"/>
            </a:lnSpc>
            <a:spcBef>
              <a:spcPct val="0"/>
            </a:spcBef>
            <a:spcAft>
              <a:spcPct val="15000"/>
            </a:spcAft>
            <a:buChar char="•"/>
          </a:pPr>
          <a:r>
            <a:rPr lang="en-IN" sz="2000" b="1" kern="1200" dirty="0">
              <a:latin typeface="Times New Roman" panose="02020603050405020304" pitchFamily="18" charset="0"/>
              <a:cs typeface="Times New Roman" panose="02020603050405020304" pitchFamily="18" charset="0"/>
            </a:rPr>
            <a:t>Cereals</a:t>
          </a:r>
          <a:endParaRPr lang="en-US" sz="2000" b="1"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IN" sz="2000" b="1" kern="1200" dirty="0">
              <a:latin typeface="Times New Roman" panose="02020603050405020304" pitchFamily="18" charset="0"/>
              <a:cs typeface="Times New Roman" panose="02020603050405020304" pitchFamily="18" charset="0"/>
            </a:rPr>
            <a:t>Pulses</a:t>
          </a:r>
          <a:endParaRPr lang="en-US" sz="2000" b="1"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IN" sz="2000" b="1" kern="1200" dirty="0">
              <a:latin typeface="Times New Roman" panose="02020603050405020304" pitchFamily="18" charset="0"/>
              <a:cs typeface="Times New Roman" panose="02020603050405020304" pitchFamily="18" charset="0"/>
            </a:rPr>
            <a:t>+/-Nonveg foods</a:t>
          </a:r>
          <a:endParaRPr lang="en-US" sz="2000" b="1"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IN" sz="2000" b="1" kern="1200">
              <a:latin typeface="Times New Roman" panose="02020603050405020304" pitchFamily="18" charset="0"/>
              <a:cs typeface="Times New Roman" panose="02020603050405020304" pitchFamily="18" charset="0"/>
            </a:rPr>
            <a:t>Fruits</a:t>
          </a:r>
          <a:endParaRPr lang="en-US" sz="2000" b="1" kern="120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IN" sz="2000" b="1" kern="1200" dirty="0">
              <a:latin typeface="Times New Roman" panose="02020603050405020304" pitchFamily="18" charset="0"/>
              <a:cs typeface="Times New Roman" panose="02020603050405020304" pitchFamily="18" charset="0"/>
            </a:rPr>
            <a:t>Vegetables</a:t>
          </a:r>
          <a:endParaRPr lang="en-US" sz="2000" b="1"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IN" sz="2000" b="1" kern="1200" dirty="0">
              <a:latin typeface="Times New Roman" panose="02020603050405020304" pitchFamily="18" charset="0"/>
              <a:cs typeface="Times New Roman" panose="02020603050405020304" pitchFamily="18" charset="0"/>
            </a:rPr>
            <a:t>Dairy Products</a:t>
          </a:r>
          <a:endParaRPr lang="en-US" sz="2000" b="1" kern="1200" dirty="0">
            <a:latin typeface="Times New Roman" panose="02020603050405020304" pitchFamily="18" charset="0"/>
            <a:cs typeface="Times New Roman" panose="02020603050405020304" pitchFamily="18" charset="0"/>
          </a:endParaRPr>
        </a:p>
        <a:p>
          <a:pPr marL="228600" lvl="1" indent="-228600" algn="l" defTabSz="889000" rtl="0">
            <a:lnSpc>
              <a:spcPct val="90000"/>
            </a:lnSpc>
            <a:spcBef>
              <a:spcPct val="0"/>
            </a:spcBef>
            <a:spcAft>
              <a:spcPct val="15000"/>
            </a:spcAft>
            <a:buChar char="•"/>
          </a:pPr>
          <a:r>
            <a:rPr lang="en-IN" sz="2000" b="1" kern="1200" dirty="0">
              <a:latin typeface="Times New Roman" panose="02020603050405020304" pitchFamily="18" charset="0"/>
              <a:cs typeface="Times New Roman" panose="02020603050405020304" pitchFamily="18" charset="0"/>
            </a:rPr>
            <a:t>Water</a:t>
          </a:r>
          <a:endParaRPr lang="en-US" sz="2000" b="1" kern="1200" dirty="0">
            <a:latin typeface="Times New Roman" panose="02020603050405020304" pitchFamily="18" charset="0"/>
            <a:cs typeface="Times New Roman" panose="02020603050405020304" pitchFamily="18" charset="0"/>
          </a:endParaRPr>
        </a:p>
      </dsp:txBody>
      <dsp:txXfrm>
        <a:off x="534" y="589723"/>
        <a:ext cx="3196120" cy="23058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3BD76E-A3F2-4FB5-BD8E-E37417AE8702}">
      <dsp:nvSpPr>
        <dsp:cNvPr id="0" name=""/>
        <dsp:cNvSpPr/>
      </dsp:nvSpPr>
      <dsp:spPr>
        <a:xfrm>
          <a:off x="0" y="0"/>
          <a:ext cx="6459089" cy="52412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Cereals provide energy and several nutrients </a:t>
          </a:r>
        </a:p>
      </dsp:txBody>
      <dsp:txXfrm>
        <a:off x="25586" y="25586"/>
        <a:ext cx="6407917" cy="472951"/>
      </dsp:txXfrm>
    </dsp:sp>
    <dsp:sp modelId="{0641F178-147C-4562-B7FF-B02521975798}">
      <dsp:nvSpPr>
        <dsp:cNvPr id="0" name=""/>
        <dsp:cNvSpPr/>
      </dsp:nvSpPr>
      <dsp:spPr>
        <a:xfrm>
          <a:off x="0" y="548000"/>
          <a:ext cx="6459089" cy="52412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Cereals </a:t>
          </a:r>
          <a:r>
            <a:rPr lang="en-US" sz="2400" b="1" kern="1200" dirty="0" err="1">
              <a:latin typeface="Times New Roman" panose="02020603050405020304" pitchFamily="18" charset="0"/>
              <a:cs typeface="Times New Roman" panose="02020603050405020304" pitchFamily="18" charset="0"/>
            </a:rPr>
            <a:t>eg</a:t>
          </a:r>
          <a:r>
            <a:rPr lang="en-US" sz="2400" b="1" kern="1200" dirty="0">
              <a:latin typeface="Times New Roman" panose="02020603050405020304" pitchFamily="18" charset="0"/>
              <a:cs typeface="Times New Roman" panose="02020603050405020304" pitchFamily="18" charset="0"/>
            </a:rPr>
            <a:t>. rice &amp; wheat  </a:t>
          </a:r>
        </a:p>
      </dsp:txBody>
      <dsp:txXfrm>
        <a:off x="25586" y="573586"/>
        <a:ext cx="6407917" cy="472951"/>
      </dsp:txXfrm>
    </dsp:sp>
    <dsp:sp modelId="{ED2052EB-780A-412C-A0C1-024EFFDA9669}">
      <dsp:nvSpPr>
        <dsp:cNvPr id="0" name=""/>
        <dsp:cNvSpPr/>
      </dsp:nvSpPr>
      <dsp:spPr>
        <a:xfrm>
          <a:off x="0" y="1076075"/>
          <a:ext cx="6459089" cy="52412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Millets </a:t>
          </a:r>
          <a:r>
            <a:rPr lang="en-US" sz="2400" b="1" kern="1200" dirty="0" err="1">
              <a:latin typeface="Times New Roman" panose="02020603050405020304" pitchFamily="18" charset="0"/>
              <a:cs typeface="Times New Roman" panose="02020603050405020304" pitchFamily="18" charset="0"/>
            </a:rPr>
            <a:t>eg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Ragi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Bajra</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Jowar</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Jau</a:t>
          </a:r>
          <a:r>
            <a:rPr lang="en-US" sz="2400" b="1" kern="1200" dirty="0">
              <a:latin typeface="Times New Roman" panose="02020603050405020304" pitchFamily="18" charset="0"/>
              <a:cs typeface="Times New Roman" panose="02020603050405020304" pitchFamily="18" charset="0"/>
            </a:rPr>
            <a:t> </a:t>
          </a:r>
        </a:p>
      </dsp:txBody>
      <dsp:txXfrm>
        <a:off x="25586" y="1101661"/>
        <a:ext cx="6407917" cy="472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E1E939-AEA1-4118-A423-46D17E91EF5F}">
      <dsp:nvSpPr>
        <dsp:cNvPr id="0" name=""/>
        <dsp:cNvSpPr/>
      </dsp:nvSpPr>
      <dsp:spPr>
        <a:xfrm>
          <a:off x="0" y="7666"/>
          <a:ext cx="8960424" cy="56160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Good source of </a:t>
          </a:r>
          <a:r>
            <a:rPr lang="en-US" sz="2400" b="1" kern="1200" dirty="0" err="1">
              <a:latin typeface="Times New Roman" panose="02020603050405020304" pitchFamily="18" charset="0"/>
              <a:cs typeface="Times New Roman" panose="02020603050405020304" pitchFamily="18" charset="0"/>
            </a:rPr>
            <a:t>fibre</a:t>
          </a:r>
          <a:r>
            <a:rPr lang="en-US" sz="2400" b="1" kern="1200" dirty="0">
              <a:latin typeface="Times New Roman" panose="02020603050405020304" pitchFamily="18" charset="0"/>
              <a:cs typeface="Times New Roman" panose="02020603050405020304" pitchFamily="18" charset="0"/>
            </a:rPr>
            <a:t>, iron, vitamins, minerals </a:t>
          </a:r>
        </a:p>
      </dsp:txBody>
      <dsp:txXfrm>
        <a:off x="27415" y="35081"/>
        <a:ext cx="8905594" cy="506770"/>
      </dsp:txXfrm>
    </dsp:sp>
    <dsp:sp modelId="{6981EFCD-6BEF-4F3D-9225-33E28E17B2FC}">
      <dsp:nvSpPr>
        <dsp:cNvPr id="0" name=""/>
        <dsp:cNvSpPr/>
      </dsp:nvSpPr>
      <dsp:spPr>
        <a:xfrm>
          <a:off x="0" y="655666"/>
          <a:ext cx="8960424" cy="561600"/>
        </a:xfrm>
        <a:prstGeom prst="roundRect">
          <a:avLst/>
        </a:prstGeom>
        <a:solidFill>
          <a:schemeClr val="accent2">
            <a:hueOff val="2147871"/>
            <a:satOff val="-6164"/>
            <a:lumOff val="-987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Different natural </a:t>
          </a:r>
          <a:r>
            <a:rPr lang="en-US" sz="2400" b="1" kern="1200" dirty="0" err="1">
              <a:latin typeface="Times New Roman" panose="02020603050405020304" pitchFamily="18" charset="0"/>
              <a:cs typeface="Times New Roman" panose="02020603050405020304" pitchFamily="18" charset="0"/>
            </a:rPr>
            <a:t>colours</a:t>
          </a:r>
          <a:r>
            <a:rPr lang="en-US" sz="2400" b="1" kern="1200" dirty="0">
              <a:latin typeface="Times New Roman" panose="02020603050405020304" pitchFamily="18" charset="0"/>
              <a:cs typeface="Times New Roman" panose="02020603050405020304" pitchFamily="18" charset="0"/>
            </a:rPr>
            <a:t> offer different vitamins, minerals</a:t>
          </a:r>
        </a:p>
      </dsp:txBody>
      <dsp:txXfrm>
        <a:off x="27415" y="683081"/>
        <a:ext cx="8905594" cy="506770"/>
      </dsp:txXfrm>
    </dsp:sp>
    <dsp:sp modelId="{B8098646-8E26-482B-A0DD-6DF28BEC32BF}">
      <dsp:nvSpPr>
        <dsp:cNvPr id="0" name=""/>
        <dsp:cNvSpPr/>
      </dsp:nvSpPr>
      <dsp:spPr>
        <a:xfrm>
          <a:off x="0" y="1303666"/>
          <a:ext cx="8960424" cy="561600"/>
        </a:xfrm>
        <a:prstGeom prst="roundRect">
          <a:avLst/>
        </a:prstGeom>
        <a:solidFill>
          <a:schemeClr val="accent2">
            <a:hueOff val="4295743"/>
            <a:satOff val="-12329"/>
            <a:lumOff val="-1973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Have 2.5/ 5 cups of 5 different </a:t>
          </a:r>
          <a:r>
            <a:rPr lang="en-US" sz="2400" b="1" kern="1200" dirty="0" err="1">
              <a:latin typeface="Times New Roman" panose="02020603050405020304" pitchFamily="18" charset="0"/>
              <a:cs typeface="Times New Roman" panose="02020603050405020304" pitchFamily="18" charset="0"/>
            </a:rPr>
            <a:t>coloured</a:t>
          </a:r>
          <a:r>
            <a:rPr lang="en-US" sz="2400" b="1" kern="1200" dirty="0">
              <a:latin typeface="Times New Roman" panose="02020603050405020304" pitchFamily="18" charset="0"/>
              <a:cs typeface="Times New Roman" panose="02020603050405020304" pitchFamily="18" charset="0"/>
            </a:rPr>
            <a:t> vegetables &amp; fruits per day</a:t>
          </a:r>
        </a:p>
      </dsp:txBody>
      <dsp:txXfrm>
        <a:off x="27415" y="1331081"/>
        <a:ext cx="8905594" cy="506770"/>
      </dsp:txXfrm>
    </dsp:sp>
    <dsp:sp modelId="{5F3F2665-B4C9-4D6F-9CEB-D5AA73442FEF}">
      <dsp:nvSpPr>
        <dsp:cNvPr id="0" name=""/>
        <dsp:cNvSpPr/>
      </dsp:nvSpPr>
      <dsp:spPr>
        <a:xfrm>
          <a:off x="0" y="1951666"/>
          <a:ext cx="8960424" cy="56160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Fruit should be washed properly &amp; eaten. Avoid fruit juice</a:t>
          </a:r>
        </a:p>
      </dsp:txBody>
      <dsp:txXfrm>
        <a:off x="27415" y="1979081"/>
        <a:ext cx="8905594" cy="5067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495BDE-D8EE-4B6E-B879-3756D6D9AA1B}">
      <dsp:nvSpPr>
        <dsp:cNvPr id="0" name=""/>
        <dsp:cNvSpPr/>
      </dsp:nvSpPr>
      <dsp:spPr>
        <a:xfrm>
          <a:off x="0" y="262081"/>
          <a:ext cx="10515600" cy="631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IN" sz="2800" b="1" kern="1200" dirty="0">
              <a:latin typeface="Times New Roman" panose="02020603050405020304" pitchFamily="18" charset="0"/>
              <a:cs typeface="Times New Roman" panose="02020603050405020304" pitchFamily="18" charset="0"/>
            </a:rPr>
            <a:t>Use </a:t>
          </a:r>
          <a:r>
            <a:rPr lang="en-IN" sz="2800" b="1" i="0" u="sng" kern="1200" dirty="0">
              <a:latin typeface="Times New Roman" panose="02020603050405020304" pitchFamily="18" charset="0"/>
              <a:cs typeface="Times New Roman" panose="02020603050405020304" pitchFamily="18" charset="0"/>
            </a:rPr>
            <a:t>oils</a:t>
          </a:r>
          <a:r>
            <a:rPr lang="en-IN" sz="2800" b="1" kern="1200" dirty="0">
              <a:latin typeface="Times New Roman" panose="02020603050405020304" pitchFamily="18" charset="0"/>
              <a:cs typeface="Times New Roman" panose="02020603050405020304" pitchFamily="18" charset="0"/>
            </a:rPr>
            <a:t> in moderate quantity and use a variety of them</a:t>
          </a:r>
          <a:endParaRPr lang="en-US" sz="2800" b="1" kern="1200" dirty="0">
            <a:latin typeface="Times New Roman" panose="02020603050405020304" pitchFamily="18" charset="0"/>
            <a:cs typeface="Times New Roman" panose="02020603050405020304" pitchFamily="18" charset="0"/>
          </a:endParaRPr>
        </a:p>
      </dsp:txBody>
      <dsp:txXfrm>
        <a:off x="30842" y="292923"/>
        <a:ext cx="10453916" cy="570116"/>
      </dsp:txXfrm>
    </dsp:sp>
    <dsp:sp modelId="{82DBFCDD-D6AC-4514-B7B8-9354D90FF86F}">
      <dsp:nvSpPr>
        <dsp:cNvPr id="0" name=""/>
        <dsp:cNvSpPr/>
      </dsp:nvSpPr>
      <dsp:spPr>
        <a:xfrm>
          <a:off x="0" y="971641"/>
          <a:ext cx="10515600" cy="631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IN" sz="2800" b="1" kern="1200" dirty="0">
              <a:latin typeface="Times New Roman" panose="02020603050405020304" pitchFamily="18" charset="0"/>
              <a:cs typeface="Times New Roman" panose="02020603050405020304" pitchFamily="18" charset="0"/>
            </a:rPr>
            <a:t>Restrict </a:t>
          </a:r>
          <a:r>
            <a:rPr lang="en-IN" sz="2800" b="1" u="sng" kern="1200" dirty="0">
              <a:latin typeface="Times New Roman" panose="02020603050405020304" pitchFamily="18" charset="0"/>
              <a:cs typeface="Times New Roman" panose="02020603050405020304" pitchFamily="18" charset="0"/>
            </a:rPr>
            <a:t>salt </a:t>
          </a:r>
          <a:r>
            <a:rPr lang="en-IN" sz="2800" b="1" kern="1200" dirty="0">
              <a:latin typeface="Times New Roman" panose="02020603050405020304" pitchFamily="18" charset="0"/>
              <a:cs typeface="Times New Roman" panose="02020603050405020304" pitchFamily="18" charset="0"/>
            </a:rPr>
            <a:t>intake</a:t>
          </a:r>
          <a:endParaRPr lang="en-US" sz="2800" b="1" kern="1200" dirty="0">
            <a:latin typeface="Times New Roman" panose="02020603050405020304" pitchFamily="18" charset="0"/>
            <a:cs typeface="Times New Roman" panose="02020603050405020304" pitchFamily="18" charset="0"/>
          </a:endParaRPr>
        </a:p>
      </dsp:txBody>
      <dsp:txXfrm>
        <a:off x="30842" y="1002483"/>
        <a:ext cx="10453916" cy="570116"/>
      </dsp:txXfrm>
    </dsp:sp>
    <dsp:sp modelId="{3FA9E810-20F5-46CB-8F86-D18A68690F7F}">
      <dsp:nvSpPr>
        <dsp:cNvPr id="0" name=""/>
        <dsp:cNvSpPr/>
      </dsp:nvSpPr>
      <dsp:spPr>
        <a:xfrm>
          <a:off x="0" y="3114727"/>
          <a:ext cx="10515600" cy="631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IN" sz="2700" b="1" u="sng" kern="1200" dirty="0">
              <a:latin typeface="Times New Roman" panose="02020603050405020304" pitchFamily="18" charset="0"/>
              <a:cs typeface="Times New Roman" panose="02020603050405020304" pitchFamily="18" charset="0"/>
            </a:rPr>
            <a:t>Minimize</a:t>
          </a:r>
          <a:r>
            <a:rPr lang="en-IN" sz="2700" b="1" kern="1200" dirty="0">
              <a:latin typeface="Times New Roman" panose="02020603050405020304" pitchFamily="18" charset="0"/>
              <a:cs typeface="Times New Roman" panose="02020603050405020304" pitchFamily="18" charset="0"/>
            </a:rPr>
            <a:t> consumption of High fat, Sugar Salt &amp; Ultra processed food</a:t>
          </a:r>
          <a:endParaRPr lang="en-US" sz="2700" b="1" kern="1200" dirty="0">
            <a:latin typeface="Times New Roman" panose="02020603050405020304" pitchFamily="18" charset="0"/>
            <a:cs typeface="Times New Roman" panose="02020603050405020304" pitchFamily="18" charset="0"/>
          </a:endParaRPr>
        </a:p>
      </dsp:txBody>
      <dsp:txXfrm>
        <a:off x="30842" y="3145569"/>
        <a:ext cx="10453916" cy="570116"/>
      </dsp:txXfrm>
    </dsp:sp>
    <dsp:sp modelId="{0B1D4138-A5F5-4BC6-AD5D-080D8D73DDE0}">
      <dsp:nvSpPr>
        <dsp:cNvPr id="0" name=""/>
        <dsp:cNvSpPr/>
      </dsp:nvSpPr>
      <dsp:spPr>
        <a:xfrm>
          <a:off x="0" y="1689376"/>
          <a:ext cx="10515600" cy="631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IN" sz="2800" b="1" kern="1200" dirty="0">
              <a:latin typeface="Times New Roman" panose="02020603050405020304" pitchFamily="18" charset="0"/>
              <a:cs typeface="Times New Roman" panose="02020603050405020304" pitchFamily="18" charset="0"/>
            </a:rPr>
            <a:t>Drink adequate quantity of </a:t>
          </a:r>
          <a:r>
            <a:rPr lang="en-IN" sz="2800" b="1" u="sng" kern="1200" dirty="0">
              <a:latin typeface="Times New Roman" panose="02020603050405020304" pitchFamily="18" charset="0"/>
              <a:cs typeface="Times New Roman" panose="02020603050405020304" pitchFamily="18" charset="0"/>
            </a:rPr>
            <a:t>water</a:t>
          </a:r>
          <a:endParaRPr lang="en-US" sz="2800" b="1" u="sng" kern="1200" dirty="0">
            <a:latin typeface="Times New Roman" panose="02020603050405020304" pitchFamily="18" charset="0"/>
            <a:cs typeface="Times New Roman" panose="02020603050405020304" pitchFamily="18" charset="0"/>
          </a:endParaRPr>
        </a:p>
      </dsp:txBody>
      <dsp:txXfrm>
        <a:off x="30842" y="1720218"/>
        <a:ext cx="10453916" cy="570116"/>
      </dsp:txXfrm>
    </dsp:sp>
    <dsp:sp modelId="{D8286BC8-94A6-41D4-A92D-FE4E5B58D421}">
      <dsp:nvSpPr>
        <dsp:cNvPr id="0" name=""/>
        <dsp:cNvSpPr/>
      </dsp:nvSpPr>
      <dsp:spPr>
        <a:xfrm>
          <a:off x="0" y="2409077"/>
          <a:ext cx="10515600" cy="631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IN" sz="2800" b="1" kern="1200" dirty="0">
              <a:latin typeface="Times New Roman" panose="02020603050405020304" pitchFamily="18" charset="0"/>
              <a:cs typeface="Times New Roman" panose="02020603050405020304" pitchFamily="18" charset="0"/>
            </a:rPr>
            <a:t>Try to eat some foods </a:t>
          </a:r>
          <a:r>
            <a:rPr lang="en-IN" sz="2800" b="1" u="sng" kern="1200" dirty="0">
              <a:latin typeface="Times New Roman" panose="02020603050405020304" pitchFamily="18" charset="0"/>
              <a:cs typeface="Times New Roman" panose="02020603050405020304" pitchFamily="18" charset="0"/>
            </a:rPr>
            <a:t>raw</a:t>
          </a:r>
          <a:endParaRPr lang="en-US" sz="2800" b="1" u="sng" kern="1200" dirty="0">
            <a:latin typeface="Times New Roman" panose="02020603050405020304" pitchFamily="18" charset="0"/>
            <a:cs typeface="Times New Roman" panose="02020603050405020304" pitchFamily="18" charset="0"/>
          </a:endParaRPr>
        </a:p>
      </dsp:txBody>
      <dsp:txXfrm>
        <a:off x="30842" y="2439919"/>
        <a:ext cx="10453916" cy="570116"/>
      </dsp:txXfrm>
    </dsp:sp>
    <dsp:sp modelId="{76DE0A1F-04EF-4D2A-91C6-577DEE69150F}">
      <dsp:nvSpPr>
        <dsp:cNvPr id="0" name=""/>
        <dsp:cNvSpPr/>
      </dsp:nvSpPr>
      <dsp:spPr>
        <a:xfrm>
          <a:off x="0" y="3809881"/>
          <a:ext cx="10515600" cy="631800"/>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marL="0" lvl="0" indent="0" algn="l" defTabSz="1200150" rtl="0">
            <a:lnSpc>
              <a:spcPct val="90000"/>
            </a:lnSpc>
            <a:spcBef>
              <a:spcPct val="0"/>
            </a:spcBef>
            <a:spcAft>
              <a:spcPct val="35000"/>
            </a:spcAft>
            <a:buNone/>
          </a:pPr>
          <a:r>
            <a:rPr lang="en-US" sz="2700" b="1" kern="1200" dirty="0">
              <a:solidFill>
                <a:srgbClr val="2D3530"/>
              </a:solidFill>
              <a:latin typeface="Times New Roman" panose="02020603050405020304" pitchFamily="18" charset="0"/>
              <a:cs typeface="Times New Roman" panose="02020603050405020304" pitchFamily="18" charset="0"/>
            </a:rPr>
            <a:t>Embrace </a:t>
          </a:r>
          <a:r>
            <a:rPr lang="en-US" sz="2700" b="1" u="sng" kern="1200" dirty="0">
              <a:solidFill>
                <a:srgbClr val="2D3530"/>
              </a:solidFill>
              <a:latin typeface="Times New Roman" panose="02020603050405020304" pitchFamily="18" charset="0"/>
              <a:cs typeface="Times New Roman" panose="02020603050405020304" pitchFamily="18" charset="0"/>
            </a:rPr>
            <a:t>traditional </a:t>
          </a:r>
          <a:r>
            <a:rPr lang="en-US" sz="2700" b="1" kern="1200" dirty="0">
              <a:solidFill>
                <a:srgbClr val="2D3530"/>
              </a:solidFill>
              <a:latin typeface="Times New Roman" panose="02020603050405020304" pitchFamily="18" charset="0"/>
              <a:cs typeface="Times New Roman" panose="02020603050405020304" pitchFamily="18" charset="0"/>
            </a:rPr>
            <a:t>Indian lifestyle, food &amp; recipes</a:t>
          </a:r>
        </a:p>
      </dsp:txBody>
      <dsp:txXfrm>
        <a:off x="30842" y="3840723"/>
        <a:ext cx="10453916" cy="5701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32B04-10A9-41C8-8210-28A8EC91C433}">
      <dsp:nvSpPr>
        <dsp:cNvPr id="0" name=""/>
        <dsp:cNvSpPr/>
      </dsp:nvSpPr>
      <dsp:spPr>
        <a:xfrm>
          <a:off x="0" y="0"/>
          <a:ext cx="3078082" cy="1772333"/>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Read Nutrient information: Fat, Sugar, Salt, Calories (per 100 </a:t>
          </a:r>
          <a:r>
            <a:rPr lang="en-US" sz="2000" b="1" kern="1200" dirty="0" err="1">
              <a:latin typeface="Times New Roman" panose="02020603050405020304" pitchFamily="18" charset="0"/>
              <a:cs typeface="Times New Roman" panose="02020603050405020304" pitchFamily="18" charset="0"/>
            </a:rPr>
            <a:t>gms</a:t>
          </a:r>
          <a:r>
            <a:rPr lang="en-US" sz="2000" b="1" kern="1200" dirty="0">
              <a:latin typeface="Times New Roman" panose="02020603050405020304" pitchFamily="18" charset="0"/>
              <a:cs typeface="Times New Roman" panose="02020603050405020304" pitchFamily="18" charset="0"/>
            </a:rPr>
            <a:t> or per serving size)</a:t>
          </a:r>
          <a:endParaRPr lang="en-US" sz="2000" kern="1200" dirty="0">
            <a:latin typeface="Times New Roman" panose="02020603050405020304" pitchFamily="18" charset="0"/>
            <a:cs typeface="Times New Roman" panose="02020603050405020304" pitchFamily="18" charset="0"/>
          </a:endParaRPr>
        </a:p>
      </dsp:txBody>
      <dsp:txXfrm>
        <a:off x="86518" y="86518"/>
        <a:ext cx="2905046" cy="1599297"/>
      </dsp:txXfrm>
    </dsp:sp>
    <dsp:sp modelId="{8DEF7669-364D-4787-B17D-5B32324CEBCA}">
      <dsp:nvSpPr>
        <dsp:cNvPr id="0" name=""/>
        <dsp:cNvSpPr/>
      </dsp:nvSpPr>
      <dsp:spPr>
        <a:xfrm>
          <a:off x="0" y="1785360"/>
          <a:ext cx="3078082" cy="476828"/>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Serving Size </a:t>
          </a:r>
        </a:p>
      </dsp:txBody>
      <dsp:txXfrm>
        <a:off x="23277" y="1808637"/>
        <a:ext cx="3031528" cy="430274"/>
      </dsp:txXfrm>
    </dsp:sp>
    <dsp:sp modelId="{ED37A6FB-1E0D-4B24-840E-398A2C506146}">
      <dsp:nvSpPr>
        <dsp:cNvPr id="0" name=""/>
        <dsp:cNvSpPr/>
      </dsp:nvSpPr>
      <dsp:spPr>
        <a:xfrm>
          <a:off x="0" y="2275216"/>
          <a:ext cx="3078082" cy="95418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b="1" kern="1200" dirty="0">
              <a:latin typeface="Times New Roman" panose="02020603050405020304" pitchFamily="18" charset="0"/>
              <a:cs typeface="Times New Roman" panose="02020603050405020304" pitchFamily="18" charset="0"/>
            </a:rPr>
            <a:t>Calculations- apply to &gt; 10 years age</a:t>
          </a:r>
        </a:p>
      </dsp:txBody>
      <dsp:txXfrm>
        <a:off x="46580" y="2321796"/>
        <a:ext cx="2984922" cy="8610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C33076-95BE-4E91-BD87-15E651496B19}">
      <dsp:nvSpPr>
        <dsp:cNvPr id="0" name=""/>
        <dsp:cNvSpPr/>
      </dsp:nvSpPr>
      <dsp:spPr>
        <a:xfrm rot="5400000">
          <a:off x="2627247" y="-706350"/>
          <a:ext cx="2245553" cy="3658253"/>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rtl="0">
            <a:lnSpc>
              <a:spcPct val="90000"/>
            </a:lnSpc>
            <a:spcBef>
              <a:spcPct val="0"/>
            </a:spcBef>
            <a:spcAft>
              <a:spcPct val="15000"/>
            </a:spcAft>
            <a:buChar char="•"/>
          </a:pPr>
          <a:r>
            <a:rPr lang="en-IN" sz="2100" b="1" kern="1200" dirty="0">
              <a:latin typeface="Times New Roman" panose="02020603050405020304" pitchFamily="18" charset="0"/>
              <a:cs typeface="Times New Roman" panose="02020603050405020304" pitchFamily="18" charset="0"/>
            </a:rPr>
            <a:t>2000 Calories 10-14yrs</a:t>
          </a:r>
          <a:endParaRPr lang="en-US" sz="2100" b="1" kern="1200" dirty="0">
            <a:latin typeface="Times New Roman" panose="02020603050405020304" pitchFamily="18" charset="0"/>
            <a:cs typeface="Times New Roman" panose="02020603050405020304" pitchFamily="18" charset="0"/>
          </a:endParaRPr>
        </a:p>
        <a:p>
          <a:pPr marL="228600" lvl="1" indent="-228600" algn="l" defTabSz="933450" rtl="0">
            <a:lnSpc>
              <a:spcPct val="90000"/>
            </a:lnSpc>
            <a:spcBef>
              <a:spcPct val="0"/>
            </a:spcBef>
            <a:spcAft>
              <a:spcPct val="15000"/>
            </a:spcAft>
            <a:buChar char="•"/>
          </a:pPr>
          <a:r>
            <a:rPr lang="en-IN" sz="2100" b="1" kern="1200" dirty="0">
              <a:latin typeface="Times New Roman" panose="02020603050405020304" pitchFamily="18" charset="0"/>
              <a:cs typeface="Times New Roman" panose="02020603050405020304" pitchFamily="18" charset="0"/>
            </a:rPr>
            <a:t>2490C Girls 16-18yrs</a:t>
          </a:r>
          <a:endParaRPr lang="en-US" sz="2100" b="1" kern="1200" dirty="0">
            <a:latin typeface="Times New Roman" panose="02020603050405020304" pitchFamily="18" charset="0"/>
            <a:cs typeface="Times New Roman" panose="02020603050405020304" pitchFamily="18" charset="0"/>
          </a:endParaRPr>
        </a:p>
        <a:p>
          <a:pPr marL="228600" lvl="1" indent="-228600" algn="l" defTabSz="933450" rtl="0">
            <a:lnSpc>
              <a:spcPct val="90000"/>
            </a:lnSpc>
            <a:spcBef>
              <a:spcPct val="0"/>
            </a:spcBef>
            <a:spcAft>
              <a:spcPct val="15000"/>
            </a:spcAft>
            <a:buChar char="•"/>
          </a:pPr>
          <a:r>
            <a:rPr lang="en-IN" sz="2100" b="1" kern="1200" dirty="0">
              <a:latin typeface="Times New Roman" panose="02020603050405020304" pitchFamily="18" charset="0"/>
              <a:cs typeface="Times New Roman" panose="02020603050405020304" pitchFamily="18" charset="0"/>
            </a:rPr>
            <a:t>3300C Boys 16-18yrs</a:t>
          </a:r>
          <a:endParaRPr lang="en-US" sz="2100" b="1" kern="1200" dirty="0">
            <a:latin typeface="Times New Roman" panose="02020603050405020304" pitchFamily="18" charset="0"/>
            <a:cs typeface="Times New Roman" panose="02020603050405020304" pitchFamily="18" charset="0"/>
          </a:endParaRPr>
        </a:p>
        <a:p>
          <a:pPr marL="228600" lvl="1" indent="-228600" algn="l" defTabSz="933450" rtl="0">
            <a:lnSpc>
              <a:spcPct val="90000"/>
            </a:lnSpc>
            <a:spcBef>
              <a:spcPct val="0"/>
            </a:spcBef>
            <a:spcAft>
              <a:spcPct val="15000"/>
            </a:spcAft>
            <a:buChar char="•"/>
          </a:pPr>
          <a:endParaRPr lang="en-US" sz="2100" b="1" kern="1200" dirty="0">
            <a:latin typeface="Times New Roman" panose="02020603050405020304" pitchFamily="18" charset="0"/>
            <a:cs typeface="Times New Roman" panose="02020603050405020304" pitchFamily="18" charset="0"/>
          </a:endParaRPr>
        </a:p>
        <a:p>
          <a:pPr marL="228600" lvl="1" indent="-228600" algn="l" defTabSz="933450" rtl="0">
            <a:lnSpc>
              <a:spcPct val="90000"/>
            </a:lnSpc>
            <a:spcBef>
              <a:spcPct val="0"/>
            </a:spcBef>
            <a:spcAft>
              <a:spcPct val="15000"/>
            </a:spcAft>
            <a:buChar char="•"/>
          </a:pPr>
          <a:r>
            <a:rPr lang="en-IN" sz="2100" b="1" kern="1200" dirty="0">
              <a:latin typeface="Times New Roman" panose="02020603050405020304" pitchFamily="18" charset="0"/>
              <a:cs typeface="Times New Roman" panose="02020603050405020304" pitchFamily="18" charset="0"/>
            </a:rPr>
            <a:t>25 </a:t>
          </a:r>
          <a:r>
            <a:rPr lang="en-IN" sz="2100" b="1" kern="1200" dirty="0" err="1">
              <a:latin typeface="Times New Roman" panose="02020603050405020304" pitchFamily="18" charset="0"/>
              <a:cs typeface="Times New Roman" panose="02020603050405020304" pitchFamily="18" charset="0"/>
            </a:rPr>
            <a:t>gms</a:t>
          </a:r>
          <a:r>
            <a:rPr lang="en-IN" sz="2100" b="1" kern="1200" dirty="0">
              <a:latin typeface="Times New Roman" panose="02020603050405020304" pitchFamily="18" charset="0"/>
              <a:cs typeface="Times New Roman" panose="02020603050405020304" pitchFamily="18" charset="0"/>
            </a:rPr>
            <a:t> Sugar, better less</a:t>
          </a:r>
          <a:endParaRPr lang="en-US" sz="2100" b="1" kern="1200" dirty="0">
            <a:latin typeface="Times New Roman" panose="02020603050405020304" pitchFamily="18" charset="0"/>
            <a:cs typeface="Times New Roman" panose="02020603050405020304" pitchFamily="18" charset="0"/>
          </a:endParaRPr>
        </a:p>
        <a:p>
          <a:pPr marL="228600" lvl="1" indent="-228600" algn="l" defTabSz="933450" rtl="0">
            <a:lnSpc>
              <a:spcPct val="90000"/>
            </a:lnSpc>
            <a:spcBef>
              <a:spcPct val="0"/>
            </a:spcBef>
            <a:spcAft>
              <a:spcPct val="15000"/>
            </a:spcAft>
            <a:buChar char="•"/>
          </a:pPr>
          <a:r>
            <a:rPr lang="en-IN" sz="2100" b="1" kern="1200" dirty="0">
              <a:latin typeface="Times New Roman" panose="02020603050405020304" pitchFamily="18" charset="0"/>
              <a:cs typeface="Times New Roman" panose="02020603050405020304" pitchFamily="18" charset="0"/>
            </a:rPr>
            <a:t>5 </a:t>
          </a:r>
          <a:r>
            <a:rPr lang="en-IN" sz="2100" b="1" kern="1200" dirty="0" err="1">
              <a:latin typeface="Times New Roman" panose="02020603050405020304" pitchFamily="18" charset="0"/>
              <a:cs typeface="Times New Roman" panose="02020603050405020304" pitchFamily="18" charset="0"/>
            </a:rPr>
            <a:t>gms</a:t>
          </a:r>
          <a:r>
            <a:rPr lang="en-IN" sz="2100" b="1" kern="1200" dirty="0">
              <a:latin typeface="Times New Roman" panose="02020603050405020304" pitchFamily="18" charset="0"/>
              <a:cs typeface="Times New Roman" panose="02020603050405020304" pitchFamily="18" charset="0"/>
            </a:rPr>
            <a:t> salt = 2gms Sodium</a:t>
          </a:r>
          <a:endParaRPr lang="en-US" sz="2100" b="1" kern="1200" dirty="0">
            <a:latin typeface="Times New Roman" panose="02020603050405020304" pitchFamily="18" charset="0"/>
            <a:cs typeface="Times New Roman" panose="02020603050405020304" pitchFamily="18" charset="0"/>
          </a:endParaRPr>
        </a:p>
      </dsp:txBody>
      <dsp:txXfrm rot="-5400000">
        <a:off x="1920898" y="109618"/>
        <a:ext cx="3548634" cy="2026315"/>
      </dsp:txXfrm>
    </dsp:sp>
    <dsp:sp modelId="{BF62D7BB-BEE3-472E-9D6E-E222E3E4E9F3}">
      <dsp:nvSpPr>
        <dsp:cNvPr id="0" name=""/>
        <dsp:cNvSpPr/>
      </dsp:nvSpPr>
      <dsp:spPr>
        <a:xfrm>
          <a:off x="0" y="0"/>
          <a:ext cx="1920128" cy="224555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0">
            <a:lnSpc>
              <a:spcPct val="90000"/>
            </a:lnSpc>
            <a:spcBef>
              <a:spcPct val="0"/>
            </a:spcBef>
            <a:spcAft>
              <a:spcPct val="35000"/>
            </a:spcAft>
            <a:buNone/>
          </a:pPr>
          <a:r>
            <a:rPr lang="en-IN" sz="2000" b="1" kern="1200" dirty="0">
              <a:solidFill>
                <a:schemeClr val="tx1"/>
              </a:solidFill>
              <a:latin typeface="Times New Roman" panose="02020603050405020304" pitchFamily="18" charset="0"/>
              <a:cs typeface="Times New Roman" panose="02020603050405020304" pitchFamily="18" charset="0"/>
            </a:rPr>
            <a:t>Average Permissible Daily Requirements &gt;10 </a:t>
          </a:r>
          <a:r>
            <a:rPr lang="en-IN" sz="2000" b="1" kern="1200" dirty="0" err="1">
              <a:solidFill>
                <a:schemeClr val="tx1"/>
              </a:solidFill>
              <a:latin typeface="Times New Roman" panose="02020603050405020304" pitchFamily="18" charset="0"/>
              <a:cs typeface="Times New Roman" panose="02020603050405020304" pitchFamily="18" charset="0"/>
            </a:rPr>
            <a:t>yrs</a:t>
          </a:r>
          <a:r>
            <a:rPr lang="en-IN" sz="2000" b="1" kern="1200" dirty="0">
              <a:solidFill>
                <a:schemeClr val="tx1"/>
              </a:solidFill>
              <a:latin typeface="Times New Roman" panose="02020603050405020304" pitchFamily="18" charset="0"/>
              <a:cs typeface="Times New Roman" panose="02020603050405020304" pitchFamily="18" charset="0"/>
            </a:rPr>
            <a:t> age:</a:t>
          </a:r>
          <a:endParaRPr lang="en-US" sz="2000" kern="1200" dirty="0">
            <a:solidFill>
              <a:schemeClr val="tx1"/>
            </a:solidFill>
            <a:latin typeface="Times New Roman" panose="02020603050405020304" pitchFamily="18" charset="0"/>
            <a:cs typeface="Times New Roman" panose="02020603050405020304" pitchFamily="18" charset="0"/>
          </a:endParaRPr>
        </a:p>
      </dsp:txBody>
      <dsp:txXfrm>
        <a:off x="93733" y="93733"/>
        <a:ext cx="1732662" cy="2058087"/>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2A12D0-3988-4271-B4BD-718DFA356AA7}" type="datetimeFigureOut">
              <a:rPr lang="en-IN" smtClean="0"/>
              <a:t>19-01-2025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8DE547-819D-46BF-81E1-12B49D653956}" type="slidenum">
              <a:rPr lang="en-IN" smtClean="0"/>
              <a:t>‹#›</a:t>
            </a:fld>
            <a:endParaRPr lang="en-IN"/>
          </a:p>
        </p:txBody>
      </p:sp>
    </p:spTree>
    <p:extLst>
      <p:ext uri="{BB962C8B-B14F-4D97-AF65-F5344CB8AC3E}">
        <p14:creationId xmlns:p14="http://schemas.microsoft.com/office/powerpoint/2010/main" val="1412454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10</a:t>
            </a:fld>
            <a:endParaRPr lang="en-IN"/>
          </a:p>
        </p:txBody>
      </p:sp>
    </p:spTree>
    <p:extLst>
      <p:ext uri="{BB962C8B-B14F-4D97-AF65-F5344CB8AC3E}">
        <p14:creationId xmlns:p14="http://schemas.microsoft.com/office/powerpoint/2010/main" val="3049198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3045243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26592bc4e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226592bc4ec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N" dirty="0"/>
              <a:t>Adequate Protein  should be consumed but Protein Supplements should not be used</a:t>
            </a:r>
            <a:endParaRPr dirty="0"/>
          </a:p>
        </p:txBody>
      </p:sp>
    </p:spTree>
    <p:extLst>
      <p:ext uri="{BB962C8B-B14F-4D97-AF65-F5344CB8AC3E}">
        <p14:creationId xmlns:p14="http://schemas.microsoft.com/office/powerpoint/2010/main" val="168998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46867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1fc664dcaa_0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1fc664dcaa_0_1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lang="en-US" b="1" dirty="0">
              <a:solidFill>
                <a:srgbClr val="C00000"/>
              </a:solidFill>
              <a:latin typeface="Times New Roman" panose="02020603050405020304" pitchFamily="18" charset="0"/>
              <a:ea typeface="Arial"/>
              <a:cs typeface="Times New Roman" panose="02020603050405020304" pitchFamily="18" charset="0"/>
              <a:sym typeface="Arial"/>
            </a:endParaRPr>
          </a:p>
          <a:p>
            <a:pPr marL="0" lvl="0" indent="0" algn="l" rtl="0">
              <a:lnSpc>
                <a:spcPct val="100000"/>
              </a:lnSpc>
              <a:spcBef>
                <a:spcPts val="0"/>
              </a:spcBef>
              <a:spcAft>
                <a:spcPts val="0"/>
              </a:spcAft>
              <a:buSzPts val="1400"/>
              <a:buNone/>
            </a:pPr>
            <a:endParaRPr dirty="0"/>
          </a:p>
        </p:txBody>
      </p:sp>
      <p:sp>
        <p:nvSpPr>
          <p:cNvPr id="370" name="Google Shape;370;g21fc664dcaa_0_1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GB"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85016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rgbClr val="2D3530"/>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338DE547-819D-46BF-81E1-12B49D653956}" type="slidenum">
              <a:rPr lang="en-IN" smtClean="0"/>
              <a:t>24</a:t>
            </a:fld>
            <a:endParaRPr lang="en-IN"/>
          </a:p>
        </p:txBody>
      </p:sp>
    </p:spTree>
    <p:extLst>
      <p:ext uri="{BB962C8B-B14F-4D97-AF65-F5344CB8AC3E}">
        <p14:creationId xmlns:p14="http://schemas.microsoft.com/office/powerpoint/2010/main" val="1683630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IN" sz="1200" dirty="0"/>
              <a:t>Acronym JUNCS has been created signifying food that is </a:t>
            </a:r>
            <a:r>
              <a:rPr lang="en-IN" sz="1400" b="1" dirty="0"/>
              <a:t>J</a:t>
            </a:r>
            <a:r>
              <a:rPr lang="en-IN" sz="1200" dirty="0"/>
              <a:t>unk, </a:t>
            </a:r>
            <a:r>
              <a:rPr lang="en-IN" sz="1400" b="1" dirty="0"/>
              <a:t>U</a:t>
            </a:r>
            <a:r>
              <a:rPr lang="en-IN" sz="1200" dirty="0"/>
              <a:t>ltra processed, </a:t>
            </a:r>
            <a:r>
              <a:rPr lang="en-IN" sz="1400" b="1" dirty="0"/>
              <a:t>N</a:t>
            </a:r>
            <a:r>
              <a:rPr lang="en-IN" sz="1200" dirty="0"/>
              <a:t>utritionally deficient, </a:t>
            </a:r>
            <a:r>
              <a:rPr lang="en-IN" sz="1400" b="1" dirty="0"/>
              <a:t>C</a:t>
            </a:r>
            <a:r>
              <a:rPr lang="en-IN" sz="1200" dirty="0"/>
              <a:t>arbonated &amp; Caffeinated drinks, </a:t>
            </a:r>
            <a:r>
              <a:rPr lang="en-IN" sz="1400" b="1" dirty="0"/>
              <a:t>S</a:t>
            </a:r>
            <a:r>
              <a:rPr lang="en-IN" sz="1200" dirty="0"/>
              <a:t>ugar sweetened beverages</a:t>
            </a:r>
            <a:endParaRPr lang="en-US" sz="1200" dirty="0"/>
          </a:p>
          <a:p>
            <a:pPr fontAlgn="ctr"/>
            <a:r>
              <a:rPr lang="en-US" sz="1200" dirty="0"/>
              <a:t>It causes High cholesterol clogs arteries, increases blood pressure, and strains the heart. </a:t>
            </a:r>
          </a:p>
          <a:p>
            <a:r>
              <a:rPr lang="en-US" sz="1200" dirty="0"/>
              <a:t>Diabetes- blood sugar levels spike, leading to insulin resistance and weight gain. </a:t>
            </a:r>
          </a:p>
          <a:p>
            <a:r>
              <a:rPr lang="en-US" sz="1200" dirty="0"/>
              <a:t>Obesity d/t high calories, fat, and sugar</a:t>
            </a:r>
          </a:p>
          <a:p>
            <a:r>
              <a:rPr lang="en-US" sz="1200" dirty="0"/>
              <a:t>Depression- 40% higher rate of depression </a:t>
            </a:r>
          </a:p>
          <a:p>
            <a:r>
              <a:rPr lang="en-US" sz="1200" dirty="0"/>
              <a:t>Cancer-  stomach, colorectal &amp; lung Cancers</a:t>
            </a:r>
          </a:p>
          <a:p>
            <a:r>
              <a:rPr lang="en-US" sz="1200" dirty="0"/>
              <a:t>Skin problems- skin dull and acne-prone. </a:t>
            </a:r>
          </a:p>
          <a:p>
            <a:r>
              <a:rPr lang="en-US" sz="1200" dirty="0"/>
              <a:t>Digestive issues.</a:t>
            </a:r>
          </a:p>
          <a:p>
            <a:r>
              <a:rPr lang="en-US" sz="1200" dirty="0"/>
              <a:t>Immunity reduced </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25</a:t>
            </a:fld>
            <a:endParaRPr lang="en-IN"/>
          </a:p>
        </p:txBody>
      </p:sp>
    </p:spTree>
    <p:extLst>
      <p:ext uri="{BB962C8B-B14F-4D97-AF65-F5344CB8AC3E}">
        <p14:creationId xmlns:p14="http://schemas.microsoft.com/office/powerpoint/2010/main" val="2969314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Just 2 Samosa/ 2 slices of Pizza/</a:t>
            </a:r>
            <a:r>
              <a:rPr lang="en-IN" baseline="0" dirty="0"/>
              <a:t> small packet of chips, looks just a snack to </a:t>
            </a:r>
            <a:r>
              <a:rPr lang="en-IN" baseline="0" dirty="0" err="1"/>
              <a:t>nible</a:t>
            </a:r>
            <a:r>
              <a:rPr lang="en-IN" baseline="0" dirty="0"/>
              <a:t> on, BUT a lot of exercise is needed to burn it off</a:t>
            </a:r>
          </a:p>
          <a:p>
            <a:r>
              <a:rPr lang="en-IN" baseline="0" dirty="0"/>
              <a:t>Similarly a few chocolate pieces has same Calories as a large fruit!!</a:t>
            </a:r>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26</a:t>
            </a:fld>
            <a:endParaRPr lang="en-IN"/>
          </a:p>
        </p:txBody>
      </p:sp>
    </p:spTree>
    <p:extLst>
      <p:ext uri="{BB962C8B-B14F-4D97-AF65-F5344CB8AC3E}">
        <p14:creationId xmlns:p14="http://schemas.microsoft.com/office/powerpoint/2010/main" val="4181117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Teach</a:t>
            </a:r>
            <a:r>
              <a:rPr lang="en-IN" baseline="0" dirty="0"/>
              <a:t> Kids</a:t>
            </a:r>
            <a:r>
              <a:rPr lang="en-US" dirty="0"/>
              <a:t> to read food labels to make informed choices about their nutrition, helping them develop healthy eating habits early on. It empowers them to understand what they're consuming, avoid harmful ingredients, and maintain a balanced diet.</a:t>
            </a:r>
          </a:p>
          <a:p>
            <a:r>
              <a:rPr lang="en-US" dirty="0"/>
              <a:t>Key things kids should know about reading food labels:</a:t>
            </a:r>
          </a:p>
          <a:p>
            <a:r>
              <a:rPr lang="en-US" b="1" dirty="0"/>
              <a:t>Serving size</a:t>
            </a:r>
            <a:r>
              <a:rPr lang="en-US" dirty="0"/>
              <a:t>: Helps them understand portion control and how much they're actually eating.</a:t>
            </a:r>
          </a:p>
          <a:p>
            <a:r>
              <a:rPr lang="en-US" b="1" dirty="0"/>
              <a:t>Calories</a:t>
            </a:r>
            <a:r>
              <a:rPr lang="en-US" dirty="0"/>
              <a:t>: Awareness of energy intake to balance with activity levels.</a:t>
            </a:r>
          </a:p>
          <a:p>
            <a:r>
              <a:rPr lang="en-US" b="1" dirty="0"/>
              <a:t>Nutrients</a:t>
            </a:r>
            <a:r>
              <a:rPr lang="en-US" dirty="0"/>
              <a:t>: Focus on key nutrients like fiber, protein, vitamins, and avoid excess sugar, sodium, and unhealthy fats.</a:t>
            </a:r>
          </a:p>
          <a:p>
            <a:r>
              <a:rPr lang="en-US" b="1" dirty="0"/>
              <a:t>Ingredients list</a:t>
            </a:r>
            <a:r>
              <a:rPr lang="en-US" dirty="0"/>
              <a:t>: Identify processed additives or allergens, and choose foods with whole, natural ingredients.</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27</a:t>
            </a:fld>
            <a:endParaRPr lang="en-IN"/>
          </a:p>
        </p:txBody>
      </p:sp>
    </p:spTree>
    <p:extLst>
      <p:ext uri="{BB962C8B-B14F-4D97-AF65-F5344CB8AC3E}">
        <p14:creationId xmlns:p14="http://schemas.microsoft.com/office/powerpoint/2010/main" val="3892958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Children should have 3 Major Meals &amp; 2 Minor meals</a:t>
            </a:r>
          </a:p>
          <a:p>
            <a:r>
              <a:rPr lang="en-IN" dirty="0"/>
              <a:t>As Adolescents’ bodies are growing, their energy intake is also high, but should be balanced</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28</a:t>
            </a:fld>
            <a:endParaRPr lang="en-IN"/>
          </a:p>
        </p:txBody>
      </p:sp>
    </p:spTree>
    <p:extLst>
      <p:ext uri="{BB962C8B-B14F-4D97-AF65-F5344CB8AC3E}">
        <p14:creationId xmlns:p14="http://schemas.microsoft.com/office/powerpoint/2010/main" val="2730405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Proper nutrition supports the</a:t>
            </a:r>
            <a:r>
              <a:rPr lang="en-US" baseline="0" dirty="0"/>
              <a:t> Adolescents’</a:t>
            </a:r>
            <a:r>
              <a:rPr lang="en-US" dirty="0"/>
              <a:t> physical and mental health during this critical stage of development.</a:t>
            </a:r>
          </a:p>
          <a:p>
            <a:r>
              <a:rPr lang="en-IN" dirty="0"/>
              <a:t>Undernutrition is deleterious for their health and leads to many problems</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29</a:t>
            </a:fld>
            <a:endParaRPr lang="en-IN"/>
          </a:p>
        </p:txBody>
      </p:sp>
    </p:spTree>
    <p:extLst>
      <p:ext uri="{BB962C8B-B14F-4D97-AF65-F5344CB8AC3E}">
        <p14:creationId xmlns:p14="http://schemas.microsoft.com/office/powerpoint/2010/main" val="3846769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solidFill>
                  <a:prstClr val="black"/>
                </a:solidFill>
              </a:rPr>
              <a:t>India</a:t>
            </a:r>
            <a:r>
              <a:rPr lang="en-IN" baseline="0" dirty="0">
                <a:solidFill>
                  <a:prstClr val="black"/>
                </a:solidFill>
              </a:rPr>
              <a:t> became the </a:t>
            </a:r>
            <a:r>
              <a:rPr lang="en-IN" dirty="0">
                <a:solidFill>
                  <a:prstClr val="black"/>
                </a:solidFill>
              </a:rPr>
              <a:t>World Capital of Diabetes in 2020</a:t>
            </a:r>
          </a:p>
          <a:p>
            <a:r>
              <a:rPr lang="en-US" dirty="0"/>
              <a:t>However most people are</a:t>
            </a:r>
            <a:r>
              <a:rPr lang="en-US" baseline="0" dirty="0"/>
              <a:t> </a:t>
            </a:r>
            <a:r>
              <a:rPr lang="en-US" dirty="0"/>
              <a:t>unaware of having Diabetes / High BP</a:t>
            </a:r>
          </a:p>
          <a:p>
            <a:r>
              <a:rPr lang="en-IN" dirty="0"/>
              <a:t>India</a:t>
            </a:r>
            <a:r>
              <a:rPr lang="en-IN" baseline="0" dirty="0"/>
              <a:t> has </a:t>
            </a:r>
            <a:r>
              <a:rPr lang="en-IN" dirty="0"/>
              <a:t>Rising Rates of Cancer</a:t>
            </a:r>
          </a:p>
          <a:p>
            <a:r>
              <a:rPr lang="en-US" dirty="0"/>
              <a:t>In 2024-India</a:t>
            </a:r>
            <a:r>
              <a:rPr lang="en-US" baseline="0" dirty="0"/>
              <a:t> declared that </a:t>
            </a:r>
            <a:r>
              <a:rPr lang="en-US" dirty="0"/>
              <a:t>Childhood Cancer is on the Rise here</a:t>
            </a:r>
          </a:p>
        </p:txBody>
      </p:sp>
      <p:sp>
        <p:nvSpPr>
          <p:cNvPr id="4" name="Slide Number Placeholder 3"/>
          <p:cNvSpPr>
            <a:spLocks noGrp="1"/>
          </p:cNvSpPr>
          <p:nvPr>
            <p:ph type="sldNum" sz="quarter" idx="10"/>
          </p:nvPr>
        </p:nvSpPr>
        <p:spPr/>
        <p:txBody>
          <a:bodyPr/>
          <a:lstStyle/>
          <a:p>
            <a:fld id="{338DE547-819D-46BF-81E1-12B49D653956}" type="slidenum">
              <a:rPr lang="en-IN" smtClean="0"/>
              <a:t>11</a:t>
            </a:fld>
            <a:endParaRPr lang="en-IN"/>
          </a:p>
        </p:txBody>
      </p:sp>
    </p:spTree>
    <p:extLst>
      <p:ext uri="{BB962C8B-B14F-4D97-AF65-F5344CB8AC3E}">
        <p14:creationId xmlns:p14="http://schemas.microsoft.com/office/powerpoint/2010/main" val="167934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Physical activity is essential for adolescents to maintain a healthy lifestyle as it promotes proper growth, strengthens muscles and bones, and improves cardiovascular health. It also enhances mental well-being, reducing stress and boosting mood. Regular exercise fosters lifelong habits that prevent obesity and chronic diseases</a:t>
            </a:r>
            <a:endParaRPr dirty="0"/>
          </a:p>
        </p:txBody>
      </p:sp>
      <p:sp>
        <p:nvSpPr>
          <p:cNvPr id="366" name="Google Shape;366;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N"/>
              <a:t>30</a:t>
            </a:fld>
            <a:endParaRPr/>
          </a:p>
        </p:txBody>
      </p:sp>
    </p:spTree>
    <p:extLst>
      <p:ext uri="{BB962C8B-B14F-4D97-AF65-F5344CB8AC3E}">
        <p14:creationId xmlns:p14="http://schemas.microsoft.com/office/powerpoint/2010/main" val="1285702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Good sleep is vital for adolescents as it supports physical growth, brain development, and emotional well-being. Adequate rest enhances focus, learning, and memory, which are crucial for academic performance. It also helps regulate mood and reduces the risk of mental health issues, ensuring overall well-being during this critical developmental stage.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Avoid glowing screens, disturbing shows at least 1 hour before but</a:t>
            </a:r>
            <a:r>
              <a:rPr lang="en-US" sz="1200" b="0" baseline="0" dirty="0">
                <a:latin typeface="Times New Roman" panose="02020603050405020304" pitchFamily="18" charset="0"/>
                <a:cs typeface="Times New Roman" panose="02020603050405020304" pitchFamily="18" charset="0"/>
              </a:rPr>
              <a:t> child </a:t>
            </a:r>
            <a:r>
              <a:rPr lang="en-US" sz="1200" b="0" dirty="0">
                <a:latin typeface="Times New Roman" panose="02020603050405020304" pitchFamily="18" charset="0"/>
                <a:cs typeface="Times New Roman" panose="02020603050405020304" pitchFamily="18" charset="0"/>
              </a:rPr>
              <a:t>Can read book/ listen to light music</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latin typeface="Times New Roman" panose="02020603050405020304" pitchFamily="18" charset="0"/>
                <a:cs typeface="Times New Roman" panose="02020603050405020304" pitchFamily="18" charset="0"/>
              </a:rPr>
              <a:t>Avoid heavy dinner, chocolate/ caffeinated/ sugary drinks before bedtime</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31</a:t>
            </a:fld>
            <a:endParaRPr lang="en-IN"/>
          </a:p>
        </p:txBody>
      </p:sp>
    </p:spTree>
    <p:extLst>
      <p:ext uri="{BB962C8B-B14F-4D97-AF65-F5344CB8AC3E}">
        <p14:creationId xmlns:p14="http://schemas.microsoft.com/office/powerpoint/2010/main" val="268748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Improving air quality is essential for a healthy lifestyle in adolescents, as clean air reduces the risk of respiratory issues like asthma and allergies. Exposure to pollutants can hinder lung development and negatively affect overall health. Ensuring better air quality supports their physical well-being and promotes active outdoor lifestyles</a:t>
            </a:r>
          </a:p>
        </p:txBody>
      </p:sp>
      <p:sp>
        <p:nvSpPr>
          <p:cNvPr id="4" name="Slide Number Placeholder 3"/>
          <p:cNvSpPr>
            <a:spLocks noGrp="1"/>
          </p:cNvSpPr>
          <p:nvPr>
            <p:ph type="sldNum" sz="quarter" idx="10"/>
          </p:nvPr>
        </p:nvSpPr>
        <p:spPr/>
        <p:txBody>
          <a:bodyPr/>
          <a:lstStyle/>
          <a:p>
            <a:fld id="{338DE547-819D-46BF-81E1-12B49D653956}" type="slidenum">
              <a:rPr lang="en-IN" smtClean="0"/>
              <a:t>32</a:t>
            </a:fld>
            <a:endParaRPr lang="en-IN"/>
          </a:p>
        </p:txBody>
      </p:sp>
    </p:spTree>
    <p:extLst>
      <p:ext uri="{BB962C8B-B14F-4D97-AF65-F5344CB8AC3E}">
        <p14:creationId xmlns:p14="http://schemas.microsoft.com/office/powerpoint/2010/main" val="1161958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There are other Lifestyle modifications needed for  healthy Lifestyle, but THESE WILL BE COVERED IN DETAIL IN OTHER MODULES</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33</a:t>
            </a:fld>
            <a:endParaRPr lang="en-IN"/>
          </a:p>
        </p:txBody>
      </p:sp>
    </p:spTree>
    <p:extLst>
      <p:ext uri="{BB962C8B-B14F-4D97-AF65-F5344CB8AC3E}">
        <p14:creationId xmlns:p14="http://schemas.microsoft.com/office/powerpoint/2010/main" val="1532321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Health Education</a:t>
            </a:r>
            <a:r>
              <a:rPr lang="en-US" dirty="0"/>
              <a:t>: Integrate lessons on nutrition, physical activity, and substance abuse prevention into the curriculum.</a:t>
            </a:r>
          </a:p>
          <a:p>
            <a:r>
              <a:rPr lang="en-US" b="1" dirty="0"/>
              <a:t>Physical Activity</a:t>
            </a:r>
            <a:r>
              <a:rPr lang="en-US" dirty="0"/>
              <a:t>: Implement regular exercise programs and active breaks during the school day.</a:t>
            </a:r>
          </a:p>
          <a:p>
            <a:r>
              <a:rPr lang="en-US" b="1" dirty="0"/>
              <a:t>Healthy Eating</a:t>
            </a:r>
            <a:r>
              <a:rPr lang="en-US" dirty="0"/>
              <a:t>: Offer nutritious school meals and promote healthy eating habits through campaigns.</a:t>
            </a:r>
          </a:p>
          <a:p>
            <a:r>
              <a:rPr lang="en-US" b="1" dirty="0"/>
              <a:t>Mental Health Support</a:t>
            </a:r>
            <a:r>
              <a:rPr lang="en-US" dirty="0"/>
              <a:t>: Provide counseling services and stress management programs like mindfulness and meditation.</a:t>
            </a:r>
          </a:p>
          <a:p>
            <a:r>
              <a:rPr lang="en-US" b="1" dirty="0"/>
              <a:t>Tobacco and Substance Abuse Prevention</a:t>
            </a:r>
            <a:r>
              <a:rPr lang="en-US" dirty="0"/>
              <a:t>: Run anti-tobacco campaigns and enforce strict no-smoking policies.</a:t>
            </a:r>
          </a:p>
          <a:p>
            <a:r>
              <a:rPr lang="en-US" b="1" dirty="0"/>
              <a:t>Community and Parental Involvement</a:t>
            </a:r>
            <a:r>
              <a:rPr lang="en-US" dirty="0"/>
              <a:t>: Engage parents and collaborate with local health organizations to reinforce healthy behaviors.</a:t>
            </a:r>
          </a:p>
          <a:p>
            <a:r>
              <a:rPr lang="en-US" b="1" dirty="0"/>
              <a:t>Supportive Environment</a:t>
            </a:r>
            <a:r>
              <a:rPr lang="en-US" dirty="0"/>
              <a:t>: Create a healthy school environment with clean water, safe spaces for activity, and accessible health resources.</a:t>
            </a:r>
          </a:p>
        </p:txBody>
      </p:sp>
      <p:sp>
        <p:nvSpPr>
          <p:cNvPr id="4" name="Slide Number Placeholder 3"/>
          <p:cNvSpPr>
            <a:spLocks noGrp="1"/>
          </p:cNvSpPr>
          <p:nvPr>
            <p:ph type="sldNum" sz="quarter" idx="10"/>
          </p:nvPr>
        </p:nvSpPr>
        <p:spPr/>
        <p:txBody>
          <a:bodyPr/>
          <a:lstStyle/>
          <a:p>
            <a:fld id="{338DE547-819D-46BF-81E1-12B49D653956}" type="slidenum">
              <a:rPr lang="en-IN" smtClean="0"/>
              <a:t>34</a:t>
            </a:fld>
            <a:endParaRPr lang="en-IN"/>
          </a:p>
        </p:txBody>
      </p:sp>
    </p:spTree>
    <p:extLst>
      <p:ext uri="{BB962C8B-B14F-4D97-AF65-F5344CB8AC3E}">
        <p14:creationId xmlns:p14="http://schemas.microsoft.com/office/powerpoint/2010/main" val="3153350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35</a:t>
            </a:fld>
            <a:endParaRPr lang="en-IN"/>
          </a:p>
        </p:txBody>
      </p:sp>
    </p:spTree>
    <p:extLst>
      <p:ext uri="{BB962C8B-B14F-4D97-AF65-F5344CB8AC3E}">
        <p14:creationId xmlns:p14="http://schemas.microsoft.com/office/powerpoint/2010/main" val="2162529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37</a:t>
            </a:fld>
            <a:endParaRPr lang="en-IN"/>
          </a:p>
        </p:txBody>
      </p:sp>
    </p:spTree>
    <p:extLst>
      <p:ext uri="{BB962C8B-B14F-4D97-AF65-F5344CB8AC3E}">
        <p14:creationId xmlns:p14="http://schemas.microsoft.com/office/powerpoint/2010/main" val="3215834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Approximately 8 crore Indians are obese, with 1 crore aged 5-19.</a:t>
            </a:r>
          </a:p>
          <a:p>
            <a:r>
              <a:rPr lang="en-US" sz="1200" b="0" i="0" u="none" strike="noStrike" kern="1200" baseline="0" dirty="0">
                <a:solidFill>
                  <a:schemeClr val="tx1"/>
                </a:solidFill>
                <a:latin typeface="+mn-lt"/>
                <a:ea typeface="+mn-ea"/>
                <a:cs typeface="+mn-cs"/>
              </a:rPr>
              <a:t>Excess weight and obesity, two common lifestyle problems that plague nearly 17% of India's population, are costing the country 1.02% of its GDP</a:t>
            </a:r>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12</a:t>
            </a:fld>
            <a:endParaRPr lang="en-IN"/>
          </a:p>
        </p:txBody>
      </p:sp>
    </p:spTree>
    <p:extLst>
      <p:ext uri="{BB962C8B-B14F-4D97-AF65-F5344CB8AC3E}">
        <p14:creationId xmlns:p14="http://schemas.microsoft.com/office/powerpoint/2010/main" val="2474447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13</a:t>
            </a:fld>
            <a:endParaRPr lang="en-IN"/>
          </a:p>
        </p:txBody>
      </p:sp>
    </p:spTree>
    <p:extLst>
      <p:ext uri="{BB962C8B-B14F-4D97-AF65-F5344CB8AC3E}">
        <p14:creationId xmlns:p14="http://schemas.microsoft.com/office/powerpoint/2010/main" val="5916861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b="1" dirty="0"/>
              <a:t>ICMR</a:t>
            </a:r>
            <a:r>
              <a:rPr lang="en-IN" dirty="0"/>
              <a:t> </a:t>
            </a:r>
            <a:r>
              <a:rPr lang="en-US" sz="1200" b="1" dirty="0">
                <a:solidFill>
                  <a:srgbClr val="2D3530"/>
                </a:solidFill>
                <a:latin typeface="Times New Roman" panose="02020603050405020304" pitchFamily="18" charset="0"/>
                <a:cs typeface="Times New Roman" panose="02020603050405020304" pitchFamily="18" charset="0"/>
              </a:rPr>
              <a:t>Survey advises to e</a:t>
            </a:r>
            <a:r>
              <a:rPr lang="en-US" sz="1200" b="1" kern="1200" dirty="0">
                <a:solidFill>
                  <a:srgbClr val="2D3530"/>
                </a:solidFill>
                <a:latin typeface="Times New Roman" panose="02020603050405020304" pitchFamily="18" charset="0"/>
                <a:cs typeface="Times New Roman" panose="02020603050405020304" pitchFamily="18" charset="0"/>
              </a:rPr>
              <a:t>mbrace traditional Indian lifestyle, food &amp; recipes</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14</a:t>
            </a:fld>
            <a:endParaRPr lang="en-IN"/>
          </a:p>
        </p:txBody>
      </p:sp>
    </p:spTree>
    <p:extLst>
      <p:ext uri="{BB962C8B-B14F-4D97-AF65-F5344CB8AC3E}">
        <p14:creationId xmlns:p14="http://schemas.microsoft.com/office/powerpoint/2010/main" val="30122509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aseline="0" dirty="0"/>
              <a:t>Bad habits are laid down in young age, and we pay the price when we grow old- </a:t>
            </a:r>
            <a:r>
              <a:rPr lang="en-IN" baseline="0" dirty="0" err="1"/>
              <a:t>beej</a:t>
            </a:r>
            <a:r>
              <a:rPr lang="en-IN" baseline="0" dirty="0"/>
              <a:t> </a:t>
            </a:r>
            <a:r>
              <a:rPr lang="en-IN" baseline="0" dirty="0" err="1"/>
              <a:t>bachpan</a:t>
            </a:r>
            <a:r>
              <a:rPr lang="en-IN" baseline="0" dirty="0"/>
              <a:t> me, phal bade hone par</a:t>
            </a:r>
          </a:p>
          <a:p>
            <a:r>
              <a:rPr lang="en-US" sz="1200" b="1" i="0" u="none" strike="noStrike" kern="1200" baseline="0" dirty="0">
                <a:solidFill>
                  <a:schemeClr val="tx1"/>
                </a:solidFill>
                <a:latin typeface="+mn-lt"/>
                <a:ea typeface="+mn-ea"/>
                <a:cs typeface="+mn-cs"/>
              </a:rPr>
              <a:t>International agencies like WHO, </a:t>
            </a:r>
            <a:r>
              <a:rPr lang="en-US" sz="1200" b="1" i="0" u="none" strike="noStrike" kern="1200" baseline="0" dirty="0" err="1">
                <a:solidFill>
                  <a:schemeClr val="tx1"/>
                </a:solidFill>
                <a:latin typeface="+mn-lt"/>
                <a:ea typeface="+mn-ea"/>
                <a:cs typeface="+mn-cs"/>
              </a:rPr>
              <a:t>Unicef</a:t>
            </a:r>
            <a:r>
              <a:rPr lang="en-US" sz="1200" b="1" i="0" u="none" strike="noStrike" kern="1200" baseline="0" dirty="0">
                <a:solidFill>
                  <a:schemeClr val="tx1"/>
                </a:solidFill>
                <a:latin typeface="+mn-lt"/>
                <a:ea typeface="+mn-ea"/>
                <a:cs typeface="+mn-cs"/>
              </a:rPr>
              <a:t> &amp; UNESCO, AND </a:t>
            </a:r>
            <a:r>
              <a:rPr lang="en-US" sz="1200" b="1" i="0" u="none" strike="noStrike" kern="1200" baseline="0" dirty="0" err="1">
                <a:solidFill>
                  <a:schemeClr val="tx1"/>
                </a:solidFill>
                <a:latin typeface="+mn-lt"/>
                <a:ea typeface="+mn-ea"/>
                <a:cs typeface="+mn-cs"/>
              </a:rPr>
              <a:t>india</a:t>
            </a:r>
            <a:r>
              <a:rPr lang="en-US" sz="1200" b="1" i="0" u="none" strike="noStrike" kern="1200" baseline="0" dirty="0">
                <a:solidFill>
                  <a:schemeClr val="tx1"/>
                </a:solidFill>
                <a:latin typeface="+mn-lt"/>
                <a:ea typeface="+mn-ea"/>
                <a:cs typeface="+mn-cs"/>
              </a:rPr>
              <a:t> Academy of Pediatrics, Adolescent Health Academy &amp; the IAP flagship program SSS: </a:t>
            </a:r>
            <a:r>
              <a:rPr lang="en-US" sz="1200" b="1" i="0" u="none" strike="noStrike" kern="1200" baseline="0" dirty="0" err="1">
                <a:solidFill>
                  <a:schemeClr val="tx1"/>
                </a:solidFill>
                <a:latin typeface="+mn-lt"/>
                <a:ea typeface="+mn-ea"/>
                <a:cs typeface="+mn-cs"/>
              </a:rPr>
              <a:t>Snkalp</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sampoorna</a:t>
            </a:r>
            <a:r>
              <a:rPr lang="en-US" sz="1200" b="1" i="0" u="none" strike="noStrike" kern="1200" baseline="0" dirty="0">
                <a:solidFill>
                  <a:schemeClr val="tx1"/>
                </a:solidFill>
                <a:latin typeface="+mn-lt"/>
                <a:ea typeface="+mn-ea"/>
                <a:cs typeface="+mn-cs"/>
              </a:rPr>
              <a:t> </a:t>
            </a:r>
            <a:r>
              <a:rPr lang="en-US" sz="1200" b="1" i="0" u="none" strike="noStrike" kern="1200" baseline="0" dirty="0" err="1">
                <a:solidFill>
                  <a:schemeClr val="tx1"/>
                </a:solidFill>
                <a:latin typeface="+mn-lt"/>
                <a:ea typeface="+mn-ea"/>
                <a:cs typeface="+mn-cs"/>
              </a:rPr>
              <a:t>Swasthya</a:t>
            </a:r>
            <a:r>
              <a:rPr lang="en-US" sz="1200" b="1" i="0" u="none" strike="noStrike" kern="1200" baseline="0" dirty="0">
                <a:solidFill>
                  <a:schemeClr val="tx1"/>
                </a:solidFill>
                <a:latin typeface="+mn-lt"/>
                <a:ea typeface="+mn-ea"/>
                <a:cs typeface="+mn-cs"/>
              </a:rPr>
              <a:t>… ALL URGE the Schools to Become Health Promoting Schools &amp; urge  CALL FOR HCP/ COMMITMENT of GOI to help them</a:t>
            </a:r>
            <a:endParaRPr lang="en-IN" sz="1200" b="1"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15</a:t>
            </a:fld>
            <a:endParaRPr lang="en-IN"/>
          </a:p>
        </p:txBody>
      </p:sp>
    </p:spTree>
    <p:extLst>
      <p:ext uri="{BB962C8B-B14F-4D97-AF65-F5344CB8AC3E}">
        <p14:creationId xmlns:p14="http://schemas.microsoft.com/office/powerpoint/2010/main" val="4030168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dietary habits of Indians have undergone significant changes over the past few decades, leading to an increase in the prevalence of Life</a:t>
            </a:r>
            <a:r>
              <a:rPr lang="en-US" sz="1200" b="0" i="0" kern="1200" baseline="0" dirty="0">
                <a:solidFill>
                  <a:schemeClr val="tx1"/>
                </a:solidFill>
                <a:effectLst/>
                <a:latin typeface="+mn-lt"/>
                <a:ea typeface="+mn-ea"/>
                <a:cs typeface="+mn-cs"/>
              </a:rPr>
              <a:t> Style Disorders,</a:t>
            </a:r>
            <a:r>
              <a:rPr lang="en-US" sz="1200" b="0" i="0" kern="1200" dirty="0">
                <a:solidFill>
                  <a:schemeClr val="tx1"/>
                </a:solidFill>
                <a:effectLst/>
                <a:latin typeface="+mn-lt"/>
                <a:ea typeface="+mn-ea"/>
                <a:cs typeface="+mn-cs"/>
              </a:rPr>
              <a:t> while some of the problems of undernutrition continue to persist</a:t>
            </a:r>
          </a:p>
          <a:p>
            <a:r>
              <a:rPr lang="en-US" dirty="0"/>
              <a:t>Dietary Guidelines for Indians (DGIs) by ICMR in May </a:t>
            </a:r>
            <a:r>
              <a:rPr lang="en-US" sz="1600" b="1" dirty="0"/>
              <a:t>2024 were given- to meet the requirements of essential nutrients and prevent non-communicable diseases (NCDs) such </a:t>
            </a:r>
            <a:r>
              <a:rPr lang="en-US" dirty="0"/>
              <a:t>as obesity and diabetes</a:t>
            </a:r>
          </a:p>
          <a:p>
            <a:r>
              <a:rPr lang="en-IN" dirty="0"/>
              <a:t>We shall go over some of the Guidelines relevant to Adolescents</a:t>
            </a:r>
            <a:endParaRPr lang="en-US" dirty="0"/>
          </a:p>
          <a:p>
            <a:r>
              <a:rPr lang="en-US" dirty="0"/>
              <a:t>56.4%of total disease burden in India is due to unhealthy diets </a:t>
            </a:r>
          </a:p>
          <a:p>
            <a:r>
              <a:rPr lang="en-US" dirty="0"/>
              <a:t>-Healthy diets and physical activity can reduce a substantial proportion of coronary heart disease (CHD) and hypertension (HTN) and prevent up to 80 per cent of type 2 diabetes- </a:t>
            </a:r>
          </a:p>
          <a:p>
            <a:r>
              <a:rPr lang="en-US" dirty="0"/>
              <a:t>-A balanced diet should provide not more than 45% calories from cereals, and millets and up to 15% of calories from pulses, beans and meat. Rest of the calories should come from nuts, vegetables, fruits and milk, the guidelines said.</a:t>
            </a:r>
          </a:p>
          <a:p>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16</a:t>
            </a:fld>
            <a:endParaRPr lang="en-IN"/>
          </a:p>
        </p:txBody>
      </p:sp>
    </p:spTree>
    <p:extLst>
      <p:ext uri="{BB962C8B-B14F-4D97-AF65-F5344CB8AC3E}">
        <p14:creationId xmlns:p14="http://schemas.microsoft.com/office/powerpoint/2010/main" val="3392604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Half the days consumption</a:t>
            </a:r>
            <a:r>
              <a:rPr lang="en-IN" baseline="0" dirty="0"/>
              <a:t> of food should comprise of Vegetables &amp; Fruits</a:t>
            </a:r>
          </a:p>
          <a:p>
            <a:r>
              <a:rPr lang="en-IN" baseline="0" dirty="0"/>
              <a:t>The FOOD PYRAMID now shows excess consumption of Vegetables &amp; Fruits and is placed at the bottom of the chart, the earlier one advised higher use of cereals</a:t>
            </a:r>
            <a:endParaRPr lang="en-US" dirty="0"/>
          </a:p>
        </p:txBody>
      </p:sp>
      <p:sp>
        <p:nvSpPr>
          <p:cNvPr id="4" name="Slide Number Placeholder 3"/>
          <p:cNvSpPr>
            <a:spLocks noGrp="1"/>
          </p:cNvSpPr>
          <p:nvPr>
            <p:ph type="sldNum" sz="quarter" idx="10"/>
          </p:nvPr>
        </p:nvSpPr>
        <p:spPr/>
        <p:txBody>
          <a:bodyPr/>
          <a:lstStyle/>
          <a:p>
            <a:fld id="{338DE547-819D-46BF-81E1-12B49D653956}" type="slidenum">
              <a:rPr lang="en-IN" smtClean="0"/>
              <a:t>17</a:t>
            </a:fld>
            <a:endParaRPr lang="en-IN"/>
          </a:p>
        </p:txBody>
      </p:sp>
    </p:spTree>
    <p:extLst>
      <p:ext uri="{BB962C8B-B14F-4D97-AF65-F5344CB8AC3E}">
        <p14:creationId xmlns:p14="http://schemas.microsoft.com/office/powerpoint/2010/main" val="3953892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0285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4AA8-C24A-BB98-CE4A-1077EBA5FB62}"/>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endParaRPr lang="en-IN" dirty="0"/>
          </a:p>
        </p:txBody>
      </p:sp>
      <p:sp>
        <p:nvSpPr>
          <p:cNvPr id="3" name="Subtitle 2">
            <a:extLst>
              <a:ext uri="{FF2B5EF4-FFF2-40B4-BE49-F238E27FC236}">
                <a16:creationId xmlns:a16="http://schemas.microsoft.com/office/drawing/2014/main" id="{971A1C86-CF69-056D-8116-4CA665FBD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7" name="Footer Placeholder 4">
            <a:extLst>
              <a:ext uri="{FF2B5EF4-FFF2-40B4-BE49-F238E27FC236}">
                <a16:creationId xmlns:a16="http://schemas.microsoft.com/office/drawing/2014/main" id="{BA307BFC-FEBA-31D4-C976-1804388F3946}"/>
              </a:ext>
            </a:extLst>
          </p:cNvPr>
          <p:cNvSpPr txBox="1">
            <a:spLocks/>
          </p:cNvSpPr>
          <p:nvPr userDrawn="1"/>
        </p:nvSpPr>
        <p:spPr>
          <a:xfrm>
            <a:off x="0" y="6492875"/>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344273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49B69-AE4C-C871-10D7-0EB55023ED6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3137E18-BA17-BAD7-B18B-6E8C60D30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E9D54A7-3AA2-E677-95B7-420879445FC2}"/>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0F36EC0D-808B-5D78-89A2-2B541A19712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CED43C2-1773-89E5-F5FE-F69CEFCF0634}"/>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1132714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645DC-0D42-F4C1-0922-8729C7E2560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3B8F353-7D81-970F-F208-2D08F5B486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000D6BC-ADE0-D581-25DE-4A31260FC092}"/>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43096D03-7F03-C507-5400-1FB2390F1AFE}"/>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2489E9A1-6ADC-9680-0FAD-6081F539454F}"/>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17139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9572E-457A-61E7-32B5-C6A7B1C0FD9F}"/>
              </a:ext>
            </a:extLst>
          </p:cNvPr>
          <p:cNvSpPr>
            <a:spLocks noGrp="1"/>
          </p:cNvSpPr>
          <p:nvPr>
            <p:ph idx="1"/>
          </p:nvPr>
        </p:nvSpPr>
        <p:spPr>
          <a:xfrm>
            <a:off x="838200" y="1473200"/>
            <a:ext cx="10515600" cy="47037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Footer Placeholder 4">
            <a:extLst>
              <a:ext uri="{FF2B5EF4-FFF2-40B4-BE49-F238E27FC236}">
                <a16:creationId xmlns:a16="http://schemas.microsoft.com/office/drawing/2014/main" id="{C900B0E9-C1EB-5C9C-18AA-CB3B2FADA092}"/>
              </a:ext>
            </a:extLst>
          </p:cNvPr>
          <p:cNvSpPr txBox="1">
            <a:spLocks/>
          </p:cNvSpPr>
          <p:nvPr userDrawn="1"/>
        </p:nvSpPr>
        <p:spPr>
          <a:xfrm>
            <a:off x="13860" y="6479022"/>
            <a:ext cx="12192000" cy="365125"/>
          </a:xfrm>
          <a:prstGeom prst="rect">
            <a:avLst/>
          </a:prstGeom>
        </p:spPr>
        <p:txBody>
          <a:bodyPr vert="horz" lIns="91440" tIns="45720" rIns="91440" bIns="45720" rtlCol="0" anchor="ctr"/>
          <a:lstStyle>
            <a:defPPr>
              <a:defRPr lang="en-US"/>
            </a:defPPr>
            <a:lvl1pPr marL="0" algn="ctr" defTabSz="914400" rtl="0" eaLnBrk="1" latinLnBrk="0" hangingPunct="1">
              <a:defRPr sz="18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schemeClr val="bg1">
                  <a:lumMod val="50000"/>
                </a:schemeClr>
              </a:solidFill>
            </a:endParaRPr>
          </a:p>
          <a:p>
            <a:r>
              <a:rPr lang="en-US">
                <a:solidFill>
                  <a:schemeClr val="bg1">
                    <a:lumMod val="50000"/>
                  </a:schemeClr>
                </a:solidFill>
              </a:rPr>
              <a:t>IAP-Adolescent Health Academy: T-TEACH MODULE</a:t>
            </a:r>
          </a:p>
          <a:p>
            <a:endParaRPr lang="en-IN" sz="2000" dirty="0"/>
          </a:p>
        </p:txBody>
      </p:sp>
      <p:pic>
        <p:nvPicPr>
          <p:cNvPr id="9" name="Picture 2" descr="Pedicriticon Pune 2023">
            <a:extLst>
              <a:ext uri="{FF2B5EF4-FFF2-40B4-BE49-F238E27FC236}">
                <a16:creationId xmlns:a16="http://schemas.microsoft.com/office/drawing/2014/main" id="{74F8EB84-653B-B943-4968-5A8FDEB9C790}"/>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71663" y="1"/>
            <a:ext cx="977844" cy="977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logo with hands reaching out to a child&#10;&#10;Description automatically generated">
            <a:extLst>
              <a:ext uri="{FF2B5EF4-FFF2-40B4-BE49-F238E27FC236}">
                <a16:creationId xmlns:a16="http://schemas.microsoft.com/office/drawing/2014/main" id="{28924C4A-CD13-A440-467C-1E15B4753CF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432321" y="163100"/>
            <a:ext cx="614713" cy="614713"/>
          </a:xfrm>
          <a:prstGeom prst="rect">
            <a:avLst/>
          </a:prstGeom>
        </p:spPr>
      </p:pic>
      <p:pic>
        <p:nvPicPr>
          <p:cNvPr id="4" name="Picture 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24533" y="0"/>
            <a:ext cx="530398" cy="5858764"/>
          </a:xfrm>
          <a:prstGeom prst="rect">
            <a:avLst/>
          </a:prstGeom>
        </p:spPr>
      </p:pic>
      <p:sp>
        <p:nvSpPr>
          <p:cNvPr id="18" name="Title 1">
            <a:extLst>
              <a:ext uri="{FF2B5EF4-FFF2-40B4-BE49-F238E27FC236}">
                <a16:creationId xmlns:a16="http://schemas.microsoft.com/office/drawing/2014/main" id="{E0003FBB-73F2-978E-DA04-86953740202B}"/>
              </a:ext>
            </a:extLst>
          </p:cNvPr>
          <p:cNvSpPr>
            <a:spLocks noGrp="1"/>
          </p:cNvSpPr>
          <p:nvPr>
            <p:ph type="title"/>
          </p:nvPr>
        </p:nvSpPr>
        <p:spPr>
          <a:xfrm>
            <a:off x="1142915" y="365125"/>
            <a:ext cx="9906171" cy="864585"/>
          </a:xfrm>
        </p:spPr>
        <p:txBody>
          <a:bodyPr/>
          <a:lstStyle>
            <a:lvl1pPr algn="ctr">
              <a:defRPr/>
            </a:lvl1pPr>
          </a:lstStyle>
          <a:p>
            <a:r>
              <a:rPr lang="en-US" dirty="0"/>
              <a:t>Click to edit Master title style</a:t>
            </a:r>
            <a:endParaRPr lang="en-IN" dirty="0"/>
          </a:p>
        </p:txBody>
      </p:sp>
    </p:spTree>
    <p:extLst>
      <p:ext uri="{BB962C8B-B14F-4D97-AF65-F5344CB8AC3E}">
        <p14:creationId xmlns:p14="http://schemas.microsoft.com/office/powerpoint/2010/main" val="1972983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B2B1-6CEA-99D9-A423-B4E5E8FE218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48074DD-2D42-E9B4-1566-CA76E3FDA3D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1592DE-39D8-984D-9743-4DA535DEC916}"/>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5" name="Footer Placeholder 4">
            <a:extLst>
              <a:ext uri="{FF2B5EF4-FFF2-40B4-BE49-F238E27FC236}">
                <a16:creationId xmlns:a16="http://schemas.microsoft.com/office/drawing/2014/main" id="{662917CA-FEEA-3B9A-502C-7880B4CB0E6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14FD15A-3CF2-AA97-3EAE-4D2794B1182F}"/>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3296379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8D024-07DC-0B8E-52D5-2570A68250F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3963197-39A7-4DD4-416E-AE5F806FD8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04BB122-20CF-0015-6BF5-3390231938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AE137162-994E-8541-B258-A6AE7C26A778}"/>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E3384C6B-7464-EB32-1D78-D2FEBD91277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0EC53CA-CC7A-133F-8205-BB391592D6F7}"/>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377745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1F4DB-4BBC-DED7-22F9-9F446946D0B0}"/>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C6A46E2-BD92-7893-23A6-0641D9D575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9B6B95-E4BC-5DF1-4E78-545846A44A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970A7D5-B29D-63DE-E74B-3E3625DF39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EDBDDA-6E42-F0BB-C955-E73EA517D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E716B31-EC8B-C522-8207-9319F49D6055}"/>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8" name="Footer Placeholder 7">
            <a:extLst>
              <a:ext uri="{FF2B5EF4-FFF2-40B4-BE49-F238E27FC236}">
                <a16:creationId xmlns:a16="http://schemas.microsoft.com/office/drawing/2014/main" id="{5523433E-BC9A-A8D9-F5BF-265DD6E7E83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5A612482-E625-8F72-EC0A-FF4557396E0C}"/>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99304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37BF-0E61-E838-DDFF-784973CC3AFF}"/>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F4D0FC32-EBDB-65F9-A3CA-40F162FF9EC4}"/>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4" name="Footer Placeholder 3">
            <a:extLst>
              <a:ext uri="{FF2B5EF4-FFF2-40B4-BE49-F238E27FC236}">
                <a16:creationId xmlns:a16="http://schemas.microsoft.com/office/drawing/2014/main" id="{BE6B56AE-F79B-C750-F4DF-08F931E72139}"/>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7066E10-34D5-00AF-3BE0-CB68E4F32DCA}"/>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988034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C5FE4E-6972-C1CF-1081-25DEBC6D3AC4}"/>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3" name="Footer Placeholder 2">
            <a:extLst>
              <a:ext uri="{FF2B5EF4-FFF2-40B4-BE49-F238E27FC236}">
                <a16:creationId xmlns:a16="http://schemas.microsoft.com/office/drawing/2014/main" id="{760F973B-4372-1412-1B4D-210628DFD447}"/>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B8159256-4A1F-7621-4A3D-549B08DECFE8}"/>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589172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C5BB6-A182-3C3C-C7B0-5F0221A35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58C53A10-BBC9-834F-8658-8AC3A849C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E774B2D-A628-6172-4BB8-98C0DBBB7B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A3A94C-D668-B23A-0205-EEF3FF1E41FF}"/>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885518E9-752A-FD77-58A5-DB6AFC082832}"/>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6F1CD355-D8F6-0273-EAB6-DDE18EB2B72E}"/>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38590541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BCD6E-1B57-1012-193E-BFB8603F57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06508B9C-98EE-7471-A63A-7B65A92FB2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FC48C9E1-B1FF-17F5-AB9C-1C3BBC4BE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7905D-37AC-4B4A-4402-23B9592F1FA8}"/>
              </a:ext>
            </a:extLst>
          </p:cNvPr>
          <p:cNvSpPr>
            <a:spLocks noGrp="1"/>
          </p:cNvSpPr>
          <p:nvPr>
            <p:ph type="dt" sz="half" idx="10"/>
          </p:nvPr>
        </p:nvSpPr>
        <p:spPr>
          <a:xfrm>
            <a:off x="838200" y="6356350"/>
            <a:ext cx="2743200" cy="365125"/>
          </a:xfrm>
          <a:prstGeom prst="rect">
            <a:avLst/>
          </a:prstGeom>
        </p:spPr>
        <p:txBody>
          <a:bodyPr/>
          <a:lstStyle/>
          <a:p>
            <a:fld id="{B2098A4B-B790-4EC5-9084-CBAD65E8F5AA}" type="datetimeFigureOut">
              <a:rPr lang="en-IN" smtClean="0"/>
              <a:t>19-01-2025</a:t>
            </a:fld>
            <a:endParaRPr lang="en-IN"/>
          </a:p>
        </p:txBody>
      </p:sp>
      <p:sp>
        <p:nvSpPr>
          <p:cNvPr id="6" name="Footer Placeholder 5">
            <a:extLst>
              <a:ext uri="{FF2B5EF4-FFF2-40B4-BE49-F238E27FC236}">
                <a16:creationId xmlns:a16="http://schemas.microsoft.com/office/drawing/2014/main" id="{3B1DB6A6-0683-7093-2DD0-CE658FF4D76B}"/>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C775185-D794-85F9-5075-7B44AD51FA0C}"/>
              </a:ext>
            </a:extLst>
          </p:cNvPr>
          <p:cNvSpPr>
            <a:spLocks noGrp="1"/>
          </p:cNvSpPr>
          <p:nvPr>
            <p:ph type="sldNum" sz="quarter" idx="12"/>
          </p:nvPr>
        </p:nvSpPr>
        <p:spPr>
          <a:xfrm>
            <a:off x="8610600" y="6356350"/>
            <a:ext cx="2743200" cy="365125"/>
          </a:xfrm>
          <a:prstGeom prst="rect">
            <a:avLst/>
          </a:prstGeom>
        </p:spPr>
        <p:txBody>
          <a:bodyPr/>
          <a:lstStyle/>
          <a:p>
            <a:fld id="{12D49B39-49EC-479B-92FA-DBAA55046DC3}" type="slidenum">
              <a:rPr lang="en-IN" smtClean="0"/>
              <a:t>‹#›</a:t>
            </a:fld>
            <a:endParaRPr lang="en-IN"/>
          </a:p>
        </p:txBody>
      </p:sp>
    </p:spTree>
    <p:extLst>
      <p:ext uri="{BB962C8B-B14F-4D97-AF65-F5344CB8AC3E}">
        <p14:creationId xmlns:p14="http://schemas.microsoft.com/office/powerpoint/2010/main" val="271957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FA2B75-F482-EA85-5AAF-094EB20D2B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a:extLst>
              <a:ext uri="{FF2B5EF4-FFF2-40B4-BE49-F238E27FC236}">
                <a16:creationId xmlns:a16="http://schemas.microsoft.com/office/drawing/2014/main" id="{1FE49AB0-89EC-4A07-E294-75970A51D2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a:extLst>
              <a:ext uri="{FF2B5EF4-FFF2-40B4-BE49-F238E27FC236}">
                <a16:creationId xmlns:a16="http://schemas.microsoft.com/office/drawing/2014/main" id="{06274BBE-5CFE-CF8D-A34F-1349723F6283}"/>
              </a:ext>
            </a:extLst>
          </p:cNvPr>
          <p:cNvSpPr>
            <a:spLocks noGrp="1"/>
          </p:cNvSpPr>
          <p:nvPr>
            <p:ph type="ftr" sz="quarter" idx="3"/>
          </p:nvPr>
        </p:nvSpPr>
        <p:spPr>
          <a:xfrm>
            <a:off x="0" y="6492875"/>
            <a:ext cx="12192000" cy="365125"/>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dirty="0">
              <a:solidFill>
                <a:schemeClr val="bg1">
                  <a:lumMod val="50000"/>
                </a:schemeClr>
              </a:solidFill>
            </a:endParaRPr>
          </a:p>
          <a:p>
            <a:r>
              <a:rPr lang="en-US" dirty="0">
                <a:solidFill>
                  <a:schemeClr val="bg1">
                    <a:lumMod val="50000"/>
                  </a:schemeClr>
                </a:solidFill>
              </a:rPr>
              <a:t>IAP-Adolescent Health Academy: T-TEACH MODULE</a:t>
            </a:r>
          </a:p>
          <a:p>
            <a:endParaRPr lang="en-IN" sz="2000" dirty="0"/>
          </a:p>
        </p:txBody>
      </p:sp>
    </p:spTree>
    <p:extLst>
      <p:ext uri="{BB962C8B-B14F-4D97-AF65-F5344CB8AC3E}">
        <p14:creationId xmlns:p14="http://schemas.microsoft.com/office/powerpoint/2010/main" val="1091118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8.png"/><Relationship Id="rId7"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9.png"/><Relationship Id="rId9" Type="http://schemas.microsoft.com/office/2007/relationships/diagramDrawing" Target="../diagrams/drawing2.xml"/></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image" Target="../media/image27.png"/><Relationship Id="rId7" Type="http://schemas.openxmlformats.org/officeDocument/2006/relationships/diagramData" Target="../diagrams/data4.xml"/><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diagramDrawing" Target="../diagrams/drawing4.xml"/><Relationship Id="rId5" Type="http://schemas.openxmlformats.org/officeDocument/2006/relationships/image" Target="../media/image29.png"/><Relationship Id="rId10" Type="http://schemas.openxmlformats.org/officeDocument/2006/relationships/diagramColors" Target="../diagrams/colors4.xml"/><Relationship Id="rId4" Type="http://schemas.openxmlformats.org/officeDocument/2006/relationships/image" Target="../media/image28.png"/><Relationship Id="rId9"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image" Target="../media/image32.jpeg"/><Relationship Id="rId7" Type="http://schemas.openxmlformats.org/officeDocument/2006/relationships/image" Target="../media/image36.jpeg"/><Relationship Id="rId12"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jpeg"/><Relationship Id="rId11" Type="http://schemas.openxmlformats.org/officeDocument/2006/relationships/diagramColors" Target="../diagrams/colors5.xml"/><Relationship Id="rId5" Type="http://schemas.openxmlformats.org/officeDocument/2006/relationships/image" Target="../media/image34.jpeg"/><Relationship Id="rId10" Type="http://schemas.openxmlformats.org/officeDocument/2006/relationships/diagramQuickStyle" Target="../diagrams/quickStyle5.xml"/><Relationship Id="rId4" Type="http://schemas.openxmlformats.org/officeDocument/2006/relationships/image" Target="../media/image33.jpeg"/><Relationship Id="rId9"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37.png"/><Relationship Id="rId7" Type="http://schemas.openxmlformats.org/officeDocument/2006/relationships/diagramColors" Target="../diagrams/colors6.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8.jpeg"/><Relationship Id="rId3" Type="http://schemas.openxmlformats.org/officeDocument/2006/relationships/image" Target="../media/image58.png"/><Relationship Id="rId7" Type="http://schemas.openxmlformats.org/officeDocument/2006/relationships/image" Target="../media/image62.jpeg"/><Relationship Id="rId12"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1.jpeg"/><Relationship Id="rId11" Type="http://schemas.openxmlformats.org/officeDocument/2006/relationships/image" Target="../media/image66.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75.png"/><Relationship Id="rId7" Type="http://schemas.openxmlformats.org/officeDocument/2006/relationships/diagramData" Target="../diagrams/data8.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8.png"/><Relationship Id="rId11" Type="http://schemas.microsoft.com/office/2007/relationships/diagramDrawing" Target="../diagrams/drawing8.xml"/><Relationship Id="rId5" Type="http://schemas.openxmlformats.org/officeDocument/2006/relationships/image" Target="../media/image77.png"/><Relationship Id="rId10" Type="http://schemas.openxmlformats.org/officeDocument/2006/relationships/diagramColors" Target="../diagrams/colors8.xml"/><Relationship Id="rId4" Type="http://schemas.openxmlformats.org/officeDocument/2006/relationships/image" Target="../media/image76.jpeg"/><Relationship Id="rId9" Type="http://schemas.openxmlformats.org/officeDocument/2006/relationships/diagramQuickStyle" Target="../diagrams/quickStyle8.xml"/></Relationships>
</file>

<file path=ppt/slides/_rels/slide28.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79.png"/><Relationship Id="rId7" Type="http://schemas.openxmlformats.org/officeDocument/2006/relationships/diagramColors" Target="../diagrams/colors9.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12.xml"/><Relationship Id="rId13" Type="http://schemas.openxmlformats.org/officeDocument/2006/relationships/image" Target="../media/image81.png"/><Relationship Id="rId18" Type="http://schemas.microsoft.com/office/2007/relationships/diagramDrawing" Target="../diagrams/drawing13.xml"/><Relationship Id="rId3" Type="http://schemas.openxmlformats.org/officeDocument/2006/relationships/diagramData" Target="../diagrams/data11.xml"/><Relationship Id="rId21" Type="http://schemas.openxmlformats.org/officeDocument/2006/relationships/image" Target="../media/image84.png"/><Relationship Id="rId7" Type="http://schemas.microsoft.com/office/2007/relationships/diagramDrawing" Target="../diagrams/drawing11.xml"/><Relationship Id="rId12" Type="http://schemas.microsoft.com/office/2007/relationships/diagramDrawing" Target="../diagrams/drawing12.xml"/><Relationship Id="rId17" Type="http://schemas.openxmlformats.org/officeDocument/2006/relationships/diagramColors" Target="../diagrams/colors13.xml"/><Relationship Id="rId2" Type="http://schemas.openxmlformats.org/officeDocument/2006/relationships/notesSlide" Target="../notesSlides/notesSlide20.xml"/><Relationship Id="rId16" Type="http://schemas.openxmlformats.org/officeDocument/2006/relationships/diagramQuickStyle" Target="../diagrams/quickStyle13.xml"/><Relationship Id="rId20"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diagramColors" Target="../diagrams/colors11.xml"/><Relationship Id="rId11" Type="http://schemas.openxmlformats.org/officeDocument/2006/relationships/diagramColors" Target="../diagrams/colors12.xml"/><Relationship Id="rId5" Type="http://schemas.openxmlformats.org/officeDocument/2006/relationships/diagramQuickStyle" Target="../diagrams/quickStyle11.xml"/><Relationship Id="rId15" Type="http://schemas.openxmlformats.org/officeDocument/2006/relationships/diagramLayout" Target="../diagrams/layout13.xml"/><Relationship Id="rId10" Type="http://schemas.openxmlformats.org/officeDocument/2006/relationships/diagramQuickStyle" Target="../diagrams/quickStyle12.xml"/><Relationship Id="rId19" Type="http://schemas.openxmlformats.org/officeDocument/2006/relationships/image" Target="../media/image82.png"/><Relationship Id="rId4" Type="http://schemas.openxmlformats.org/officeDocument/2006/relationships/diagramLayout" Target="../diagrams/layout11.xml"/><Relationship Id="rId9" Type="http://schemas.openxmlformats.org/officeDocument/2006/relationships/diagramLayout" Target="../diagrams/layout12.xml"/><Relationship Id="rId14" Type="http://schemas.openxmlformats.org/officeDocument/2006/relationships/diagramData" Target="../diagrams/data13.xml"/></Relationships>
</file>

<file path=ppt/slides/_rels/slide3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34.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9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45CAE48-FDBB-763B-870D-81143C70F96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5D3028C-56CB-CA29-AC5F-12E5B933B9E9}"/>
              </a:ext>
            </a:extLst>
          </p:cNvPr>
          <p:cNvSpPr>
            <a:spLocks noGrp="1"/>
          </p:cNvSpPr>
          <p:nvPr/>
        </p:nvSpPr>
        <p:spPr>
          <a:xfrm>
            <a:off x="831850" y="1431299"/>
            <a:ext cx="10515600" cy="2852737"/>
          </a:xfrm>
          <a:prstGeom prst="rect">
            <a:avLst/>
          </a:prstGeom>
          <a:solidFill>
            <a:schemeClr val="bg1"/>
          </a:solidFill>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IN" sz="80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     T –Teach Module</a:t>
            </a:r>
          </a:p>
        </p:txBody>
      </p:sp>
      <p:sp useBgFill="1">
        <p:nvSpPr>
          <p:cNvPr id="10" name="Rectangle 9">
            <a:extLst>
              <a:ext uri="{FF2B5EF4-FFF2-40B4-BE49-F238E27FC236}">
                <a16:creationId xmlns:a16="http://schemas.microsoft.com/office/drawing/2014/main" id="{854948EE-09E3-D17C-9641-113BCD1996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A18360C0-08D5-A47B-47E9-25FA3B0C72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FB9D9DE-674E-3B54-28CB-A353444D73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9A6E2AA9-A243-D3C8-8277-A3BC4069DA36}"/>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Title 10">
            <a:extLst>
              <a:ext uri="{FF2B5EF4-FFF2-40B4-BE49-F238E27FC236}">
                <a16:creationId xmlns:a16="http://schemas.microsoft.com/office/drawing/2014/main" id="{DFB4C98A-CA8E-97D7-5E2C-E9CB66F3610B}"/>
              </a:ext>
            </a:extLst>
          </p:cNvPr>
          <p:cNvSpPr>
            <a:spLocks noGrp="1"/>
          </p:cNvSpPr>
          <p:nvPr>
            <p:ph type="ctrTitle"/>
          </p:nvPr>
        </p:nvSpPr>
        <p:spPr/>
        <p:txBody>
          <a:bodyPr>
            <a:normAutofit/>
          </a:bodyPr>
          <a:lstStyle/>
          <a:p>
            <a:r>
              <a:rPr lang="en-IN" sz="8000" b="1" dirty="0">
                <a:latin typeface="Times New Roman" panose="02020603050405020304" pitchFamily="18" charset="0"/>
                <a:cs typeface="Times New Roman" panose="02020603050405020304" pitchFamily="18" charset="0"/>
              </a:rPr>
              <a:t>T –Teach Module</a:t>
            </a:r>
            <a:endParaRPr lang="en-IN" sz="8000" dirty="0"/>
          </a:p>
        </p:txBody>
      </p:sp>
      <p:sp>
        <p:nvSpPr>
          <p:cNvPr id="15" name="Subtitle 14">
            <a:extLst>
              <a:ext uri="{FF2B5EF4-FFF2-40B4-BE49-F238E27FC236}">
                <a16:creationId xmlns:a16="http://schemas.microsoft.com/office/drawing/2014/main" id="{516B5F39-9679-6BA1-DABA-6EC8B0ED0BAA}"/>
              </a:ext>
            </a:extLst>
          </p:cNvPr>
          <p:cNvSpPr>
            <a:spLocks noGrp="1"/>
          </p:cNvSpPr>
          <p:nvPr>
            <p:ph type="subTitle" idx="1"/>
          </p:nvPr>
        </p:nvSpPr>
        <p:spPr>
          <a:xfrm>
            <a:off x="1004047" y="3602038"/>
            <a:ext cx="10267577" cy="1655762"/>
          </a:xfrm>
        </p:spPr>
        <p:txBody>
          <a:bodyPr/>
          <a:lstStyle/>
          <a:p>
            <a:pPr algn="l"/>
            <a:r>
              <a:rPr lang="en-US" b="1" dirty="0"/>
              <a:t> (Teachers’ Training and Empowerment in Adolescent Care and Health) </a:t>
            </a:r>
          </a:p>
          <a:p>
            <a:pPr algn="l"/>
            <a:r>
              <a:rPr lang="en-US" sz="3200" b="1" dirty="0">
                <a:solidFill>
                  <a:srgbClr val="7030A0"/>
                </a:solidFill>
              </a:rPr>
              <a:t>             IAP -AHA’s -Training Module for Teachers</a:t>
            </a:r>
            <a:endParaRPr lang="en-IN" dirty="0"/>
          </a:p>
        </p:txBody>
      </p:sp>
      <p:pic>
        <p:nvPicPr>
          <p:cNvPr id="16" name="Picture 15"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519414" y="700200"/>
            <a:ext cx="900000" cy="900000"/>
          </a:xfrm>
          <a:prstGeom prst="rect">
            <a:avLst/>
          </a:prstGeom>
        </p:spPr>
      </p:pic>
    </p:spTree>
    <p:extLst>
      <p:ext uri="{BB962C8B-B14F-4D97-AF65-F5344CB8AC3E}">
        <p14:creationId xmlns:p14="http://schemas.microsoft.com/office/powerpoint/2010/main" val="4007229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64585"/>
          </a:xfrm>
        </p:spPr>
        <p:txBody>
          <a:bodyPr/>
          <a:lstStyle/>
          <a:p>
            <a:r>
              <a:rPr lang="en-IN" dirty="0"/>
              <a:t>Learning Objectives</a:t>
            </a:r>
            <a:endParaRPr lang="en-US" dirty="0"/>
          </a:p>
        </p:txBody>
      </p:sp>
      <p:sp>
        <p:nvSpPr>
          <p:cNvPr id="15" name="Rounded Rectangle 14"/>
          <p:cNvSpPr/>
          <p:nvPr/>
        </p:nvSpPr>
        <p:spPr>
          <a:xfrm>
            <a:off x="1093473" y="1821819"/>
            <a:ext cx="9994542" cy="65561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I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What is meant by Life Style disorders</a:t>
            </a:r>
          </a:p>
        </p:txBody>
      </p:sp>
      <p:sp>
        <p:nvSpPr>
          <p:cNvPr id="16" name="Rounded Rectangle 15"/>
          <p:cNvSpPr/>
          <p:nvPr/>
        </p:nvSpPr>
        <p:spPr>
          <a:xfrm>
            <a:off x="1093473" y="3725156"/>
            <a:ext cx="9994542" cy="65561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I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What is a Healthy Diet for Children &amp; Adolescents</a:t>
            </a:r>
          </a:p>
        </p:txBody>
      </p:sp>
      <p:sp>
        <p:nvSpPr>
          <p:cNvPr id="17" name="Rounded Rectangle 16"/>
          <p:cNvSpPr/>
          <p:nvPr/>
        </p:nvSpPr>
        <p:spPr>
          <a:xfrm>
            <a:off x="1093473" y="4701903"/>
            <a:ext cx="9994542" cy="65561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What are guidelines about Healthy Life Style for school children</a:t>
            </a:r>
          </a:p>
        </p:txBody>
      </p:sp>
      <p:sp>
        <p:nvSpPr>
          <p:cNvPr id="19" name="Rounded Rectangle 18"/>
          <p:cNvSpPr/>
          <p:nvPr/>
        </p:nvSpPr>
        <p:spPr>
          <a:xfrm>
            <a:off x="1093473" y="2748409"/>
            <a:ext cx="9994542" cy="65561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Why is there a rising trend of Life Style disorders</a:t>
            </a:r>
          </a:p>
        </p:txBody>
      </p:sp>
    </p:spTree>
    <p:extLst>
      <p:ext uri="{BB962C8B-B14F-4D97-AF65-F5344CB8AC3E}">
        <p14:creationId xmlns:p14="http://schemas.microsoft.com/office/powerpoint/2010/main" val="16150028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953000" y="1284834"/>
            <a:ext cx="4944285" cy="2674319"/>
          </a:xfrm>
          <a:prstGeom prst="rect">
            <a:avLst/>
          </a:prstGeom>
        </p:spPr>
      </p:pic>
      <p:sp>
        <p:nvSpPr>
          <p:cNvPr id="3" name="Title 2"/>
          <p:cNvSpPr>
            <a:spLocks noGrp="1"/>
          </p:cNvSpPr>
          <p:nvPr>
            <p:ph type="title"/>
          </p:nvPr>
        </p:nvSpPr>
        <p:spPr>
          <a:xfrm>
            <a:off x="953000" y="671770"/>
            <a:ext cx="11211876" cy="613064"/>
          </a:xfrm>
        </p:spPr>
        <p:txBody>
          <a:bodyPr>
            <a:normAutofit fontScale="90000"/>
          </a:bodyPr>
          <a:lstStyle/>
          <a:p>
            <a:r>
              <a:rPr lang="en-IN" u="sng" dirty="0"/>
              <a:t>Life Style Disorders are on the Rise in India</a:t>
            </a:r>
            <a:br>
              <a:rPr lang="en-IN" u="sng" dirty="0">
                <a:solidFill>
                  <a:prstClr val="black"/>
                </a:solidFill>
              </a:rPr>
            </a:br>
            <a:endParaRPr lang="en-US" u="sng" dirty="0"/>
          </a:p>
        </p:txBody>
      </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63391" y="4152941"/>
            <a:ext cx="4944285" cy="1960340"/>
          </a:xfrm>
          <a:prstGeom prst="rect">
            <a:avLst/>
          </a:prstGeom>
        </p:spPr>
      </p:pic>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5419" y="1284834"/>
            <a:ext cx="4944285" cy="3661239"/>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65544" y="2729708"/>
            <a:ext cx="3158002" cy="3383573"/>
          </a:xfrm>
          <a:prstGeom prst="rect">
            <a:avLst/>
          </a:prstGeom>
        </p:spPr>
      </p:pic>
      <p:pic>
        <p:nvPicPr>
          <p:cNvPr id="9" name="Picture 8"/>
          <p:cNvPicPr>
            <a:picLocks noChangeAspect="1"/>
          </p:cNvPicPr>
          <p:nvPr/>
        </p:nvPicPr>
        <p:blipFill>
          <a:blip r:embed="rId7"/>
          <a:stretch>
            <a:fillRect/>
          </a:stretch>
        </p:blipFill>
        <p:spPr>
          <a:xfrm>
            <a:off x="3244090" y="1606731"/>
            <a:ext cx="6384472" cy="3939888"/>
          </a:xfrm>
          <a:prstGeom prst="rect">
            <a:avLst/>
          </a:prstGeom>
        </p:spPr>
      </p:pic>
    </p:spTree>
    <p:extLst>
      <p:ext uri="{BB962C8B-B14F-4D97-AF65-F5344CB8AC3E}">
        <p14:creationId xmlns:p14="http://schemas.microsoft.com/office/powerpoint/2010/main" val="363742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944" y="299326"/>
            <a:ext cx="10020061" cy="1064282"/>
          </a:xfrm>
        </p:spPr>
        <p:txBody>
          <a:bodyPr>
            <a:noAutofit/>
          </a:bodyPr>
          <a:lstStyle/>
          <a:p>
            <a:r>
              <a:rPr lang="en-US" u="sng" dirty="0"/>
              <a:t>Obesity: The rising epidemic </a:t>
            </a:r>
            <a:br>
              <a:rPr lang="en-US" u="sng" dirty="0"/>
            </a:br>
            <a:r>
              <a:rPr lang="en-US" u="sng" dirty="0"/>
              <a:t>(India ranked 3</a:t>
            </a:r>
            <a:r>
              <a:rPr lang="en-US" u="sng" baseline="30000" dirty="0"/>
              <a:t>rd</a:t>
            </a:r>
            <a:r>
              <a:rPr lang="en-US" u="sng" dirty="0"/>
              <a: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091324" y="1782261"/>
            <a:ext cx="5505419" cy="3766002"/>
          </a:xfrm>
          <a:prstGeom prst="rect">
            <a:avLst/>
          </a:prstGeom>
          <a:ln>
            <a:solidFill>
              <a:srgbClr val="0F9ED5"/>
            </a:solidFill>
          </a:ln>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39259" y="1632835"/>
            <a:ext cx="3483105" cy="1763273"/>
          </a:xfrm>
          <a:prstGeom prst="rect">
            <a:avLst/>
          </a:prstGeom>
          <a:ln w="19050">
            <a:solidFill>
              <a:srgbClr val="0F9ED5"/>
            </a:solidFill>
          </a:ln>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639259" y="3643915"/>
            <a:ext cx="3461418" cy="2572216"/>
          </a:xfrm>
          <a:prstGeom prst="rect">
            <a:avLst/>
          </a:prstGeom>
          <a:ln w="19050">
            <a:solidFill>
              <a:srgbClr val="0F9ED5"/>
            </a:solidFill>
          </a:ln>
        </p:spPr>
      </p:pic>
    </p:spTree>
    <p:extLst>
      <p:ext uri="{BB962C8B-B14F-4D97-AF65-F5344CB8AC3E}">
        <p14:creationId xmlns:p14="http://schemas.microsoft.com/office/powerpoint/2010/main" val="3680750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083613580"/>
              </p:ext>
            </p:extLst>
          </p:nvPr>
        </p:nvGraphicFramePr>
        <p:xfrm>
          <a:off x="838200" y="1143000"/>
          <a:ext cx="10515600" cy="5033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IN" u="sng" dirty="0"/>
              <a:t>Life Style Disorders</a:t>
            </a:r>
            <a:endParaRPr lang="en-US" u="sng" dirty="0"/>
          </a:p>
        </p:txBody>
      </p:sp>
    </p:spTree>
    <p:extLst>
      <p:ext uri="{BB962C8B-B14F-4D97-AF65-F5344CB8AC3E}">
        <p14:creationId xmlns:p14="http://schemas.microsoft.com/office/powerpoint/2010/main" val="1358472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42915" y="1252556"/>
            <a:ext cx="3993226" cy="3217169"/>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42915" y="4469725"/>
            <a:ext cx="3987130" cy="1426588"/>
          </a:xfrm>
          <a:prstGeom prst="rect">
            <a:avLst/>
          </a:prstGeom>
        </p:spPr>
      </p:pic>
      <p:sp>
        <p:nvSpPr>
          <p:cNvPr id="6" name="Title 1"/>
          <p:cNvSpPr>
            <a:spLocks noGrp="1"/>
          </p:cNvSpPr>
          <p:nvPr>
            <p:ph type="title"/>
          </p:nvPr>
        </p:nvSpPr>
        <p:spPr>
          <a:xfrm>
            <a:off x="1537854" y="302780"/>
            <a:ext cx="9583968" cy="864585"/>
          </a:xfrm>
        </p:spPr>
        <p:txBody>
          <a:bodyPr>
            <a:normAutofit fontScale="90000"/>
          </a:bodyPr>
          <a:lstStyle/>
          <a:p>
            <a:r>
              <a:rPr lang="en-IN" u="sng" dirty="0"/>
              <a:t>Preventable Causes of Life Style Disorders</a:t>
            </a:r>
            <a:endParaRPr lang="en-US" u="sng" dirty="0"/>
          </a:p>
        </p:txBody>
      </p:sp>
      <p:graphicFrame>
        <p:nvGraphicFramePr>
          <p:cNvPr id="7" name="Content Placeholder 2"/>
          <p:cNvGraphicFramePr>
            <a:graphicFrameLocks/>
          </p:cNvGraphicFramePr>
          <p:nvPr>
            <p:extLst>
              <p:ext uri="{D42A27DB-BD31-4B8C-83A1-F6EECF244321}">
                <p14:modId xmlns:p14="http://schemas.microsoft.com/office/powerpoint/2010/main" val="127539069"/>
              </p:ext>
            </p:extLst>
          </p:nvPr>
        </p:nvGraphicFramePr>
        <p:xfrm>
          <a:off x="5423791" y="1330032"/>
          <a:ext cx="5559403" cy="45096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3829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6736" y="861711"/>
            <a:ext cx="1750948" cy="1835055"/>
          </a:xfrm>
          <a:prstGeom prst="rect">
            <a:avLst/>
          </a:prstGeom>
        </p:spPr>
      </p:pic>
      <p:pic>
        <p:nvPicPr>
          <p:cNvPr id="6" name="Content Placeholder 5"/>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417836" y="1284277"/>
            <a:ext cx="3668074" cy="4113993"/>
          </a:xfrm>
          <a:prstGeom prst="rect">
            <a:avLst/>
          </a:prstGeom>
          <a:ln>
            <a:solidFill>
              <a:srgbClr val="0F9ED5"/>
            </a:solidFill>
          </a:ln>
        </p:spPr>
      </p:pic>
      <p:sp>
        <p:nvSpPr>
          <p:cNvPr id="11" name="Rounded Rectangle 10"/>
          <p:cNvSpPr/>
          <p:nvPr/>
        </p:nvSpPr>
        <p:spPr>
          <a:xfrm>
            <a:off x="4417836" y="4182130"/>
            <a:ext cx="3668074" cy="1638012"/>
          </a:xfrm>
          <a:prstGeom prst="roundRect">
            <a:avLst/>
          </a:prstGeom>
          <a:solidFill>
            <a:srgbClr val="FFFF00"/>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Bahnschrift SemiBold Condensed" panose="020B0502040204020203" pitchFamily="34" charset="0"/>
                <a:ea typeface="Calibri Light" panose="020F0302020204030204" pitchFamily="34" charset="0"/>
                <a:cs typeface="Calibri Light" panose="020F0302020204030204" pitchFamily="34" charset="0"/>
              </a:rPr>
              <a:t>UGC advisory (2024) to all universities, Prohibiting sales of Unhealthy food in Canteen &amp; Promoting Healthy Food</a:t>
            </a:r>
          </a:p>
        </p:txBody>
      </p:sp>
      <p:sp>
        <p:nvSpPr>
          <p:cNvPr id="8" name="Title 1"/>
          <p:cNvSpPr txBox="1">
            <a:spLocks/>
          </p:cNvSpPr>
          <p:nvPr/>
        </p:nvSpPr>
        <p:spPr>
          <a:xfrm>
            <a:off x="1129146" y="209261"/>
            <a:ext cx="10515600" cy="86458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Calibri" panose="020F0502020204030204" pitchFamily="34" charset="0"/>
                <a:cs typeface="Times New Roman" panose="02020603050405020304" pitchFamily="18" charset="0"/>
              </a:defRPr>
            </a:lvl1pPr>
          </a:lstStyle>
          <a:p>
            <a:r>
              <a:rPr lang="en-US" dirty="0"/>
              <a:t>Every School a Health Promoting School</a:t>
            </a:r>
          </a:p>
        </p:txBody>
      </p:sp>
      <p:pic>
        <p:nvPicPr>
          <p:cNvPr id="2" name="Picture 1"/>
          <p:cNvPicPr>
            <a:picLocks noChangeAspect="1"/>
          </p:cNvPicPr>
          <p:nvPr/>
        </p:nvPicPr>
        <p:blipFill>
          <a:blip r:embed="rId5"/>
          <a:stretch>
            <a:fillRect/>
          </a:stretch>
        </p:blipFill>
        <p:spPr>
          <a:xfrm>
            <a:off x="964620" y="3468437"/>
            <a:ext cx="3238500" cy="1409700"/>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97627" y="1340422"/>
            <a:ext cx="1932274" cy="1922323"/>
          </a:xfrm>
          <a:prstGeom prst="rect">
            <a:avLst/>
          </a:prstGeom>
        </p:spPr>
      </p:pic>
      <p:pic>
        <p:nvPicPr>
          <p:cNvPr id="7" name="Picture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279081" y="2561683"/>
            <a:ext cx="1647039" cy="1501778"/>
          </a:xfrm>
          <a:prstGeom prst="rect">
            <a:avLst/>
          </a:prstGeom>
        </p:spPr>
      </p:pic>
      <p:pic>
        <p:nvPicPr>
          <p:cNvPr id="9" name="Picture 8"/>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075154" y="4182130"/>
            <a:ext cx="2408981" cy="1468294"/>
          </a:xfrm>
          <a:prstGeom prst="rect">
            <a:avLst/>
          </a:prstGeom>
        </p:spPr>
      </p:pic>
      <p:sp>
        <p:nvSpPr>
          <p:cNvPr id="12" name="Rounded Rectangle 11"/>
          <p:cNvSpPr/>
          <p:nvPr/>
        </p:nvSpPr>
        <p:spPr>
          <a:xfrm>
            <a:off x="1433944" y="5868019"/>
            <a:ext cx="9533740" cy="55771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400" b="1" dirty="0">
                <a:solidFill>
                  <a:schemeClr val="tx1"/>
                </a:solidFill>
                <a:latin typeface="Times New Roman" panose="02020603050405020304" pitchFamily="18" charset="0"/>
                <a:cs typeface="Times New Roman" panose="02020603050405020304" pitchFamily="18" charset="0"/>
              </a:rPr>
              <a:t>International &amp; National Organizations urge Schools to take Action</a:t>
            </a:r>
            <a:endParaRPr 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531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79764" y="327138"/>
            <a:ext cx="11090564" cy="864585"/>
          </a:xfrm>
        </p:spPr>
        <p:txBody>
          <a:bodyPr>
            <a:noAutofit/>
          </a:bodyPr>
          <a:lstStyle/>
          <a:p>
            <a:r>
              <a:rPr lang="en-US" sz="4000" u="sng" dirty="0"/>
              <a:t>Dietary Guidelines for Indians </a:t>
            </a:r>
            <a:r>
              <a:rPr lang="en-IN" sz="4000" u="sng" dirty="0"/>
              <a:t>by ICMR-2024</a:t>
            </a:r>
            <a:endParaRPr lang="en-US" sz="4000" u="sng" dirty="0"/>
          </a:p>
        </p:txBody>
      </p:sp>
      <p:graphicFrame>
        <p:nvGraphicFramePr>
          <p:cNvPr id="2" name="Content Placeholder 1"/>
          <p:cNvGraphicFramePr>
            <a:graphicFrameLocks noGrp="1"/>
          </p:cNvGraphicFramePr>
          <p:nvPr>
            <p:ph sz="half" idx="4294967295"/>
            <p:extLst>
              <p:ext uri="{D42A27DB-BD31-4B8C-83A1-F6EECF244321}">
                <p14:modId xmlns:p14="http://schemas.microsoft.com/office/powerpoint/2010/main" val="1750218310"/>
              </p:ext>
            </p:extLst>
          </p:nvPr>
        </p:nvGraphicFramePr>
        <p:xfrm>
          <a:off x="5362633" y="1454727"/>
          <a:ext cx="6178203" cy="4867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4455" y="1454727"/>
            <a:ext cx="4024745" cy="4867094"/>
          </a:xfrm>
          <a:prstGeom prst="rect">
            <a:avLst/>
          </a:prstGeom>
          <a:ln>
            <a:solidFill>
              <a:srgbClr val="0F9ED5"/>
            </a:solidFill>
          </a:ln>
        </p:spPr>
      </p:pic>
      <p:sp>
        <p:nvSpPr>
          <p:cNvPr id="3" name="Content Placeholder 2"/>
          <p:cNvSpPr>
            <a:spLocks noGrp="1"/>
          </p:cNvSpPr>
          <p:nvPr>
            <p:ph idx="1"/>
          </p:nvPr>
        </p:nvSpPr>
        <p:spPr>
          <a:xfrm>
            <a:off x="1004455" y="1296556"/>
            <a:ext cx="7768935" cy="4703763"/>
          </a:xfrm>
        </p:spPr>
        <p:txBody>
          <a:bodyPr/>
          <a:lstStyle/>
          <a:p>
            <a:endParaRPr lang="en-US" dirty="0"/>
          </a:p>
        </p:txBody>
      </p:sp>
    </p:spTree>
    <p:extLst>
      <p:ext uri="{BB962C8B-B14F-4D97-AF65-F5344CB8AC3E}">
        <p14:creationId xmlns:p14="http://schemas.microsoft.com/office/powerpoint/2010/main" val="3520525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9420" y="4025181"/>
            <a:ext cx="2477465" cy="2374288"/>
          </a:xfrm>
          <a:prstGeom prst="rect">
            <a:avLst/>
          </a:prstGeom>
        </p:spPr>
      </p:pic>
      <p:pic>
        <p:nvPicPr>
          <p:cNvPr id="8" name="Content Placeholder 7"/>
          <p:cNvPicPr>
            <a:picLocks noGrp="1" noChangeAspect="1"/>
          </p:cNvPicPr>
          <p:nvPr>
            <p:ph idx="1"/>
          </p:nvPr>
        </p:nvPicPr>
        <p:blipFill rotWithShape="1">
          <a:blip r:embed="rId4" cstate="email">
            <a:extLst>
              <a:ext uri="{28A0092B-C50C-407E-A947-70E740481C1C}">
                <a14:useLocalDpi xmlns:a14="http://schemas.microsoft.com/office/drawing/2010/main"/>
              </a:ext>
            </a:extLst>
          </a:blip>
          <a:srcRect/>
          <a:stretch/>
        </p:blipFill>
        <p:spPr>
          <a:xfrm>
            <a:off x="7258528" y="1084236"/>
            <a:ext cx="3790557" cy="2867891"/>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33744" y="1044370"/>
            <a:ext cx="5073324" cy="1572904"/>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3744" y="2246030"/>
            <a:ext cx="5093986" cy="2041890"/>
          </a:xfrm>
          <a:prstGeom prst="rect">
            <a:avLst/>
          </a:prstGeom>
        </p:spPr>
      </p:pic>
      <p:sp>
        <p:nvSpPr>
          <p:cNvPr id="5" name="Title 4"/>
          <p:cNvSpPr>
            <a:spLocks noGrp="1"/>
          </p:cNvSpPr>
          <p:nvPr>
            <p:ph type="title"/>
          </p:nvPr>
        </p:nvSpPr>
        <p:spPr>
          <a:xfrm>
            <a:off x="1458583" y="117061"/>
            <a:ext cx="9906171" cy="864585"/>
          </a:xfrm>
        </p:spPr>
        <p:txBody>
          <a:bodyPr/>
          <a:lstStyle/>
          <a:p>
            <a:r>
              <a:rPr lang="en-IN" u="sng" dirty="0"/>
              <a:t>Balanced Diet, 50%Vegetables &amp; Fruit</a:t>
            </a:r>
            <a:endParaRPr lang="en-US" u="sng" dirty="0"/>
          </a:p>
        </p:txBody>
      </p:sp>
      <p:graphicFrame>
        <p:nvGraphicFramePr>
          <p:cNvPr id="7" name="Diagram 6"/>
          <p:cNvGraphicFramePr/>
          <p:nvPr>
            <p:extLst>
              <p:ext uri="{D42A27DB-BD31-4B8C-83A1-F6EECF244321}">
                <p14:modId xmlns:p14="http://schemas.microsoft.com/office/powerpoint/2010/main" val="3114173274"/>
              </p:ext>
            </p:extLst>
          </p:nvPr>
        </p:nvGraphicFramePr>
        <p:xfrm>
          <a:off x="2272078" y="3567426"/>
          <a:ext cx="3196655" cy="29146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cxnSp>
        <p:nvCxnSpPr>
          <p:cNvPr id="3" name="Straight Connector 2"/>
          <p:cNvCxnSpPr/>
          <p:nvPr/>
        </p:nvCxnSpPr>
        <p:spPr>
          <a:xfrm flipH="1">
            <a:off x="7966411" y="1546135"/>
            <a:ext cx="2558807" cy="2043875"/>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9" name="TextBox 8"/>
          <p:cNvSpPr txBox="1"/>
          <p:nvPr/>
        </p:nvSpPr>
        <p:spPr>
          <a:xfrm>
            <a:off x="3916580" y="3220678"/>
            <a:ext cx="800100" cy="369332"/>
          </a:xfrm>
          <a:prstGeom prst="rect">
            <a:avLst/>
          </a:prstGeom>
          <a:noFill/>
        </p:spPr>
        <p:txBody>
          <a:bodyPr wrap="square" rtlCol="0">
            <a:spAutoFit/>
          </a:bodyPr>
          <a:lstStyle/>
          <a:p>
            <a:r>
              <a:rPr lang="en-IN" b="1" dirty="0">
                <a:solidFill>
                  <a:schemeClr val="bg1"/>
                </a:solidFill>
                <a:latin typeface="Times New Roman" panose="02020603050405020304" pitchFamily="18" charset="0"/>
                <a:cs typeface="Times New Roman" panose="02020603050405020304" pitchFamily="18" charset="0"/>
              </a:rPr>
              <a:t>1/2</a:t>
            </a:r>
            <a:endParaRPr lang="en-US" b="1" dirty="0">
              <a:solidFill>
                <a:schemeClr val="bg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732285" y="1546135"/>
            <a:ext cx="577402" cy="461665"/>
          </a:xfrm>
          <a:prstGeom prst="rect">
            <a:avLst/>
          </a:prstGeom>
        </p:spPr>
        <p:txBody>
          <a:bodyPr wrap="none">
            <a:spAutoFit/>
          </a:bodyPr>
          <a:lstStyle/>
          <a:p>
            <a:pPr lvl="0"/>
            <a:r>
              <a:rPr lang="en-IN" sz="2400" b="1" dirty="0">
                <a:solidFill>
                  <a:schemeClr val="bg1"/>
                </a:solidFill>
                <a:latin typeface="Times New Roman" panose="02020603050405020304" pitchFamily="18" charset="0"/>
                <a:cs typeface="Times New Roman" panose="02020603050405020304" pitchFamily="18" charset="0"/>
              </a:rPr>
              <a:t>1/2</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12"/>
          <a:stretch>
            <a:fillRect/>
          </a:stretch>
        </p:blipFill>
        <p:spPr>
          <a:xfrm>
            <a:off x="2658024" y="1440783"/>
            <a:ext cx="7076063" cy="3929121"/>
          </a:xfrm>
          <a:prstGeom prst="rect">
            <a:avLst/>
          </a:prstGeom>
        </p:spPr>
      </p:pic>
      <p:sp>
        <p:nvSpPr>
          <p:cNvPr id="24" name="Rectangle 23"/>
          <p:cNvSpPr/>
          <p:nvPr/>
        </p:nvSpPr>
        <p:spPr>
          <a:xfrm>
            <a:off x="9921049" y="2106407"/>
            <a:ext cx="577402" cy="461665"/>
          </a:xfrm>
          <a:prstGeom prst="rect">
            <a:avLst/>
          </a:prstGeom>
        </p:spPr>
        <p:txBody>
          <a:bodyPr wrap="none">
            <a:spAutoFit/>
          </a:bodyPr>
          <a:lstStyle/>
          <a:p>
            <a:pPr lvl="0"/>
            <a:r>
              <a:rPr lang="en-IN" sz="2400" b="1" dirty="0">
                <a:solidFill>
                  <a:schemeClr val="bg1"/>
                </a:solidFill>
                <a:latin typeface="Times New Roman" panose="02020603050405020304" pitchFamily="18" charset="0"/>
                <a:cs typeface="Times New Roman" panose="02020603050405020304" pitchFamily="18" charset="0"/>
              </a:rPr>
              <a:t>1/2</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653152" y="3998527"/>
            <a:ext cx="2258378" cy="830997"/>
          </a:xfrm>
          <a:prstGeom prst="rect">
            <a:avLst/>
          </a:prstGeom>
          <a:noFill/>
        </p:spPr>
        <p:txBody>
          <a:bodyPr wrap="square" rtlCol="0">
            <a:spAutoFit/>
          </a:bodyPr>
          <a:lstStyle/>
          <a:p>
            <a:r>
              <a:rPr lang="en-IN" sz="2400" b="1" dirty="0">
                <a:latin typeface="Times New Roman" panose="02020603050405020304" pitchFamily="18" charset="0"/>
                <a:cs typeface="Times New Roman" panose="02020603050405020304" pitchFamily="18" charset="0"/>
              </a:rPr>
              <a:t>FOOD PYRAMID</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12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10" name="Group 9"/>
          <p:cNvGrpSpPr/>
          <p:nvPr/>
        </p:nvGrpSpPr>
        <p:grpSpPr>
          <a:xfrm>
            <a:off x="919395" y="3247684"/>
            <a:ext cx="10860605" cy="2793528"/>
            <a:chOff x="919395" y="3143774"/>
            <a:chExt cx="10860605" cy="2793528"/>
          </a:xfrm>
        </p:grpSpPr>
        <p:pic>
          <p:nvPicPr>
            <p:cNvPr id="240" name="Google Shape;240;p7" descr="A plate of food&#10;&#10;Description automatically generated with medium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19395" y="3145897"/>
              <a:ext cx="1998732" cy="2011291"/>
            </a:xfrm>
            <a:prstGeom prst="rect">
              <a:avLst/>
            </a:prstGeom>
            <a:noFill/>
            <a:ln>
              <a:noFill/>
            </a:ln>
          </p:spPr>
        </p:pic>
        <p:sp>
          <p:nvSpPr>
            <p:cNvPr id="244" name="Google Shape;244;p7"/>
            <p:cNvSpPr txBox="1"/>
            <p:nvPr/>
          </p:nvSpPr>
          <p:spPr>
            <a:xfrm>
              <a:off x="1180312" y="5137123"/>
              <a:ext cx="1476898" cy="615513"/>
            </a:xfrm>
            <a:prstGeom prst="rect">
              <a:avLst/>
            </a:prstGeom>
            <a:noFill/>
            <a:ln>
              <a:noFill/>
            </a:ln>
          </p:spPr>
          <p:txBody>
            <a:bodyPr spcFirstLastPara="1" wrap="square" lIns="121900" tIns="121900" rIns="121900" bIns="121900" anchor="ctr" anchorCtr="0">
              <a:spAutoFit/>
            </a:bodyPr>
            <a:lstStyle/>
            <a:p>
              <a:pPr algn="ctr">
                <a:buClr>
                  <a:srgbClr val="000000"/>
                </a:buClr>
                <a:buSzPts val="1900"/>
              </a:pPr>
              <a:r>
                <a:rPr lang="en-GB" sz="2400" b="1" dirty="0">
                  <a:solidFill>
                    <a:srgbClr val="000000"/>
                  </a:solidFill>
                  <a:latin typeface="Times New Roman" panose="02020603050405020304" pitchFamily="18" charset="0"/>
                  <a:ea typeface="Arial"/>
                  <a:cs typeface="Times New Roman" panose="02020603050405020304" pitchFamily="18" charset="0"/>
                  <a:sym typeface="Arial"/>
                </a:rPr>
                <a:t>Roti</a:t>
              </a:r>
              <a:endParaRPr sz="24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39" name="Google Shape;239;p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rot="10800000" flipH="1">
              <a:off x="3104607" y="3143775"/>
              <a:ext cx="2002974" cy="2015534"/>
            </a:xfrm>
            <a:prstGeom prst="rect">
              <a:avLst/>
            </a:prstGeom>
            <a:noFill/>
            <a:ln>
              <a:noFill/>
            </a:ln>
          </p:spPr>
        </p:pic>
        <p:sp>
          <p:nvSpPr>
            <p:cNvPr id="245" name="Google Shape;245;p7"/>
            <p:cNvSpPr txBox="1"/>
            <p:nvPr/>
          </p:nvSpPr>
          <p:spPr>
            <a:xfrm>
              <a:off x="3135699" y="5126895"/>
              <a:ext cx="1940789" cy="635968"/>
            </a:xfrm>
            <a:prstGeom prst="rect">
              <a:avLst/>
            </a:prstGeom>
            <a:noFill/>
            <a:ln>
              <a:noFill/>
            </a:ln>
          </p:spPr>
          <p:txBody>
            <a:bodyPr spcFirstLastPara="1" wrap="square" lIns="121900" tIns="121900" rIns="121900" bIns="121900" anchor="ctr" anchorCtr="0">
              <a:spAutoFit/>
            </a:bodyPr>
            <a:lstStyle/>
            <a:p>
              <a:pPr algn="ctr">
                <a:buClr>
                  <a:srgbClr val="000000"/>
                </a:buClr>
                <a:buSzPts val="1900"/>
              </a:pPr>
              <a:r>
                <a:rPr lang="en-GB" sz="2400" b="1" dirty="0" err="1">
                  <a:solidFill>
                    <a:srgbClr val="000000"/>
                  </a:solidFill>
                  <a:latin typeface="Times New Roman" panose="02020603050405020304" pitchFamily="18" charset="0"/>
                  <a:ea typeface="Arial"/>
                  <a:cs typeface="Times New Roman" panose="02020603050405020304" pitchFamily="18" charset="0"/>
                  <a:sym typeface="Arial"/>
                </a:rPr>
                <a:t>Bajra</a:t>
              </a:r>
              <a:r>
                <a:rPr lang="en-GB" sz="2400" b="1" dirty="0">
                  <a:solidFill>
                    <a:srgbClr val="000000"/>
                  </a:solidFill>
                  <a:latin typeface="Times New Roman" panose="02020603050405020304" pitchFamily="18" charset="0"/>
                  <a:ea typeface="Arial"/>
                  <a:cs typeface="Times New Roman" panose="02020603050405020304" pitchFamily="18" charset="0"/>
                  <a:sym typeface="Arial"/>
                </a:rPr>
                <a:t> Roti</a:t>
              </a:r>
              <a:endParaRPr sz="24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41" name="Google Shape;241;p7"/>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294061" y="3143774"/>
              <a:ext cx="2115515" cy="2015535"/>
            </a:xfrm>
            <a:prstGeom prst="rect">
              <a:avLst/>
            </a:prstGeom>
            <a:noFill/>
            <a:ln>
              <a:noFill/>
            </a:ln>
          </p:spPr>
        </p:pic>
        <p:sp>
          <p:nvSpPr>
            <p:cNvPr id="246" name="Google Shape;246;p7"/>
            <p:cNvSpPr txBox="1"/>
            <p:nvPr/>
          </p:nvSpPr>
          <p:spPr>
            <a:xfrm>
              <a:off x="5381424" y="4952457"/>
              <a:ext cx="1940789" cy="984845"/>
            </a:xfrm>
            <a:prstGeom prst="rect">
              <a:avLst/>
            </a:prstGeom>
            <a:noFill/>
            <a:ln>
              <a:noFill/>
            </a:ln>
          </p:spPr>
          <p:txBody>
            <a:bodyPr spcFirstLastPara="1" wrap="square" lIns="121900" tIns="121900" rIns="121900" bIns="121900" anchor="ctr" anchorCtr="0">
              <a:spAutoFit/>
            </a:bodyPr>
            <a:lstStyle/>
            <a:p>
              <a:pPr algn="ctr">
                <a:buClr>
                  <a:srgbClr val="000000"/>
                </a:buClr>
                <a:buSzPts val="1900"/>
              </a:pPr>
              <a:r>
                <a:rPr lang="en-GB" sz="2400" b="1" dirty="0">
                  <a:solidFill>
                    <a:srgbClr val="000000"/>
                  </a:solidFill>
                  <a:latin typeface="Times New Roman" panose="02020603050405020304" pitchFamily="18" charset="0"/>
                  <a:ea typeface="Arial"/>
                  <a:cs typeface="Times New Roman" panose="02020603050405020304" pitchFamily="18" charset="0"/>
                  <a:sym typeface="Arial"/>
                </a:rPr>
                <a:t>Vegetable Paratha</a:t>
              </a:r>
              <a:endParaRPr sz="24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43" name="Google Shape;243;p7"/>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596056" y="3152176"/>
              <a:ext cx="1998733" cy="1998732"/>
            </a:xfrm>
            <a:prstGeom prst="rect">
              <a:avLst/>
            </a:prstGeom>
            <a:noFill/>
            <a:ln>
              <a:noFill/>
            </a:ln>
          </p:spPr>
        </p:pic>
        <p:sp>
          <p:nvSpPr>
            <p:cNvPr id="247" name="Google Shape;247;p7"/>
            <p:cNvSpPr txBox="1"/>
            <p:nvPr/>
          </p:nvSpPr>
          <p:spPr>
            <a:xfrm>
              <a:off x="7625028" y="5126895"/>
              <a:ext cx="1940789" cy="635968"/>
            </a:xfrm>
            <a:prstGeom prst="rect">
              <a:avLst/>
            </a:prstGeom>
            <a:noFill/>
            <a:ln>
              <a:noFill/>
            </a:ln>
          </p:spPr>
          <p:txBody>
            <a:bodyPr spcFirstLastPara="1" wrap="square" lIns="121900" tIns="121900" rIns="121900" bIns="121900" anchor="ctr" anchorCtr="0">
              <a:spAutoFit/>
            </a:bodyPr>
            <a:lstStyle/>
            <a:p>
              <a:pPr algn="ctr">
                <a:buClr>
                  <a:srgbClr val="000000"/>
                </a:buClr>
                <a:buSzPts val="1900"/>
              </a:pPr>
              <a:r>
                <a:rPr lang="en-GB" sz="2400" b="1" dirty="0" err="1">
                  <a:solidFill>
                    <a:srgbClr val="000000"/>
                  </a:solidFill>
                  <a:latin typeface="Times New Roman" panose="02020603050405020304" pitchFamily="18" charset="0"/>
                  <a:ea typeface="Arial"/>
                  <a:cs typeface="Times New Roman" panose="02020603050405020304" pitchFamily="18" charset="0"/>
                  <a:sym typeface="Arial"/>
                </a:rPr>
                <a:t>Bhakri</a:t>
              </a:r>
              <a:endParaRPr sz="24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42" name="Google Shape;242;p7"/>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9781269" y="3143774"/>
              <a:ext cx="1998731" cy="2015535"/>
            </a:xfrm>
            <a:prstGeom prst="rect">
              <a:avLst/>
            </a:prstGeom>
            <a:noFill/>
            <a:ln>
              <a:noFill/>
            </a:ln>
          </p:spPr>
        </p:pic>
        <p:sp>
          <p:nvSpPr>
            <p:cNvPr id="248" name="Google Shape;248;p7"/>
            <p:cNvSpPr txBox="1"/>
            <p:nvPr/>
          </p:nvSpPr>
          <p:spPr>
            <a:xfrm>
              <a:off x="9810240" y="5126895"/>
              <a:ext cx="1940789" cy="635968"/>
            </a:xfrm>
            <a:prstGeom prst="rect">
              <a:avLst/>
            </a:prstGeom>
            <a:noFill/>
            <a:ln>
              <a:noFill/>
            </a:ln>
          </p:spPr>
          <p:txBody>
            <a:bodyPr spcFirstLastPara="1" wrap="square" lIns="121900" tIns="121900" rIns="121900" bIns="121900" anchor="ctr" anchorCtr="0">
              <a:spAutoFit/>
            </a:bodyPr>
            <a:lstStyle/>
            <a:p>
              <a:pPr algn="ctr">
                <a:buClr>
                  <a:srgbClr val="000000"/>
                </a:buClr>
                <a:buSzPts val="1900"/>
              </a:pPr>
              <a:r>
                <a:rPr lang="en-GB" sz="2400" b="1" dirty="0">
                  <a:solidFill>
                    <a:srgbClr val="000000"/>
                  </a:solidFill>
                  <a:latin typeface="Times New Roman" panose="02020603050405020304" pitchFamily="18" charset="0"/>
                  <a:ea typeface="Arial"/>
                  <a:cs typeface="Times New Roman" panose="02020603050405020304" pitchFamily="18" charset="0"/>
                  <a:sym typeface="Arial"/>
                </a:rPr>
                <a:t>Rice</a:t>
              </a:r>
              <a:endParaRPr sz="2400" b="1" dirty="0">
                <a:solidFill>
                  <a:srgbClr val="000000"/>
                </a:solidFill>
                <a:latin typeface="Times New Roman" panose="02020603050405020304" pitchFamily="18" charset="0"/>
                <a:ea typeface="Arial"/>
                <a:cs typeface="Times New Roman" panose="02020603050405020304" pitchFamily="18" charset="0"/>
                <a:sym typeface="Arial"/>
              </a:endParaRPr>
            </a:p>
          </p:txBody>
        </p:sp>
      </p:grpSp>
      <p:sp>
        <p:nvSpPr>
          <p:cNvPr id="2" name="Title 1"/>
          <p:cNvSpPr>
            <a:spLocks noGrp="1"/>
          </p:cNvSpPr>
          <p:nvPr>
            <p:ph type="title"/>
          </p:nvPr>
        </p:nvSpPr>
        <p:spPr/>
        <p:txBody>
          <a:bodyPr/>
          <a:lstStyle/>
          <a:p>
            <a:r>
              <a:rPr lang="en-US" u="sng" dirty="0"/>
              <a:t>Cereals Should Include Millets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30020849"/>
              </p:ext>
            </p:extLst>
          </p:nvPr>
        </p:nvGraphicFramePr>
        <p:xfrm>
          <a:off x="3139679" y="1372051"/>
          <a:ext cx="6459090" cy="16001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75266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pic>
        <p:nvPicPr>
          <p:cNvPr id="288" name="Google Shape;288;p10" descr="A picture containing vegetable, fruit, fresh, variety&#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49038" y="3861805"/>
            <a:ext cx="9911146" cy="2220686"/>
          </a:xfrm>
          <a:prstGeom prst="rect">
            <a:avLst/>
          </a:prstGeom>
          <a:noFill/>
          <a:ln>
            <a:noFill/>
          </a:ln>
        </p:spPr>
      </p:pic>
      <p:sp>
        <p:nvSpPr>
          <p:cNvPr id="290" name="Google Shape;290;p10"/>
          <p:cNvSpPr txBox="1"/>
          <p:nvPr/>
        </p:nvSpPr>
        <p:spPr>
          <a:xfrm>
            <a:off x="973133" y="1527400"/>
            <a:ext cx="4533600" cy="533504"/>
          </a:xfrm>
          <a:prstGeom prst="rect">
            <a:avLst/>
          </a:prstGeom>
          <a:noFill/>
          <a:ln>
            <a:noFill/>
          </a:ln>
        </p:spPr>
        <p:txBody>
          <a:bodyPr spcFirstLastPara="1" wrap="square" lIns="121900" tIns="121900" rIns="121900" bIns="121900" anchor="t" anchorCtr="0">
            <a:spAutoFit/>
          </a:bodyPr>
          <a:lstStyle/>
          <a:p>
            <a:pPr>
              <a:buClr>
                <a:srgbClr val="000000"/>
              </a:buClr>
              <a:buSzPts val="1400"/>
            </a:pPr>
            <a:endParaRPr sz="1867">
              <a:solidFill>
                <a:srgbClr val="000000"/>
              </a:solidFill>
              <a:latin typeface="Lato"/>
              <a:ea typeface="Lato"/>
              <a:cs typeface="Lato"/>
              <a:sym typeface="Lato"/>
            </a:endParaRPr>
          </a:p>
        </p:txBody>
      </p:sp>
      <p:sp>
        <p:nvSpPr>
          <p:cNvPr id="2" name="Title 1"/>
          <p:cNvSpPr>
            <a:spLocks noGrp="1"/>
          </p:cNvSpPr>
          <p:nvPr>
            <p:ph type="title"/>
          </p:nvPr>
        </p:nvSpPr>
        <p:spPr/>
        <p:txBody>
          <a:bodyPr/>
          <a:lstStyle/>
          <a:p>
            <a:r>
              <a:rPr lang="en-US" u="sng" dirty="0"/>
              <a:t>Vegetables &amp; Fruits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13843768"/>
              </p:ext>
            </p:extLst>
          </p:nvPr>
        </p:nvGraphicFramePr>
        <p:xfrm>
          <a:off x="1794168" y="1271751"/>
          <a:ext cx="8960424" cy="25209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76113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age1image1292286560">
            <a:extLst>
              <a:ext uri="{FF2B5EF4-FFF2-40B4-BE49-F238E27FC236}">
                <a16:creationId xmlns:a16="http://schemas.microsoft.com/office/drawing/2014/main" id="{319BDF79-8635-583B-6F34-E9247E3A89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5232" y="1217934"/>
            <a:ext cx="8567408" cy="4725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4969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grpSp>
        <p:nvGrpSpPr>
          <p:cNvPr id="263" name="Google Shape;263;g226592bc4ec_0_15"/>
          <p:cNvGrpSpPr/>
          <p:nvPr/>
        </p:nvGrpSpPr>
        <p:grpSpPr>
          <a:xfrm>
            <a:off x="5178653" y="1445170"/>
            <a:ext cx="2099933" cy="2594033"/>
            <a:chOff x="2378648" y="897342"/>
            <a:chExt cx="2017800" cy="2233577"/>
          </a:xfrm>
        </p:grpSpPr>
        <p:sp>
          <p:nvSpPr>
            <p:cNvPr id="264" name="Google Shape;264;g226592bc4ec_0_15"/>
            <p:cNvSpPr txBox="1"/>
            <p:nvPr/>
          </p:nvSpPr>
          <p:spPr>
            <a:xfrm>
              <a:off x="2378648" y="2653938"/>
              <a:ext cx="2017800" cy="476981"/>
            </a:xfrm>
            <a:prstGeom prst="rect">
              <a:avLst/>
            </a:prstGeom>
            <a:noFill/>
            <a:ln>
              <a:noFill/>
            </a:ln>
          </p:spPr>
          <p:txBody>
            <a:bodyPr spcFirstLastPara="1" wrap="square" lIns="121900" tIns="121900" rIns="121900" bIns="121900" anchor="t" anchorCtr="0">
              <a:spAutoFit/>
            </a:bodyPr>
            <a:lstStyle/>
            <a:p>
              <a:pPr algn="ctr">
                <a:buClr>
                  <a:srgbClr val="000000"/>
                </a:buClr>
                <a:buSzPts val="18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SPROUTS</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65" name="Google Shape;265;g226592bc4ec_0_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72460" y="897342"/>
              <a:ext cx="1830175" cy="1830196"/>
            </a:xfrm>
            <a:prstGeom prst="rect">
              <a:avLst/>
            </a:prstGeom>
            <a:noFill/>
            <a:ln>
              <a:noFill/>
            </a:ln>
          </p:spPr>
        </p:pic>
      </p:grpSp>
      <p:grpSp>
        <p:nvGrpSpPr>
          <p:cNvPr id="254" name="Google Shape;254;g226592bc4ec_0_15"/>
          <p:cNvGrpSpPr/>
          <p:nvPr/>
        </p:nvGrpSpPr>
        <p:grpSpPr>
          <a:xfrm>
            <a:off x="3100231" y="1471610"/>
            <a:ext cx="2283266" cy="2567741"/>
            <a:chOff x="4781181" y="919507"/>
            <a:chExt cx="1902000" cy="2211543"/>
          </a:xfrm>
        </p:grpSpPr>
        <p:sp>
          <p:nvSpPr>
            <p:cNvPr id="255" name="Google Shape;255;g226592bc4ec_0_15"/>
            <p:cNvSpPr txBox="1"/>
            <p:nvPr/>
          </p:nvSpPr>
          <p:spPr>
            <a:xfrm>
              <a:off x="4781181" y="2653938"/>
              <a:ext cx="1902000" cy="477112"/>
            </a:xfrm>
            <a:prstGeom prst="rect">
              <a:avLst/>
            </a:prstGeom>
            <a:noFill/>
            <a:ln>
              <a:noFill/>
            </a:ln>
          </p:spPr>
          <p:txBody>
            <a:bodyPr spcFirstLastPara="1" wrap="square" lIns="121900" tIns="121900" rIns="121900" bIns="121900" anchor="t" anchorCtr="0">
              <a:spAutoFit/>
            </a:bodyPr>
            <a:lstStyle/>
            <a:p>
              <a:pPr algn="ctr">
                <a:buClr>
                  <a:srgbClr val="000000"/>
                </a:buClr>
                <a:buSzPts val="18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SOYABEAN</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56" name="Google Shape;256;g226592bc4ec_0_15" descr="A bowl of cereal&#10;&#10;Description automatically generated with medium confidenc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887244" y="919507"/>
              <a:ext cx="1689874" cy="1695869"/>
            </a:xfrm>
            <a:prstGeom prst="rect">
              <a:avLst/>
            </a:prstGeom>
            <a:noFill/>
            <a:ln>
              <a:noFill/>
            </a:ln>
          </p:spPr>
        </p:pic>
      </p:grpSp>
      <p:grpSp>
        <p:nvGrpSpPr>
          <p:cNvPr id="257" name="Google Shape;257;g226592bc4ec_0_15"/>
          <p:cNvGrpSpPr/>
          <p:nvPr/>
        </p:nvGrpSpPr>
        <p:grpSpPr>
          <a:xfrm>
            <a:off x="4300888" y="4152693"/>
            <a:ext cx="2536000" cy="2281719"/>
            <a:chOff x="4645699" y="3055725"/>
            <a:chExt cx="1902000" cy="2259699"/>
          </a:xfrm>
        </p:grpSpPr>
        <p:pic>
          <p:nvPicPr>
            <p:cNvPr id="258" name="Google Shape;258;g226592bc4ec_0_1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751750" y="3055725"/>
              <a:ext cx="1689876" cy="1739167"/>
            </a:xfrm>
            <a:prstGeom prst="rect">
              <a:avLst/>
            </a:prstGeom>
            <a:noFill/>
            <a:ln>
              <a:noFill/>
            </a:ln>
          </p:spPr>
        </p:pic>
        <p:sp>
          <p:nvSpPr>
            <p:cNvPr id="259" name="Google Shape;259;g226592bc4ec_0_15"/>
            <p:cNvSpPr txBox="1"/>
            <p:nvPr/>
          </p:nvSpPr>
          <p:spPr>
            <a:xfrm>
              <a:off x="4645699" y="4766813"/>
              <a:ext cx="1902000" cy="548611"/>
            </a:xfrm>
            <a:prstGeom prst="rect">
              <a:avLst/>
            </a:prstGeom>
            <a:noFill/>
            <a:ln>
              <a:noFill/>
            </a:ln>
          </p:spPr>
          <p:txBody>
            <a:bodyPr spcFirstLastPara="1" wrap="square" lIns="121900" tIns="121900" rIns="121900" bIns="121900" anchor="t" anchorCtr="0">
              <a:spAutoFit/>
            </a:bodyPr>
            <a:lstStyle/>
            <a:p>
              <a:pPr algn="ctr">
                <a:buClr>
                  <a:srgbClr val="000000"/>
                </a:buClr>
                <a:buSzPts val="18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NUTS</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grpSp>
      <p:grpSp>
        <p:nvGrpSpPr>
          <p:cNvPr id="260" name="Google Shape;260;g226592bc4ec_0_15"/>
          <p:cNvGrpSpPr/>
          <p:nvPr/>
        </p:nvGrpSpPr>
        <p:grpSpPr>
          <a:xfrm>
            <a:off x="728281" y="1546112"/>
            <a:ext cx="2623153" cy="2497275"/>
            <a:chOff x="189747" y="967500"/>
            <a:chExt cx="2155500" cy="2167169"/>
          </a:xfrm>
        </p:grpSpPr>
        <p:sp>
          <p:nvSpPr>
            <p:cNvPr id="261" name="Google Shape;261;g226592bc4ec_0_15"/>
            <p:cNvSpPr txBox="1"/>
            <p:nvPr/>
          </p:nvSpPr>
          <p:spPr>
            <a:xfrm>
              <a:off x="189747" y="2653938"/>
              <a:ext cx="2155500" cy="480731"/>
            </a:xfrm>
            <a:prstGeom prst="rect">
              <a:avLst/>
            </a:prstGeom>
            <a:noFill/>
            <a:ln>
              <a:noFill/>
            </a:ln>
          </p:spPr>
          <p:txBody>
            <a:bodyPr spcFirstLastPara="1" wrap="square" lIns="121900" tIns="121900" rIns="121900" bIns="121900" anchor="t" anchorCtr="0">
              <a:spAutoFit/>
            </a:bodyPr>
            <a:lstStyle/>
            <a:p>
              <a:pPr algn="ctr">
                <a:buClr>
                  <a:srgbClr val="000000"/>
                </a:buClr>
                <a:buSzPts val="18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PULSES</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262" name="Google Shape;262;g226592bc4ec_0_1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422559" y="967500"/>
              <a:ext cx="1689876" cy="1689876"/>
            </a:xfrm>
            <a:prstGeom prst="rect">
              <a:avLst/>
            </a:prstGeom>
            <a:noFill/>
            <a:ln>
              <a:noFill/>
            </a:ln>
          </p:spPr>
        </p:pic>
      </p:grpSp>
      <p:grpSp>
        <p:nvGrpSpPr>
          <p:cNvPr id="266" name="Google Shape;266;g226592bc4ec_0_15"/>
          <p:cNvGrpSpPr/>
          <p:nvPr/>
        </p:nvGrpSpPr>
        <p:grpSpPr>
          <a:xfrm>
            <a:off x="921918" y="4108980"/>
            <a:ext cx="3092800" cy="2352633"/>
            <a:chOff x="1173150" y="3115049"/>
            <a:chExt cx="2319600" cy="2095648"/>
          </a:xfrm>
        </p:grpSpPr>
        <p:pic>
          <p:nvPicPr>
            <p:cNvPr id="267" name="Google Shape;267;g226592bc4ec_0_1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606950" y="3115049"/>
              <a:ext cx="1600200" cy="1600200"/>
            </a:xfrm>
            <a:prstGeom prst="rect">
              <a:avLst/>
            </a:prstGeom>
            <a:noFill/>
            <a:ln>
              <a:noFill/>
            </a:ln>
          </p:spPr>
        </p:pic>
        <p:sp>
          <p:nvSpPr>
            <p:cNvPr id="268" name="Google Shape;268;g226592bc4ec_0_15"/>
            <p:cNvSpPr txBox="1"/>
            <p:nvPr/>
          </p:nvSpPr>
          <p:spPr>
            <a:xfrm>
              <a:off x="1173150" y="4717250"/>
              <a:ext cx="2319600" cy="493447"/>
            </a:xfrm>
            <a:prstGeom prst="rect">
              <a:avLst/>
            </a:prstGeom>
            <a:noFill/>
            <a:ln>
              <a:noFill/>
            </a:ln>
          </p:spPr>
          <p:txBody>
            <a:bodyPr spcFirstLastPara="1" wrap="square" lIns="121900" tIns="121900" rIns="121900" bIns="121900" anchor="t" anchorCtr="0">
              <a:spAutoFit/>
            </a:bodyPr>
            <a:lstStyle/>
            <a:p>
              <a:pPr algn="ctr">
                <a:buClr>
                  <a:srgbClr val="000000"/>
                </a:buClr>
                <a:buSzPts val="18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CHHOLE / CHANA</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grpSp>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25374" y="1576892"/>
            <a:ext cx="1669344" cy="1802147"/>
          </a:xfrm>
          <a:prstGeom prst="rect">
            <a:avLst/>
          </a:prstGeom>
        </p:spPr>
      </p:pic>
      <p:pic>
        <p:nvPicPr>
          <p:cNvPr id="3" name="Picture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906308" y="1576893"/>
            <a:ext cx="1677339" cy="1802146"/>
          </a:xfrm>
          <a:prstGeom prst="rect">
            <a:avLst/>
          </a:prstGeom>
        </p:spPr>
      </p:pic>
      <p:pic>
        <p:nvPicPr>
          <p:cNvPr id="4" name="Picture 3"/>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022024" y="4259729"/>
            <a:ext cx="1766387" cy="1827746"/>
          </a:xfrm>
          <a:prstGeom prst="rect">
            <a:avLst/>
          </a:prstGeom>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0012012" y="4259730"/>
            <a:ext cx="1677339" cy="1799393"/>
          </a:xfrm>
          <a:prstGeom prst="rect">
            <a:avLst/>
          </a:prstGeom>
        </p:spPr>
      </p:pic>
      <p:sp>
        <p:nvSpPr>
          <p:cNvPr id="22" name="Google Shape;275;p9"/>
          <p:cNvSpPr txBox="1"/>
          <p:nvPr/>
        </p:nvSpPr>
        <p:spPr>
          <a:xfrm>
            <a:off x="8025374" y="3405868"/>
            <a:ext cx="2283200" cy="553957"/>
          </a:xfrm>
          <a:prstGeom prst="rect">
            <a:avLst/>
          </a:prstGeom>
          <a:noFill/>
          <a:ln>
            <a:noFill/>
          </a:ln>
        </p:spPr>
        <p:txBody>
          <a:bodyPr spcFirstLastPara="1" wrap="square" lIns="121900" tIns="121900" rIns="121900" bIns="121900" anchor="t" anchorCtr="0">
            <a:spAutoFit/>
          </a:bodyPr>
          <a:lstStyle/>
          <a:p>
            <a:pPr>
              <a:buClr>
                <a:srgbClr val="000000"/>
              </a:buClr>
              <a:buSzPts val="24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CHICKEN</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3" name="Google Shape;277;p9"/>
          <p:cNvSpPr txBox="1"/>
          <p:nvPr/>
        </p:nvSpPr>
        <p:spPr>
          <a:xfrm>
            <a:off x="10205437" y="3414873"/>
            <a:ext cx="1591600" cy="553957"/>
          </a:xfrm>
          <a:prstGeom prst="rect">
            <a:avLst/>
          </a:prstGeom>
          <a:noFill/>
          <a:ln>
            <a:noFill/>
          </a:ln>
        </p:spPr>
        <p:txBody>
          <a:bodyPr spcFirstLastPara="1" wrap="square" lIns="121900" tIns="121900" rIns="121900" bIns="121900" anchor="t" anchorCtr="0">
            <a:spAutoFit/>
          </a:bodyPr>
          <a:lstStyle/>
          <a:p>
            <a:pPr>
              <a:buClr>
                <a:srgbClr val="000000"/>
              </a:buClr>
              <a:buSzPts val="24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FISH</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4" name="Google Shape;278;p9"/>
          <p:cNvSpPr txBox="1"/>
          <p:nvPr/>
        </p:nvSpPr>
        <p:spPr>
          <a:xfrm>
            <a:off x="8413553" y="6021109"/>
            <a:ext cx="1480800" cy="553957"/>
          </a:xfrm>
          <a:prstGeom prst="rect">
            <a:avLst/>
          </a:prstGeom>
          <a:noFill/>
          <a:ln>
            <a:noFill/>
          </a:ln>
        </p:spPr>
        <p:txBody>
          <a:bodyPr spcFirstLastPara="1" wrap="square" lIns="121900" tIns="121900" rIns="121900" bIns="121900" anchor="t" anchorCtr="0">
            <a:spAutoFit/>
          </a:bodyPr>
          <a:lstStyle/>
          <a:p>
            <a:pPr>
              <a:buClr>
                <a:srgbClr val="000000"/>
              </a:buClr>
              <a:buSzPts val="24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MEAT</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5" name="Google Shape;276;p9"/>
          <p:cNvSpPr txBox="1"/>
          <p:nvPr/>
        </p:nvSpPr>
        <p:spPr>
          <a:xfrm>
            <a:off x="10254953" y="5981842"/>
            <a:ext cx="1398400" cy="553957"/>
          </a:xfrm>
          <a:prstGeom prst="rect">
            <a:avLst/>
          </a:prstGeom>
          <a:noFill/>
          <a:ln>
            <a:noFill/>
          </a:ln>
        </p:spPr>
        <p:txBody>
          <a:bodyPr spcFirstLastPara="1" wrap="square" lIns="121900" tIns="121900" rIns="121900" bIns="121900" anchor="t" anchorCtr="0">
            <a:spAutoFit/>
          </a:bodyPr>
          <a:lstStyle/>
          <a:p>
            <a:pPr>
              <a:buClr>
                <a:srgbClr val="000000"/>
              </a:buClr>
              <a:buSzPts val="24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EGG</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Title 5"/>
          <p:cNvSpPr>
            <a:spLocks noGrp="1"/>
          </p:cNvSpPr>
          <p:nvPr>
            <p:ph type="title"/>
          </p:nvPr>
        </p:nvSpPr>
        <p:spPr/>
        <p:txBody>
          <a:bodyPr>
            <a:normAutofit fontScale="90000"/>
          </a:bodyPr>
          <a:lstStyle/>
          <a:p>
            <a:r>
              <a:rPr lang="fr-FR" u="sng" dirty="0"/>
              <a:t>Proteins: </a:t>
            </a:r>
            <a:r>
              <a:rPr lang="fr-FR" u="sng" dirty="0" err="1"/>
              <a:t>Vegetarian</a:t>
            </a:r>
            <a:r>
              <a:rPr lang="fr-FR" u="sng" dirty="0"/>
              <a:t> &amp; Non-</a:t>
            </a:r>
            <a:r>
              <a:rPr lang="fr-FR" u="sng" dirty="0" err="1"/>
              <a:t>Veg</a:t>
            </a:r>
            <a:r>
              <a:rPr lang="fr-FR" u="sng" dirty="0"/>
              <a:t>. Sources </a:t>
            </a:r>
            <a:endParaRPr lang="en-US" u="sng" dirty="0"/>
          </a:p>
        </p:txBody>
      </p:sp>
      <p:pic>
        <p:nvPicPr>
          <p:cNvPr id="7" name="Picture 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73302" y="1484187"/>
            <a:ext cx="4018875" cy="4018875"/>
          </a:xfrm>
          <a:prstGeom prst="rect">
            <a:avLst/>
          </a:prstGeom>
          <a:ln w="76200">
            <a:solidFill>
              <a:srgbClr val="2D3530"/>
            </a:solidFill>
          </a:ln>
        </p:spPr>
      </p:pic>
    </p:spTree>
    <p:extLst>
      <p:ext uri="{BB962C8B-B14F-4D97-AF65-F5344CB8AC3E}">
        <p14:creationId xmlns:p14="http://schemas.microsoft.com/office/powerpoint/2010/main" val="14957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9" name="Google Shape;299;p11"/>
          <p:cNvSpPr txBox="1"/>
          <p:nvPr/>
        </p:nvSpPr>
        <p:spPr>
          <a:xfrm>
            <a:off x="6493702" y="1434925"/>
            <a:ext cx="5445760" cy="1496800"/>
          </a:xfrm>
          <a:prstGeom prst="rect">
            <a:avLst/>
          </a:prstGeom>
          <a:noFill/>
          <a:ln>
            <a:noFill/>
          </a:ln>
        </p:spPr>
        <p:txBody>
          <a:bodyPr spcFirstLastPara="1" wrap="square" lIns="121900" tIns="121900" rIns="121900" bIns="121900" anchor="t" anchorCtr="0">
            <a:noAutofit/>
          </a:bodyPr>
          <a:lstStyle/>
          <a:p>
            <a:pPr>
              <a:buClr>
                <a:srgbClr val="000000"/>
              </a:buClr>
              <a:buSzPts val="1300"/>
            </a:pP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rPr>
              <a:t>Foods cooked in iron utensils, Non veg foods, Green leafy vegetables</a:t>
            </a: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 </a:t>
            </a:r>
            <a:r>
              <a:rPr lang="en-GB" sz="2200" dirty="0" err="1">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eg.Fenugreek</a:t>
            </a: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 leaves (</a:t>
            </a:r>
            <a:r>
              <a:rPr lang="en-GB" sz="2200" dirty="0" err="1">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methi</a:t>
            </a: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 spinach (</a:t>
            </a:r>
            <a:r>
              <a:rPr lang="en-GB" sz="2200" dirty="0" err="1">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palak</a:t>
            </a: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 Dry fruits</a:t>
            </a:r>
            <a:endParaRPr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endParaRPr>
          </a:p>
        </p:txBody>
      </p:sp>
      <p:pic>
        <p:nvPicPr>
          <p:cNvPr id="300" name="Google Shape;300;p1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84060" y="2563616"/>
            <a:ext cx="2729233" cy="1741173"/>
          </a:xfrm>
          <a:prstGeom prst="rect">
            <a:avLst/>
          </a:prstGeom>
          <a:noFill/>
          <a:ln>
            <a:noFill/>
          </a:ln>
        </p:spPr>
      </p:pic>
      <p:pic>
        <p:nvPicPr>
          <p:cNvPr id="301" name="Google Shape;301;p1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866037" y="4415735"/>
            <a:ext cx="2160419" cy="1996191"/>
          </a:xfrm>
          <a:prstGeom prst="rect">
            <a:avLst/>
          </a:prstGeom>
          <a:noFill/>
          <a:ln>
            <a:noFill/>
          </a:ln>
        </p:spPr>
      </p:pic>
      <p:sp>
        <p:nvSpPr>
          <p:cNvPr id="302" name="Google Shape;302;p11"/>
          <p:cNvSpPr txBox="1"/>
          <p:nvPr/>
        </p:nvSpPr>
        <p:spPr>
          <a:xfrm>
            <a:off x="1879644" y="3054287"/>
            <a:ext cx="1878768" cy="553957"/>
          </a:xfrm>
          <a:prstGeom prst="rect">
            <a:avLst/>
          </a:prstGeom>
          <a:noFill/>
          <a:ln>
            <a:noFill/>
          </a:ln>
        </p:spPr>
        <p:txBody>
          <a:bodyPr spcFirstLastPara="1" wrap="square" lIns="121900" tIns="121900" rIns="121900" bIns="121900" anchor="t" anchorCtr="0">
            <a:spAutoFit/>
          </a:bodyPr>
          <a:lstStyle/>
          <a:p>
            <a:pPr>
              <a:buClr>
                <a:srgbClr val="000000"/>
              </a:buClr>
              <a:buSzPts val="15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 Curd</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03" name="Google Shape;303;p11"/>
          <p:cNvSpPr txBox="1"/>
          <p:nvPr/>
        </p:nvSpPr>
        <p:spPr>
          <a:xfrm>
            <a:off x="4366533" y="5361342"/>
            <a:ext cx="1436171" cy="553957"/>
          </a:xfrm>
          <a:prstGeom prst="rect">
            <a:avLst/>
          </a:prstGeom>
          <a:noFill/>
          <a:ln>
            <a:noFill/>
          </a:ln>
        </p:spPr>
        <p:txBody>
          <a:bodyPr spcFirstLastPara="1" wrap="square" lIns="121900" tIns="121900" rIns="121900" bIns="121900" anchor="t" anchorCtr="0">
            <a:spAutoFit/>
          </a:bodyPr>
          <a:lstStyle/>
          <a:p>
            <a:pPr algn="ctr">
              <a:buClr>
                <a:srgbClr val="000000"/>
              </a:buClr>
              <a:buSzPts val="1500"/>
            </a:pPr>
            <a:r>
              <a:rPr lang="en-GB" sz="2000" b="1" dirty="0">
                <a:solidFill>
                  <a:srgbClr val="000000"/>
                </a:solidFill>
                <a:latin typeface="Times New Roman" panose="02020603050405020304" pitchFamily="18" charset="0"/>
                <a:ea typeface="Arial"/>
                <a:cs typeface="Times New Roman" panose="02020603050405020304" pitchFamily="18" charset="0"/>
                <a:sym typeface="Arial"/>
              </a:rPr>
              <a:t>Milk</a:t>
            </a:r>
            <a:endParaRPr sz="2000" b="1"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304" name="Google Shape;304;p1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984059" y="4425731"/>
            <a:ext cx="2729229" cy="1996189"/>
          </a:xfrm>
          <a:prstGeom prst="rect">
            <a:avLst/>
          </a:prstGeom>
          <a:noFill/>
          <a:ln>
            <a:noFill/>
          </a:ln>
        </p:spPr>
      </p:pic>
      <p:sp>
        <p:nvSpPr>
          <p:cNvPr id="305" name="Google Shape;305;p11"/>
          <p:cNvSpPr txBox="1"/>
          <p:nvPr/>
        </p:nvSpPr>
        <p:spPr>
          <a:xfrm>
            <a:off x="1879644" y="4823704"/>
            <a:ext cx="1533216" cy="553957"/>
          </a:xfrm>
          <a:prstGeom prst="rect">
            <a:avLst/>
          </a:prstGeom>
          <a:noFill/>
          <a:ln>
            <a:noFill/>
          </a:ln>
        </p:spPr>
        <p:txBody>
          <a:bodyPr spcFirstLastPara="1" wrap="square" lIns="121900" tIns="121900" rIns="121900" bIns="121900" anchor="t" anchorCtr="0">
            <a:spAutoFit/>
          </a:bodyPr>
          <a:lstStyle/>
          <a:p>
            <a:pPr>
              <a:buClr>
                <a:srgbClr val="000000"/>
              </a:buClr>
              <a:buSzPts val="1500"/>
            </a:pPr>
            <a:r>
              <a:rPr lang="en-GB" sz="2000" b="1">
                <a:solidFill>
                  <a:srgbClr val="000000"/>
                </a:solidFill>
                <a:latin typeface="Times New Roman" panose="02020603050405020304" pitchFamily="18" charset="0"/>
                <a:ea typeface="Arial"/>
                <a:cs typeface="Times New Roman" panose="02020603050405020304" pitchFamily="18" charset="0"/>
                <a:sym typeface="Arial"/>
              </a:rPr>
              <a:t>Paneer</a:t>
            </a:r>
            <a:endParaRPr sz="2000" b="1">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06" name="Google Shape;306;p11"/>
          <p:cNvSpPr txBox="1"/>
          <p:nvPr/>
        </p:nvSpPr>
        <p:spPr>
          <a:xfrm>
            <a:off x="1053962" y="1358501"/>
            <a:ext cx="4629200" cy="1496800"/>
          </a:xfrm>
          <a:prstGeom prst="rect">
            <a:avLst/>
          </a:prstGeom>
          <a:noFill/>
          <a:ln>
            <a:noFill/>
          </a:ln>
        </p:spPr>
        <p:txBody>
          <a:bodyPr spcFirstLastPara="1" wrap="square" lIns="121900" tIns="121900" rIns="121900" bIns="121900" anchor="t" anchorCtr="0">
            <a:noAutofit/>
          </a:bodyPr>
          <a:lstStyle/>
          <a:p>
            <a:pPr>
              <a:buClr>
                <a:srgbClr val="000000"/>
              </a:buClr>
              <a:buSzPts val="1300"/>
            </a:pP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All dairy products, seeds                                      </a:t>
            </a:r>
            <a:r>
              <a:rPr lang="en-GB" sz="2200" dirty="0" err="1">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eg</a:t>
            </a: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 Curd, milk, paneer, chia seeds,</a:t>
            </a:r>
            <a:b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br>
            <a:r>
              <a:rPr lang="en-GB"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Pumpkin seeds, </a:t>
            </a:r>
            <a:r>
              <a:rPr lang="en-GB" sz="2200" dirty="0" err="1">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rPr>
              <a:t>Ragi</a:t>
            </a:r>
            <a:endParaRPr sz="2200" dirty="0">
              <a:solidFill>
                <a:srgbClr val="1A1A1A"/>
              </a:solidFill>
              <a:latin typeface="Times New Roman" panose="02020603050405020304" pitchFamily="18" charset="0"/>
              <a:ea typeface="Calibri Light" panose="020F0302020204030204" pitchFamily="34" charset="0"/>
              <a:cs typeface="Times New Roman" panose="02020603050405020304" pitchFamily="18" charset="0"/>
              <a:sym typeface="Arial"/>
            </a:endParaRPr>
          </a:p>
        </p:txBody>
      </p:sp>
      <p:sp>
        <p:nvSpPr>
          <p:cNvPr id="307" name="Google Shape;307;p11"/>
          <p:cNvSpPr txBox="1"/>
          <p:nvPr/>
        </p:nvSpPr>
        <p:spPr>
          <a:xfrm>
            <a:off x="984058" y="824298"/>
            <a:ext cx="5477702" cy="713600"/>
          </a:xfrm>
          <a:prstGeom prst="rect">
            <a:avLst/>
          </a:prstGeom>
          <a:noFill/>
          <a:ln>
            <a:noFill/>
          </a:ln>
        </p:spPr>
        <p:txBody>
          <a:bodyPr spcFirstLastPara="1" wrap="square" lIns="121900" tIns="121900" rIns="121900" bIns="121900" anchor="t" anchorCtr="0">
            <a:noAutofit/>
          </a:bodyPr>
          <a:lstStyle/>
          <a:p>
            <a:pPr>
              <a:buClr>
                <a:srgbClr val="000000"/>
              </a:buClr>
              <a:buSzPts val="2600"/>
            </a:pPr>
            <a:r>
              <a:rPr lang="en-GB" sz="2400" b="1" u="sng" dirty="0">
                <a:solidFill>
                  <a:srgbClr val="1A1A1A"/>
                </a:solidFill>
                <a:latin typeface="Times New Roman" panose="02020603050405020304" pitchFamily="18" charset="0"/>
                <a:ea typeface="Arial"/>
                <a:cs typeface="Times New Roman" panose="02020603050405020304" pitchFamily="18" charset="0"/>
                <a:sym typeface="Arial"/>
              </a:rPr>
              <a:t>Name Few Foods Rich In Calcium</a:t>
            </a:r>
            <a:r>
              <a:rPr lang="en-GB" sz="2800" b="1" u="sng" dirty="0">
                <a:solidFill>
                  <a:srgbClr val="1A1A1A"/>
                </a:solidFill>
                <a:latin typeface="Times New Roman" panose="02020603050405020304" pitchFamily="18" charset="0"/>
                <a:ea typeface="Arial"/>
                <a:cs typeface="Times New Roman" panose="02020603050405020304" pitchFamily="18" charset="0"/>
                <a:sym typeface="Arial"/>
              </a:rPr>
              <a:t>  </a:t>
            </a:r>
            <a:endParaRPr sz="2800" b="1" u="sng" dirty="0">
              <a:solidFill>
                <a:srgbClr val="1A1A1A"/>
              </a:solidFill>
              <a:latin typeface="Times New Roman" panose="02020603050405020304" pitchFamily="18" charset="0"/>
              <a:ea typeface="Arial"/>
              <a:cs typeface="Times New Roman" panose="02020603050405020304" pitchFamily="18" charset="0"/>
              <a:sym typeface="Arial"/>
            </a:endParaRPr>
          </a:p>
          <a:p>
            <a:pPr>
              <a:buClr>
                <a:srgbClr val="000000"/>
              </a:buClr>
              <a:buSzPts val="2600"/>
            </a:pPr>
            <a:endParaRPr sz="2667" b="1" u="sng" dirty="0">
              <a:solidFill>
                <a:srgbClr val="1A1A1A"/>
              </a:solidFill>
              <a:latin typeface="Times New Roman" panose="02020603050405020304" pitchFamily="18" charset="0"/>
              <a:ea typeface="Arial"/>
              <a:cs typeface="Times New Roman" panose="02020603050405020304" pitchFamily="18" charset="0"/>
              <a:sym typeface="Arial"/>
            </a:endParaRPr>
          </a:p>
        </p:txBody>
      </p:sp>
      <p:sp>
        <p:nvSpPr>
          <p:cNvPr id="308" name="Google Shape;308;p11"/>
          <p:cNvSpPr txBox="1"/>
          <p:nvPr/>
        </p:nvSpPr>
        <p:spPr>
          <a:xfrm>
            <a:off x="6461760" y="855471"/>
            <a:ext cx="4629200" cy="713600"/>
          </a:xfrm>
          <a:prstGeom prst="rect">
            <a:avLst/>
          </a:prstGeom>
          <a:noFill/>
          <a:ln>
            <a:noFill/>
          </a:ln>
        </p:spPr>
        <p:txBody>
          <a:bodyPr spcFirstLastPara="1" wrap="square" lIns="121900" tIns="121900" rIns="121900" bIns="121900" anchor="t" anchorCtr="0">
            <a:noAutofit/>
          </a:bodyPr>
          <a:lstStyle/>
          <a:p>
            <a:pPr>
              <a:buClr>
                <a:srgbClr val="000000"/>
              </a:buClr>
              <a:buSzPts val="2600"/>
            </a:pPr>
            <a:r>
              <a:rPr lang="en-GB" sz="2400" b="1" u="sng" dirty="0">
                <a:solidFill>
                  <a:srgbClr val="1A1A1A"/>
                </a:solidFill>
                <a:latin typeface="Times New Roman" panose="02020603050405020304" pitchFamily="18" charset="0"/>
                <a:ea typeface="Arial"/>
                <a:cs typeface="Times New Roman" panose="02020603050405020304" pitchFamily="18" charset="0"/>
                <a:sym typeface="Arial"/>
              </a:rPr>
              <a:t>Name Few Foods Rich In Iron  </a:t>
            </a:r>
            <a:endParaRPr sz="2400" b="1" u="sng" dirty="0">
              <a:solidFill>
                <a:srgbClr val="1A1A1A"/>
              </a:solidFill>
              <a:latin typeface="Times New Roman" panose="02020603050405020304" pitchFamily="18" charset="0"/>
              <a:ea typeface="Arial"/>
              <a:cs typeface="Times New Roman" panose="02020603050405020304" pitchFamily="18" charset="0"/>
              <a:sym typeface="Arial"/>
            </a:endParaRPr>
          </a:p>
          <a:p>
            <a:pPr>
              <a:buClr>
                <a:srgbClr val="000000"/>
              </a:buClr>
              <a:buSzPts val="2600"/>
            </a:pPr>
            <a:endParaRPr sz="2667" b="1" dirty="0">
              <a:solidFill>
                <a:srgbClr val="1A1A1A"/>
              </a:solidFill>
              <a:latin typeface="Times New Roman" panose="02020603050405020304" pitchFamily="18" charset="0"/>
              <a:ea typeface="Arial"/>
              <a:cs typeface="Times New Roman" panose="02020603050405020304" pitchFamily="18" charset="0"/>
              <a:sym typeface="Arial"/>
            </a:endParaRPr>
          </a:p>
        </p:txBody>
      </p:sp>
      <p:pic>
        <p:nvPicPr>
          <p:cNvPr id="309" name="Google Shape;309;p1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3905140" y="2563614"/>
            <a:ext cx="2105472" cy="1703101"/>
          </a:xfrm>
          <a:prstGeom prst="rect">
            <a:avLst/>
          </a:prstGeom>
          <a:noFill/>
          <a:ln>
            <a:noFill/>
          </a:ln>
        </p:spPr>
      </p:pic>
      <p:sp>
        <p:nvSpPr>
          <p:cNvPr id="310" name="Google Shape;310;p11"/>
          <p:cNvSpPr txBox="1"/>
          <p:nvPr/>
        </p:nvSpPr>
        <p:spPr>
          <a:xfrm>
            <a:off x="4366533" y="3795156"/>
            <a:ext cx="1154800" cy="400069"/>
          </a:xfrm>
          <a:prstGeom prst="rect">
            <a:avLst/>
          </a:prstGeom>
          <a:noFill/>
          <a:ln w="9525" cap="flat" cmpd="sng">
            <a:noFill/>
            <a:prstDash val="solid"/>
            <a:round/>
            <a:headEnd type="none" w="sm" len="sm"/>
            <a:tailEnd type="none" w="sm" len="sm"/>
          </a:ln>
        </p:spPr>
        <p:txBody>
          <a:bodyPr spcFirstLastPara="1" wrap="square" lIns="121900" tIns="121900" rIns="121900" bIns="121900" anchor="t" anchorCtr="0">
            <a:spAutoFit/>
          </a:bodyPr>
          <a:lstStyle/>
          <a:p>
            <a:pPr algn="ctr">
              <a:lnSpc>
                <a:spcPct val="50000"/>
              </a:lnSpc>
              <a:buClr>
                <a:srgbClr val="000000"/>
              </a:buClr>
              <a:buSzPts val="1500"/>
            </a:pPr>
            <a:r>
              <a:rPr lang="en-GB" sz="2000" b="1">
                <a:solidFill>
                  <a:schemeClr val="bg1"/>
                </a:solidFill>
                <a:latin typeface="Times New Roman" panose="02020603050405020304" pitchFamily="18" charset="0"/>
                <a:ea typeface="Arial"/>
                <a:cs typeface="Times New Roman" panose="02020603050405020304" pitchFamily="18" charset="0"/>
                <a:sym typeface="Arial"/>
              </a:rPr>
              <a:t>Seeds</a:t>
            </a:r>
            <a:endParaRPr sz="2000" b="1">
              <a:solidFill>
                <a:schemeClr val="bg1"/>
              </a:solidFill>
              <a:latin typeface="Times New Roman" panose="02020603050405020304" pitchFamily="18" charset="0"/>
              <a:ea typeface="Arial"/>
              <a:cs typeface="Times New Roman" panose="02020603050405020304" pitchFamily="18" charset="0"/>
              <a:sym typeface="Arial"/>
            </a:endParaRPr>
          </a:p>
        </p:txBody>
      </p:sp>
      <p:pic>
        <p:nvPicPr>
          <p:cNvPr id="311" name="Google Shape;311;p1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5400000">
            <a:off x="6976708" y="2309857"/>
            <a:ext cx="1751400" cy="2610435"/>
          </a:xfrm>
          <a:prstGeom prst="rect">
            <a:avLst/>
          </a:prstGeom>
          <a:noFill/>
          <a:ln>
            <a:noFill/>
          </a:ln>
        </p:spPr>
      </p:pic>
      <p:pic>
        <p:nvPicPr>
          <p:cNvPr id="312" name="Google Shape;312;p11"/>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9293093" y="2706007"/>
            <a:ext cx="2474067" cy="1784767"/>
          </a:xfrm>
          <a:prstGeom prst="rect">
            <a:avLst/>
          </a:prstGeom>
          <a:noFill/>
          <a:ln>
            <a:noFill/>
          </a:ln>
        </p:spPr>
      </p:pic>
      <p:sp>
        <p:nvSpPr>
          <p:cNvPr id="315" name="Google Shape;315;p11"/>
          <p:cNvSpPr txBox="1"/>
          <p:nvPr/>
        </p:nvSpPr>
        <p:spPr>
          <a:xfrm>
            <a:off x="6559993" y="4057214"/>
            <a:ext cx="1533200" cy="400069"/>
          </a:xfrm>
          <a:prstGeom prst="rect">
            <a:avLst/>
          </a:prstGeom>
          <a:noFill/>
          <a:ln>
            <a:noFill/>
          </a:ln>
        </p:spPr>
        <p:txBody>
          <a:bodyPr spcFirstLastPara="1" wrap="square" lIns="121900" tIns="121900" rIns="121900" bIns="121900" anchor="t" anchorCtr="0">
            <a:spAutoFit/>
          </a:bodyPr>
          <a:lstStyle/>
          <a:p>
            <a:pPr algn="ctr">
              <a:lnSpc>
                <a:spcPct val="50000"/>
              </a:lnSpc>
              <a:buClr>
                <a:srgbClr val="000000"/>
              </a:buClr>
              <a:buSzPts val="1500"/>
            </a:pPr>
            <a:r>
              <a:rPr lang="en-GB" sz="2000" b="1">
                <a:solidFill>
                  <a:schemeClr val="dk1"/>
                </a:solidFill>
                <a:latin typeface="Times New Roman" panose="02020603050405020304" pitchFamily="18" charset="0"/>
                <a:cs typeface="Times New Roman" panose="02020603050405020304" pitchFamily="18" charset="0"/>
              </a:rPr>
              <a:t>Spinach</a:t>
            </a:r>
            <a:endParaRPr sz="2000" b="1">
              <a:solidFill>
                <a:schemeClr val="dk1"/>
              </a:solidFill>
              <a:latin typeface="Times New Roman" panose="02020603050405020304" pitchFamily="18" charset="0"/>
              <a:ea typeface="Arial"/>
              <a:cs typeface="Times New Roman" panose="02020603050405020304" pitchFamily="18" charset="0"/>
              <a:sym typeface="Arial"/>
            </a:endParaRPr>
          </a:p>
        </p:txBody>
      </p:sp>
      <p:sp>
        <p:nvSpPr>
          <p:cNvPr id="316" name="Google Shape;316;p11"/>
          <p:cNvSpPr txBox="1"/>
          <p:nvPr/>
        </p:nvSpPr>
        <p:spPr>
          <a:xfrm>
            <a:off x="9627843" y="3263310"/>
            <a:ext cx="1751700" cy="400069"/>
          </a:xfrm>
          <a:prstGeom prst="rect">
            <a:avLst/>
          </a:prstGeom>
          <a:noFill/>
          <a:ln>
            <a:noFill/>
          </a:ln>
        </p:spPr>
        <p:txBody>
          <a:bodyPr spcFirstLastPara="1" wrap="square" lIns="121900" tIns="121900" rIns="121900" bIns="121900" anchor="t" anchorCtr="0">
            <a:spAutoFit/>
          </a:bodyPr>
          <a:lstStyle/>
          <a:p>
            <a:pPr algn="ctr">
              <a:lnSpc>
                <a:spcPct val="50000"/>
              </a:lnSpc>
              <a:buClr>
                <a:srgbClr val="000000"/>
              </a:buClr>
              <a:buSzPts val="1500"/>
            </a:pPr>
            <a:r>
              <a:rPr lang="en-GB" sz="2000" b="1">
                <a:solidFill>
                  <a:schemeClr val="bg1"/>
                </a:solidFill>
                <a:latin typeface="Times New Roman" panose="02020603050405020304" pitchFamily="18" charset="0"/>
                <a:cs typeface="Times New Roman" panose="02020603050405020304" pitchFamily="18" charset="0"/>
              </a:rPr>
              <a:t>Fenugreek</a:t>
            </a:r>
            <a:endParaRPr sz="2000" b="1">
              <a:solidFill>
                <a:schemeClr val="bg1"/>
              </a:solidFill>
              <a:latin typeface="Times New Roman" panose="02020603050405020304" pitchFamily="18" charset="0"/>
              <a:ea typeface="Arial"/>
              <a:cs typeface="Times New Roman" panose="02020603050405020304" pitchFamily="18" charset="0"/>
              <a:sym typeface="Arial"/>
            </a:endParaRPr>
          </a:p>
        </p:txBody>
      </p:sp>
      <p:pic>
        <p:nvPicPr>
          <p:cNvPr id="313" name="Google Shape;313;p11"/>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6559993" y="4585662"/>
            <a:ext cx="2610435" cy="1818100"/>
          </a:xfrm>
          <a:prstGeom prst="rect">
            <a:avLst/>
          </a:prstGeom>
          <a:noFill/>
          <a:ln>
            <a:noFill/>
          </a:ln>
        </p:spPr>
      </p:pic>
      <p:pic>
        <p:nvPicPr>
          <p:cNvPr id="314" name="Google Shape;314;p11"/>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293093" y="4577494"/>
            <a:ext cx="2533099" cy="1834432"/>
          </a:xfrm>
          <a:prstGeom prst="rect">
            <a:avLst/>
          </a:prstGeom>
          <a:noFill/>
          <a:ln>
            <a:noFill/>
          </a:ln>
        </p:spPr>
      </p:pic>
      <p:sp>
        <p:nvSpPr>
          <p:cNvPr id="317" name="Google Shape;317;p11"/>
          <p:cNvSpPr txBox="1"/>
          <p:nvPr/>
        </p:nvSpPr>
        <p:spPr>
          <a:xfrm>
            <a:off x="6679497" y="5013761"/>
            <a:ext cx="2105600" cy="400069"/>
          </a:xfrm>
          <a:prstGeom prst="rect">
            <a:avLst/>
          </a:prstGeom>
          <a:noFill/>
          <a:ln>
            <a:noFill/>
          </a:ln>
        </p:spPr>
        <p:txBody>
          <a:bodyPr spcFirstLastPara="1" wrap="square" lIns="121900" tIns="121900" rIns="121900" bIns="121900" anchor="t" anchorCtr="0">
            <a:spAutoFit/>
          </a:bodyPr>
          <a:lstStyle/>
          <a:p>
            <a:pPr algn="ctr">
              <a:lnSpc>
                <a:spcPct val="50000"/>
              </a:lnSpc>
              <a:buClr>
                <a:srgbClr val="000000"/>
              </a:buClr>
              <a:buSzPts val="1500"/>
            </a:pPr>
            <a:r>
              <a:rPr lang="en-GB" sz="2000" b="1" dirty="0">
                <a:solidFill>
                  <a:schemeClr val="bg1"/>
                </a:solidFill>
                <a:latin typeface="Times New Roman" panose="02020603050405020304" pitchFamily="18" charset="0"/>
                <a:cs typeface="Times New Roman" panose="02020603050405020304" pitchFamily="18" charset="0"/>
              </a:rPr>
              <a:t>Mutton Liver</a:t>
            </a:r>
            <a:endParaRPr sz="2000" b="1" dirty="0">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318" name="Google Shape;318;p11"/>
          <p:cNvSpPr txBox="1"/>
          <p:nvPr/>
        </p:nvSpPr>
        <p:spPr>
          <a:xfrm>
            <a:off x="9508953" y="4672461"/>
            <a:ext cx="2160400" cy="400069"/>
          </a:xfrm>
          <a:prstGeom prst="rect">
            <a:avLst/>
          </a:prstGeom>
          <a:noFill/>
          <a:ln>
            <a:noFill/>
          </a:ln>
        </p:spPr>
        <p:txBody>
          <a:bodyPr spcFirstLastPara="1" wrap="square" lIns="121900" tIns="121900" rIns="121900" bIns="121900" anchor="t" anchorCtr="0">
            <a:spAutoFit/>
          </a:bodyPr>
          <a:lstStyle/>
          <a:p>
            <a:pPr algn="ctr">
              <a:lnSpc>
                <a:spcPct val="50000"/>
              </a:lnSpc>
              <a:buClr>
                <a:srgbClr val="000000"/>
              </a:buClr>
              <a:buSzPts val="1500"/>
            </a:pPr>
            <a:r>
              <a:rPr lang="en-GB" sz="2000" b="1">
                <a:solidFill>
                  <a:schemeClr val="bg1"/>
                </a:solidFill>
                <a:latin typeface="Times New Roman" panose="02020603050405020304" pitchFamily="18" charset="0"/>
                <a:cs typeface="Times New Roman" panose="02020603050405020304" pitchFamily="18" charset="0"/>
              </a:rPr>
              <a:t>Iron Vessel</a:t>
            </a:r>
            <a:endParaRPr sz="2000" b="1">
              <a:solidFill>
                <a:schemeClr val="bg1"/>
              </a:solidFill>
              <a:latin typeface="Times New Roman" panose="02020603050405020304" pitchFamily="18" charset="0"/>
              <a:ea typeface="Arial"/>
              <a:cs typeface="Times New Roman" panose="02020603050405020304" pitchFamily="18" charset="0"/>
              <a:sym typeface="Arial"/>
            </a:endParaRPr>
          </a:p>
        </p:txBody>
      </p:sp>
      <p:sp>
        <p:nvSpPr>
          <p:cNvPr id="2" name="TextBox 1"/>
          <p:cNvSpPr txBox="1"/>
          <p:nvPr/>
        </p:nvSpPr>
        <p:spPr>
          <a:xfrm>
            <a:off x="4301834" y="201203"/>
            <a:ext cx="4904509" cy="707886"/>
          </a:xfrm>
          <a:prstGeom prst="rect">
            <a:avLst/>
          </a:prstGeom>
          <a:noFill/>
        </p:spPr>
        <p:txBody>
          <a:bodyPr wrap="square" rtlCol="0">
            <a:spAutoFit/>
          </a:bodyPr>
          <a:lstStyle/>
          <a:p>
            <a:r>
              <a:rPr lang="en-IN" sz="4000" b="1" u="sng" dirty="0">
                <a:latin typeface="Times New Roman" panose="02020603050405020304" pitchFamily="18" charset="0"/>
                <a:cs typeface="Times New Roman" panose="02020603050405020304" pitchFamily="18" charset="0"/>
              </a:rPr>
              <a:t>Action Time!!</a:t>
            </a:r>
            <a:endParaRPr lang="en-US" sz="4000" b="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875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0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1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1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1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P spid="302" grpId="0"/>
      <p:bldP spid="303" grpId="0"/>
      <p:bldP spid="305" grpId="0"/>
      <p:bldP spid="306" grpId="0"/>
      <p:bldP spid="307" grpId="0"/>
      <p:bldP spid="308" grpId="0"/>
      <p:bldP spid="310" grpId="0"/>
      <p:bldP spid="315" grpId="0"/>
      <p:bldP spid="316" grpId="0"/>
      <p:bldP spid="317" grpId="0"/>
      <p:bldP spid="3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ontent Placeholder 19"/>
          <p:cNvSpPr>
            <a:spLocks noGrp="1"/>
          </p:cNvSpPr>
          <p:nvPr>
            <p:ph idx="1"/>
          </p:nvPr>
        </p:nvSpPr>
        <p:spPr>
          <a:xfrm>
            <a:off x="838200" y="1473200"/>
            <a:ext cx="10744200" cy="4703763"/>
          </a:xfrm>
        </p:spPr>
        <p:txBody>
          <a:bodyPr/>
          <a:lstStyle/>
          <a:p>
            <a:endParaRPr lang="en-US" dirty="0"/>
          </a:p>
        </p:txBody>
      </p:sp>
      <p:sp>
        <p:nvSpPr>
          <p:cNvPr id="19" name="Title 18"/>
          <p:cNvSpPr>
            <a:spLocks noGrp="1"/>
          </p:cNvSpPr>
          <p:nvPr>
            <p:ph type="title"/>
          </p:nvPr>
        </p:nvSpPr>
        <p:spPr>
          <a:xfrm>
            <a:off x="1468034" y="211883"/>
            <a:ext cx="9906171" cy="864585"/>
          </a:xfrm>
        </p:spPr>
        <p:txBody>
          <a:bodyPr/>
          <a:lstStyle/>
          <a:p>
            <a:r>
              <a:rPr lang="en-GB" u="sng" dirty="0">
                <a:solidFill>
                  <a:srgbClr val="1A1A1A"/>
                </a:solidFill>
                <a:ea typeface="Arial"/>
                <a:sym typeface="Arial"/>
              </a:rPr>
              <a:t>Let’s Choose Healthy Drinks &amp; Snacks</a:t>
            </a:r>
          </a:p>
        </p:txBody>
      </p:sp>
      <p:pic>
        <p:nvPicPr>
          <p:cNvPr id="14" name="Content Placeholder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7560" y="2033379"/>
            <a:ext cx="5206999" cy="4143583"/>
          </a:xfrm>
          <a:prstGeom prst="rect">
            <a:avLst/>
          </a:prstGeom>
        </p:spPr>
      </p:pic>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4322" y="2033379"/>
            <a:ext cx="4978398" cy="4143584"/>
          </a:xfrm>
          <a:prstGeom prst="rect">
            <a:avLst/>
          </a:prstGeom>
        </p:spPr>
      </p:pic>
      <p:cxnSp>
        <p:nvCxnSpPr>
          <p:cNvPr id="22" name="Straight Connector 21"/>
          <p:cNvCxnSpPr/>
          <p:nvPr/>
        </p:nvCxnSpPr>
        <p:spPr>
          <a:xfrm>
            <a:off x="6319520" y="156464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6248400" y="1686560"/>
            <a:ext cx="101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6299200" y="1473200"/>
            <a:ext cx="30480" cy="470376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31" name="TextBox 30"/>
          <p:cNvSpPr txBox="1"/>
          <p:nvPr/>
        </p:nvSpPr>
        <p:spPr>
          <a:xfrm>
            <a:off x="7792720" y="6116320"/>
            <a:ext cx="4104640" cy="338554"/>
          </a:xfrm>
          <a:prstGeom prst="rect">
            <a:avLst/>
          </a:prstGeom>
          <a:noFill/>
        </p:spPr>
        <p:txBody>
          <a:bodyPr wrap="square" rtlCol="0">
            <a:spAutoFit/>
          </a:bodyPr>
          <a:lstStyle/>
          <a:p>
            <a:r>
              <a:rPr lang="en-IN" sz="1600" i="1" dirty="0">
                <a:latin typeface="Times New Roman" panose="02020603050405020304" pitchFamily="18" charset="0"/>
                <a:cs typeface="Times New Roman" panose="02020603050405020304" pitchFamily="18" charset="0"/>
              </a:rPr>
              <a:t>Ref: SSS Presidential Action program of IAP</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89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4" name="Google Shape;374;g21fc664dcaa_0_11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rot="10">
            <a:off x="3110228" y="1174591"/>
            <a:ext cx="2242610" cy="2131855"/>
          </a:xfrm>
          <a:prstGeom prst="rect">
            <a:avLst/>
          </a:prstGeom>
          <a:noFill/>
          <a:ln>
            <a:noFill/>
          </a:ln>
        </p:spPr>
      </p:pic>
      <p:sp>
        <p:nvSpPr>
          <p:cNvPr id="375" name="Google Shape;375;g21fc664dcaa_0_110"/>
          <p:cNvSpPr txBox="1"/>
          <p:nvPr/>
        </p:nvSpPr>
        <p:spPr>
          <a:xfrm>
            <a:off x="2920167" y="3288006"/>
            <a:ext cx="2633600"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MOONG DAL CHILLA </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76" name="Google Shape;376;g21fc664dcaa_0_110"/>
          <p:cNvSpPr txBox="1"/>
          <p:nvPr/>
        </p:nvSpPr>
        <p:spPr>
          <a:xfrm>
            <a:off x="832371" y="6007068"/>
            <a:ext cx="2044908" cy="45132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VEG. PARATHA </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77" name="Google Shape;377;g21fc664dcaa_0_110"/>
          <p:cNvSpPr txBox="1"/>
          <p:nvPr/>
        </p:nvSpPr>
        <p:spPr>
          <a:xfrm>
            <a:off x="979367" y="3288006"/>
            <a:ext cx="1897912" cy="45132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VEG. CUTLETS</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78" name="Google Shape;378;g21fc664dcaa_0_110"/>
          <p:cNvSpPr txBox="1"/>
          <p:nvPr/>
        </p:nvSpPr>
        <p:spPr>
          <a:xfrm>
            <a:off x="5585771" y="3288006"/>
            <a:ext cx="1786182"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WHOLE FRUIT  </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79" name="Google Shape;379;g21fc664dcaa_0_110"/>
          <p:cNvSpPr txBox="1"/>
          <p:nvPr/>
        </p:nvSpPr>
        <p:spPr>
          <a:xfrm>
            <a:off x="2726845" y="6007066"/>
            <a:ext cx="2908000"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SAUTED VEGETABLES</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380" name="Google Shape;380;g21fc664dcaa_0_11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472114" y="4214853"/>
            <a:ext cx="2202121" cy="1740817"/>
          </a:xfrm>
          <a:prstGeom prst="rect">
            <a:avLst/>
          </a:prstGeom>
          <a:noFill/>
          <a:ln>
            <a:noFill/>
          </a:ln>
        </p:spPr>
      </p:pic>
      <p:sp>
        <p:nvSpPr>
          <p:cNvPr id="381" name="Google Shape;381;g21fc664dcaa_0_110"/>
          <p:cNvSpPr txBox="1"/>
          <p:nvPr/>
        </p:nvSpPr>
        <p:spPr>
          <a:xfrm>
            <a:off x="5579317" y="6007068"/>
            <a:ext cx="1769455"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a:solidFill>
                  <a:srgbClr val="000000"/>
                </a:solidFill>
                <a:latin typeface="Times New Roman" panose="02020603050405020304" pitchFamily="18" charset="0"/>
                <a:ea typeface="Arial"/>
                <a:cs typeface="Times New Roman" panose="02020603050405020304" pitchFamily="18" charset="0"/>
                <a:sym typeface="Arial"/>
              </a:rPr>
              <a:t>UPMA</a:t>
            </a:r>
            <a:endParaRPr sz="1467">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382" name="Google Shape;382;g21fc664dcaa_0_110"/>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464942" y="1240666"/>
            <a:ext cx="1896737" cy="2028899"/>
          </a:xfrm>
          <a:prstGeom prst="rect">
            <a:avLst/>
          </a:prstGeom>
          <a:noFill/>
          <a:ln>
            <a:noFill/>
          </a:ln>
        </p:spPr>
      </p:pic>
      <p:sp>
        <p:nvSpPr>
          <p:cNvPr id="383" name="Google Shape;383;g21fc664dcaa_0_110"/>
          <p:cNvSpPr txBox="1"/>
          <p:nvPr/>
        </p:nvSpPr>
        <p:spPr>
          <a:xfrm>
            <a:off x="7461511" y="3288006"/>
            <a:ext cx="1958909"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a:solidFill>
                  <a:srgbClr val="000000"/>
                </a:solidFill>
                <a:latin typeface="Times New Roman" panose="02020603050405020304" pitchFamily="18" charset="0"/>
                <a:ea typeface="Arial"/>
                <a:cs typeface="Times New Roman" panose="02020603050405020304" pitchFamily="18" charset="0"/>
                <a:sym typeface="Arial"/>
              </a:rPr>
              <a:t>FRUIT SALAD </a:t>
            </a:r>
            <a:endParaRPr sz="1467">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84" name="Google Shape;384;g21fc664dcaa_0_110"/>
          <p:cNvSpPr txBox="1"/>
          <p:nvPr/>
        </p:nvSpPr>
        <p:spPr>
          <a:xfrm>
            <a:off x="9509965" y="3288006"/>
            <a:ext cx="1922546"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a:solidFill>
                  <a:srgbClr val="000000"/>
                </a:solidFill>
                <a:latin typeface="Times New Roman" panose="02020603050405020304" pitchFamily="18" charset="0"/>
                <a:ea typeface="Arial"/>
                <a:cs typeface="Times New Roman" panose="02020603050405020304" pitchFamily="18" charset="0"/>
                <a:sym typeface="Arial"/>
              </a:rPr>
              <a:t>DOSA</a:t>
            </a:r>
            <a:endParaRPr sz="1733" b="1">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85" name="Google Shape;385;g21fc664dcaa_0_110"/>
          <p:cNvSpPr txBox="1"/>
          <p:nvPr/>
        </p:nvSpPr>
        <p:spPr>
          <a:xfrm>
            <a:off x="7916948" y="5903158"/>
            <a:ext cx="1640364"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CHEELA</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386" name="Google Shape;386;g21fc664dcaa_0_110"/>
          <p:cNvSpPr txBox="1"/>
          <p:nvPr/>
        </p:nvSpPr>
        <p:spPr>
          <a:xfrm>
            <a:off x="9779220" y="5892766"/>
            <a:ext cx="1715636" cy="410298"/>
          </a:xfrm>
          <a:prstGeom prst="rect">
            <a:avLst/>
          </a:prstGeom>
          <a:noFill/>
          <a:ln>
            <a:noFill/>
          </a:ln>
        </p:spPr>
        <p:txBody>
          <a:bodyPr spcFirstLastPara="1" wrap="square" lIns="91433" tIns="91433" rIns="91433" bIns="91433" anchor="t" anchorCtr="0">
            <a:spAutoFit/>
          </a:bodyPr>
          <a:lstStyle/>
          <a:p>
            <a:pPr algn="ctr">
              <a:buClr>
                <a:srgbClr val="000000"/>
              </a:buClr>
              <a:buSzPts val="1300"/>
            </a:pPr>
            <a:r>
              <a:rPr lang="en-GB" sz="1733" b="1" dirty="0">
                <a:solidFill>
                  <a:srgbClr val="000000"/>
                </a:solidFill>
                <a:latin typeface="Times New Roman" panose="02020603050405020304" pitchFamily="18" charset="0"/>
                <a:ea typeface="Arial"/>
                <a:cs typeface="Times New Roman" panose="02020603050405020304" pitchFamily="18" charset="0"/>
                <a:sym typeface="Arial"/>
              </a:rPr>
              <a:t>ROTI WRAPS</a:t>
            </a:r>
            <a:endParaRPr sz="1467" dirty="0">
              <a:solidFill>
                <a:srgbClr val="000000"/>
              </a:solidFill>
              <a:latin typeface="Times New Roman" panose="02020603050405020304" pitchFamily="18" charset="0"/>
              <a:ea typeface="Arial"/>
              <a:cs typeface="Times New Roman" panose="02020603050405020304" pitchFamily="18" charset="0"/>
              <a:sym typeface="Arial"/>
            </a:endParaRPr>
          </a:p>
        </p:txBody>
      </p:sp>
      <p:pic>
        <p:nvPicPr>
          <p:cNvPr id="387" name="Google Shape;387;g21fc664dcaa_0_11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997189" y="4227854"/>
            <a:ext cx="2242608" cy="1747349"/>
          </a:xfrm>
          <a:prstGeom prst="rect">
            <a:avLst/>
          </a:prstGeom>
          <a:noFill/>
          <a:ln>
            <a:noFill/>
          </a:ln>
        </p:spPr>
      </p:pic>
      <p:pic>
        <p:nvPicPr>
          <p:cNvPr id="388" name="Google Shape;388;g21fc664dcaa_0_110"/>
          <p:cNvPicPr preferRelativeResize="0"/>
          <p:nvPr/>
        </p:nvPicPr>
        <p:blipFill rotWithShape="1">
          <a:blip r:embed="rId7" cstate="email">
            <a:alphaModFix/>
            <a:extLst>
              <a:ext uri="{28A0092B-C50C-407E-A947-70E740481C1C}">
                <a14:useLocalDpi xmlns:a14="http://schemas.microsoft.com/office/drawing/2010/main"/>
              </a:ext>
            </a:extLst>
          </a:blip>
          <a:srcRect b="-2573"/>
          <a:stretch/>
        </p:blipFill>
        <p:spPr>
          <a:xfrm>
            <a:off x="5514033" y="1227901"/>
            <a:ext cx="1789712" cy="2102844"/>
          </a:xfrm>
          <a:prstGeom prst="rect">
            <a:avLst/>
          </a:prstGeom>
          <a:noFill/>
          <a:ln>
            <a:noFill/>
          </a:ln>
        </p:spPr>
      </p:pic>
      <p:pic>
        <p:nvPicPr>
          <p:cNvPr id="389" name="Google Shape;389;g21fc664dcaa_0_11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32371" y="4246098"/>
            <a:ext cx="2063454" cy="1747366"/>
          </a:xfrm>
          <a:prstGeom prst="rect">
            <a:avLst/>
          </a:prstGeom>
          <a:noFill/>
          <a:ln>
            <a:noFill/>
          </a:ln>
        </p:spPr>
      </p:pic>
      <p:pic>
        <p:nvPicPr>
          <p:cNvPr id="390" name="Google Shape;390;g21fc664dcaa_0_110"/>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423765" y="1244961"/>
            <a:ext cx="1958912" cy="2028906"/>
          </a:xfrm>
          <a:prstGeom prst="rect">
            <a:avLst/>
          </a:prstGeom>
          <a:noFill/>
          <a:ln>
            <a:noFill/>
          </a:ln>
        </p:spPr>
      </p:pic>
      <p:pic>
        <p:nvPicPr>
          <p:cNvPr id="391" name="Google Shape;391;g21fc664dcaa_0_110"/>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522886" y="1226083"/>
            <a:ext cx="1896727" cy="2028910"/>
          </a:xfrm>
          <a:prstGeom prst="rect">
            <a:avLst/>
          </a:prstGeom>
          <a:noFill/>
          <a:ln>
            <a:noFill/>
          </a:ln>
        </p:spPr>
      </p:pic>
      <p:pic>
        <p:nvPicPr>
          <p:cNvPr id="392" name="Google Shape;392;g21fc664dcaa_0_110"/>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7906563" y="4188704"/>
            <a:ext cx="1640361" cy="1740818"/>
          </a:xfrm>
          <a:prstGeom prst="rect">
            <a:avLst/>
          </a:prstGeom>
          <a:noFill/>
          <a:ln>
            <a:noFill/>
          </a:ln>
        </p:spPr>
      </p:pic>
      <p:pic>
        <p:nvPicPr>
          <p:cNvPr id="393" name="Google Shape;393;g21fc664dcaa_0_110"/>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8371" y="1174597"/>
            <a:ext cx="1958908" cy="2131850"/>
          </a:xfrm>
          <a:prstGeom prst="rect">
            <a:avLst/>
          </a:prstGeom>
          <a:noFill/>
          <a:ln>
            <a:noFill/>
          </a:ln>
        </p:spPr>
      </p:pic>
      <p:pic>
        <p:nvPicPr>
          <p:cNvPr id="394" name="Google Shape;394;g21fc664dcaa_0_110"/>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9779250" y="4181806"/>
            <a:ext cx="1640364" cy="1737382"/>
          </a:xfrm>
          <a:prstGeom prst="rect">
            <a:avLst/>
          </a:prstGeom>
          <a:noFill/>
          <a:ln>
            <a:noFill/>
          </a:ln>
        </p:spPr>
      </p:pic>
      <p:sp>
        <p:nvSpPr>
          <p:cNvPr id="3" name="Title 2"/>
          <p:cNvSpPr>
            <a:spLocks noGrp="1"/>
          </p:cNvSpPr>
          <p:nvPr>
            <p:ph type="title"/>
          </p:nvPr>
        </p:nvSpPr>
        <p:spPr>
          <a:xfrm>
            <a:off x="1340342" y="335049"/>
            <a:ext cx="9906171" cy="864585"/>
          </a:xfrm>
        </p:spPr>
        <p:txBody>
          <a:bodyPr>
            <a:normAutofit/>
          </a:bodyPr>
          <a:lstStyle/>
          <a:p>
            <a:pPr lvl="0">
              <a:lnSpc>
                <a:spcPct val="100000"/>
              </a:lnSpc>
              <a:spcBef>
                <a:spcPts val="0"/>
              </a:spcBef>
            </a:pPr>
            <a:r>
              <a:rPr lang="en-US" sz="3600" u="sng" dirty="0">
                <a:solidFill>
                  <a:srgbClr val="1A1A1A"/>
                </a:solidFill>
                <a:ea typeface="Arial"/>
                <a:sym typeface="Arial"/>
              </a:rPr>
              <a:t>Let’s Choose Healthy Options For School Tiffin: </a:t>
            </a:r>
            <a:endParaRPr lang="en-US" sz="3600" u="sng" dirty="0"/>
          </a:p>
        </p:txBody>
      </p:sp>
      <p:sp>
        <p:nvSpPr>
          <p:cNvPr id="4" name="Rounded Rectangle 3"/>
          <p:cNvSpPr/>
          <p:nvPr/>
        </p:nvSpPr>
        <p:spPr>
          <a:xfrm>
            <a:off x="2296394" y="3707322"/>
            <a:ext cx="7782787" cy="42619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SzPts val="1100"/>
              <a:defRPr/>
            </a:pPr>
            <a:r>
              <a:rPr lang="en-US" sz="2400" b="1" dirty="0">
                <a:solidFill>
                  <a:schemeClr val="bg1"/>
                </a:solidFill>
                <a:latin typeface="Times New Roman" panose="02020603050405020304" pitchFamily="18" charset="0"/>
                <a:ea typeface="Arial"/>
                <a:cs typeface="Times New Roman" panose="02020603050405020304" pitchFamily="18" charset="0"/>
                <a:sym typeface="Arial"/>
              </a:rPr>
              <a:t>Prefer home cooked meals , they are healthy &amp; tasty too!</a:t>
            </a:r>
          </a:p>
        </p:txBody>
      </p:sp>
      <p:sp>
        <p:nvSpPr>
          <p:cNvPr id="26" name="TextBox 25"/>
          <p:cNvSpPr txBox="1"/>
          <p:nvPr/>
        </p:nvSpPr>
        <p:spPr>
          <a:xfrm>
            <a:off x="7680960" y="6238240"/>
            <a:ext cx="4439920" cy="338554"/>
          </a:xfrm>
          <a:prstGeom prst="rect">
            <a:avLst/>
          </a:prstGeom>
          <a:noFill/>
        </p:spPr>
        <p:txBody>
          <a:bodyPr wrap="square" rtlCol="0">
            <a:spAutoFit/>
          </a:bodyPr>
          <a:lstStyle/>
          <a:p>
            <a:r>
              <a:rPr lang="en-IN" sz="1600" i="1" dirty="0">
                <a:latin typeface="Times New Roman" panose="02020603050405020304" pitchFamily="18" charset="0"/>
                <a:cs typeface="Times New Roman" panose="02020603050405020304" pitchFamily="18" charset="0"/>
              </a:rPr>
              <a:t>Ref: SSS Presidential Action program of IAP</a:t>
            </a:r>
            <a:endParaRPr lang="en-US" sz="1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68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813049704"/>
              </p:ext>
            </p:extLst>
          </p:nvPr>
        </p:nvGraphicFramePr>
        <p:xfrm>
          <a:off x="838200" y="1473200"/>
          <a:ext cx="10515600" cy="470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600200" y="365125"/>
            <a:ext cx="9448886" cy="864585"/>
          </a:xfrm>
        </p:spPr>
        <p:txBody>
          <a:bodyPr/>
          <a:lstStyle/>
          <a:p>
            <a:r>
              <a:rPr lang="en-IN" u="sng" dirty="0"/>
              <a:t>Few More Diet Related Guidelines…</a:t>
            </a:r>
            <a:endParaRPr lang="en-US" u="sng" dirty="0"/>
          </a:p>
        </p:txBody>
      </p:sp>
    </p:spTree>
    <p:extLst>
      <p:ext uri="{BB962C8B-B14F-4D97-AF65-F5344CB8AC3E}">
        <p14:creationId xmlns:p14="http://schemas.microsoft.com/office/powerpoint/2010/main" val="34942897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9027" y="230602"/>
            <a:ext cx="9771087" cy="663851"/>
          </a:xfrm>
        </p:spPr>
        <p:txBody>
          <a:bodyPr>
            <a:normAutofit fontScale="90000"/>
          </a:bodyPr>
          <a:lstStyle/>
          <a:p>
            <a:r>
              <a:rPr lang="en-IN" u="sng" dirty="0"/>
              <a:t>JUNCS: Main Cause of Life Style Disorders</a:t>
            </a:r>
            <a:endParaRPr lang="en-US" u="sng" dirty="0"/>
          </a:p>
        </p:txBody>
      </p:sp>
      <p:sp>
        <p:nvSpPr>
          <p:cNvPr id="4" name="Content Placeholder 3"/>
          <p:cNvSpPr>
            <a:spLocks noGrp="1"/>
          </p:cNvSpPr>
          <p:nvPr>
            <p:ph sz="half" idx="4294967295"/>
          </p:nvPr>
        </p:nvSpPr>
        <p:spPr>
          <a:xfrm>
            <a:off x="8717972" y="1039091"/>
            <a:ext cx="3145723" cy="5385798"/>
          </a:xfrm>
        </p:spPr>
        <p:txBody>
          <a:bodyPr>
            <a:normAutofit/>
          </a:bodyPr>
          <a:lstStyle/>
          <a:p>
            <a:pPr marL="0" indent="0">
              <a:buNone/>
            </a:pPr>
            <a:endParaRPr lang="en-IN" sz="3000" dirty="0"/>
          </a:p>
          <a:p>
            <a:pPr marL="0" indent="0">
              <a:buNone/>
            </a:pPr>
            <a:endParaRPr lang="en-IN" dirty="0"/>
          </a:p>
          <a:p>
            <a:endParaRPr lang="en-US" dirty="0"/>
          </a:p>
        </p:txBody>
      </p:sp>
      <p:sp>
        <p:nvSpPr>
          <p:cNvPr id="7" name="TextBox 6"/>
          <p:cNvSpPr txBox="1"/>
          <p:nvPr/>
        </p:nvSpPr>
        <p:spPr>
          <a:xfrm>
            <a:off x="8016240" y="5795123"/>
            <a:ext cx="4267200" cy="338554"/>
          </a:xfrm>
          <a:prstGeom prst="rect">
            <a:avLst/>
          </a:prstGeom>
          <a:noFill/>
        </p:spPr>
        <p:txBody>
          <a:bodyPr wrap="square" rtlCol="0">
            <a:spAutoFit/>
          </a:bodyPr>
          <a:lstStyle/>
          <a:p>
            <a:r>
              <a:rPr lang="en-IN" sz="1600" i="1" dirty="0">
                <a:latin typeface="Times New Roman" panose="02020603050405020304" pitchFamily="18" charset="0"/>
                <a:cs typeface="Times New Roman" panose="02020603050405020304" pitchFamily="18" charset="0"/>
              </a:rPr>
              <a:t>Ref: SSS Presidential Action program of IAP</a:t>
            </a:r>
            <a:endParaRPr lang="en-US" sz="1600" i="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223654" y="2982191"/>
            <a:ext cx="1454727" cy="400110"/>
          </a:xfrm>
          <a:prstGeom prst="rect">
            <a:avLst/>
          </a:prstGeom>
          <a:noFill/>
        </p:spPr>
        <p:txBody>
          <a:bodyPr wrap="square" rtlCol="0">
            <a:spAutoFit/>
          </a:bodyPr>
          <a:lstStyle/>
          <a:p>
            <a:r>
              <a:rPr lang="en-IN" sz="2000" b="1"/>
              <a:t>J</a:t>
            </a:r>
            <a:r>
              <a:rPr lang="en-IN"/>
              <a:t>unk</a:t>
            </a:r>
            <a:endParaRPr lang="en-US" dirty="0"/>
          </a:p>
        </p:txBody>
      </p:sp>
      <p:sp>
        <p:nvSpPr>
          <p:cNvPr id="5" name="TextBox 4"/>
          <p:cNvSpPr txBox="1"/>
          <p:nvPr/>
        </p:nvSpPr>
        <p:spPr>
          <a:xfrm>
            <a:off x="1506680" y="4180675"/>
            <a:ext cx="2649683" cy="400110"/>
          </a:xfrm>
          <a:prstGeom prst="rect">
            <a:avLst/>
          </a:prstGeom>
          <a:noFill/>
        </p:spPr>
        <p:txBody>
          <a:bodyPr wrap="square" rtlCol="0">
            <a:spAutoFit/>
          </a:bodyPr>
          <a:lstStyle/>
          <a:p>
            <a:r>
              <a:rPr lang="en-IN" sz="2000" b="1" dirty="0"/>
              <a:t>U</a:t>
            </a:r>
            <a:r>
              <a:rPr lang="en-IN" dirty="0"/>
              <a:t>ltra processed</a:t>
            </a:r>
            <a:endParaRPr lang="en-US" dirty="0"/>
          </a:p>
        </p:txBody>
      </p:sp>
      <p:pic>
        <p:nvPicPr>
          <p:cNvPr id="9" name="Google Shape;448;p20"/>
          <p:cNvPicPr preferRelativeResize="0">
            <a:picLocks/>
          </p:cNvPicPr>
          <p:nvPr/>
        </p:nvPicPr>
        <p:blipFill rotWithShape="1">
          <a:blip r:embed="rId3" cstate="email">
            <a:alphaModFix/>
            <a:extLst>
              <a:ext uri="{28A0092B-C50C-407E-A947-70E740481C1C}">
                <a14:useLocalDpi xmlns:a14="http://schemas.microsoft.com/office/drawing/2010/main"/>
              </a:ext>
            </a:extLst>
          </a:blip>
          <a:srcRect/>
          <a:stretch/>
        </p:blipFill>
        <p:spPr>
          <a:xfrm>
            <a:off x="1020662" y="959652"/>
            <a:ext cx="7276479" cy="4717473"/>
          </a:xfrm>
          <a:prstGeom prst="rect">
            <a:avLst/>
          </a:prstGeom>
          <a:noFill/>
          <a:ln>
            <a:noFill/>
          </a:ln>
        </p:spPr>
      </p:pic>
      <p:sp>
        <p:nvSpPr>
          <p:cNvPr id="11" name="TextBox 10"/>
          <p:cNvSpPr txBox="1"/>
          <p:nvPr/>
        </p:nvSpPr>
        <p:spPr>
          <a:xfrm>
            <a:off x="1065070" y="3846957"/>
            <a:ext cx="2805545" cy="400110"/>
          </a:xfrm>
          <a:prstGeom prst="rect">
            <a:avLst/>
          </a:prstGeom>
          <a:noFill/>
        </p:spPr>
        <p:txBody>
          <a:bodyPr wrap="square" rtlCol="0">
            <a:spAutoFit/>
          </a:bodyPr>
          <a:lstStyle/>
          <a:p>
            <a:r>
              <a:rPr lang="en-IN" sz="2000" b="1" u="sng" dirty="0">
                <a:latin typeface="Times New Roman" panose="02020603050405020304" pitchFamily="18" charset="0"/>
                <a:cs typeface="Times New Roman" panose="02020603050405020304" pitchFamily="18" charset="0"/>
              </a:rPr>
              <a:t>U</a:t>
            </a:r>
            <a:r>
              <a:rPr lang="en-IN" b="1" u="sng" dirty="0">
                <a:latin typeface="Times New Roman" panose="02020603050405020304" pitchFamily="18" charset="0"/>
                <a:cs typeface="Times New Roman" panose="02020603050405020304" pitchFamily="18" charset="0"/>
              </a:rPr>
              <a:t>LTRA PROCESSED</a:t>
            </a:r>
            <a:endParaRPr lang="en-US" b="1" u="sng"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1044288" y="2348497"/>
            <a:ext cx="2036618" cy="369332"/>
          </a:xfrm>
          <a:prstGeom prst="rect">
            <a:avLst/>
          </a:prstGeom>
          <a:noFill/>
        </p:spPr>
        <p:txBody>
          <a:bodyPr wrap="square" rtlCol="0">
            <a:spAutoFit/>
          </a:bodyPr>
          <a:lstStyle/>
          <a:p>
            <a:r>
              <a:rPr lang="en-IN" b="1" u="sng" dirty="0">
                <a:latin typeface="Times New Roman" panose="02020603050405020304" pitchFamily="18" charset="0"/>
                <a:cs typeface="Times New Roman" panose="02020603050405020304" pitchFamily="18" charset="0"/>
              </a:rPr>
              <a:t>JUNK</a:t>
            </a:r>
            <a:endParaRPr lang="en-US" b="1" u="sng"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1070263" y="5682476"/>
            <a:ext cx="3709554" cy="369332"/>
          </a:xfrm>
          <a:prstGeom prst="rect">
            <a:avLst/>
          </a:prstGeom>
          <a:noFill/>
        </p:spPr>
        <p:txBody>
          <a:bodyPr wrap="square" rtlCol="0">
            <a:spAutoFit/>
          </a:bodyPr>
          <a:lstStyle/>
          <a:p>
            <a:r>
              <a:rPr lang="en-IN" b="1" u="sng" dirty="0">
                <a:latin typeface="Times New Roman" panose="02020603050405020304" pitchFamily="18" charset="0"/>
                <a:cs typeface="Times New Roman" panose="02020603050405020304" pitchFamily="18" charset="0"/>
              </a:rPr>
              <a:t>NUTRITIONALLY DEICIENT</a:t>
            </a:r>
            <a:endParaRPr lang="en-US" b="1" u="sng"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5190606" y="5364595"/>
            <a:ext cx="3527365" cy="646331"/>
          </a:xfrm>
          <a:prstGeom prst="rect">
            <a:avLst/>
          </a:prstGeom>
          <a:noFill/>
        </p:spPr>
        <p:txBody>
          <a:bodyPr wrap="square" rtlCol="0">
            <a:spAutoFit/>
          </a:bodyPr>
          <a:lstStyle/>
          <a:p>
            <a:r>
              <a:rPr lang="en-IN" b="1" u="sng" dirty="0">
                <a:latin typeface="Times New Roman" panose="02020603050405020304" pitchFamily="18" charset="0"/>
                <a:cs typeface="Times New Roman" panose="02020603050405020304" pitchFamily="18" charset="0"/>
              </a:rPr>
              <a:t>SUGAR SWEETENED BEVERAGE</a:t>
            </a:r>
            <a:endParaRPr lang="en-US" b="1" u="sng" dirty="0">
              <a:latin typeface="Times New Roman" panose="02020603050405020304" pitchFamily="18" charset="0"/>
              <a:cs typeface="Times New Roman" panose="02020603050405020304" pitchFamily="18" charset="0"/>
            </a:endParaRPr>
          </a:p>
        </p:txBody>
      </p:sp>
      <p:sp>
        <p:nvSpPr>
          <p:cNvPr id="16" name="TextBox 15"/>
          <p:cNvSpPr txBox="1"/>
          <p:nvPr/>
        </p:nvSpPr>
        <p:spPr>
          <a:xfrm>
            <a:off x="5257801" y="2618506"/>
            <a:ext cx="2618509" cy="923330"/>
          </a:xfrm>
          <a:prstGeom prst="rect">
            <a:avLst/>
          </a:prstGeom>
          <a:noFill/>
        </p:spPr>
        <p:txBody>
          <a:bodyPr wrap="square" rtlCol="0">
            <a:spAutoFit/>
          </a:bodyPr>
          <a:lstStyle/>
          <a:p>
            <a:r>
              <a:rPr lang="en-IN" b="1" u="sng" dirty="0">
                <a:latin typeface="Times New Roman" panose="02020603050405020304" pitchFamily="18" charset="0"/>
                <a:cs typeface="Times New Roman" panose="02020603050405020304" pitchFamily="18" charset="0"/>
              </a:rPr>
              <a:t>CARBONATED CAFFIENATED DRINKS</a:t>
            </a:r>
            <a:endParaRPr lang="en-US" b="1" u="sng" dirty="0">
              <a:latin typeface="Times New Roman" panose="02020603050405020304" pitchFamily="18" charset="0"/>
              <a:cs typeface="Times New Roman" panose="02020603050405020304" pitchFamily="18" charset="0"/>
            </a:endParaRPr>
          </a:p>
        </p:txBody>
      </p:sp>
      <p:sp>
        <p:nvSpPr>
          <p:cNvPr id="19" name="Rounded Rectangle 18"/>
          <p:cNvSpPr/>
          <p:nvPr/>
        </p:nvSpPr>
        <p:spPr>
          <a:xfrm>
            <a:off x="8546498" y="1337040"/>
            <a:ext cx="2979512" cy="198134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400" b="1" dirty="0">
                <a:solidFill>
                  <a:schemeClr val="tx1"/>
                </a:solidFill>
                <a:latin typeface="Times New Roman" panose="02020603050405020304" pitchFamily="18" charset="0"/>
                <a:cs typeface="Times New Roman" panose="02020603050405020304" pitchFamily="18" charset="0"/>
              </a:rPr>
              <a:t>Makes us dull, weak, fat, causing low performance in studies &amp; sports</a:t>
            </a:r>
          </a:p>
        </p:txBody>
      </p:sp>
      <p:sp>
        <p:nvSpPr>
          <p:cNvPr id="20" name="Rounded Rectangle 19"/>
          <p:cNvSpPr/>
          <p:nvPr/>
        </p:nvSpPr>
        <p:spPr>
          <a:xfrm>
            <a:off x="8559011" y="3693412"/>
            <a:ext cx="2966999" cy="19823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latin typeface="Times New Roman" panose="02020603050405020304" pitchFamily="18" charset="0"/>
                <a:cs typeface="Times New Roman" panose="02020603050405020304" pitchFamily="18" charset="0"/>
              </a:rPr>
              <a:t>Causes Lifestyle disorders, Digestive issues &amp; Reduces  Immunity</a:t>
            </a:r>
          </a:p>
        </p:txBody>
      </p:sp>
    </p:spTree>
    <p:extLst>
      <p:ext uri="{BB962C8B-B14F-4D97-AF65-F5344CB8AC3E}">
        <p14:creationId xmlns:p14="http://schemas.microsoft.com/office/powerpoint/2010/main" val="24036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3"/>
          <p:cNvSpPr>
            <a:spLocks noGrp="1"/>
          </p:cNvSpPr>
          <p:nvPr>
            <p:ph type="title"/>
          </p:nvPr>
        </p:nvSpPr>
        <p:spPr>
          <a:xfrm>
            <a:off x="1142915" y="91441"/>
            <a:ext cx="9906171" cy="822960"/>
          </a:xfrm>
        </p:spPr>
        <p:txBody>
          <a:bodyPr>
            <a:normAutofit/>
          </a:bodyPr>
          <a:lstStyle/>
          <a:p>
            <a:r>
              <a:rPr lang="en-IN" u="sng" dirty="0"/>
              <a:t>‘FOOD’  for  Thought…</a:t>
            </a:r>
            <a:endParaRPr lang="en-US" u="sng" dirty="0"/>
          </a:p>
        </p:txBody>
      </p:sp>
      <p:pic>
        <p:nvPicPr>
          <p:cNvPr id="5" name="Content Placeholder 4"/>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42915" y="1076729"/>
            <a:ext cx="2475191" cy="1664352"/>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42700" y="2429168"/>
            <a:ext cx="2664183" cy="2036240"/>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4366" y="4026304"/>
            <a:ext cx="3395766" cy="2389839"/>
          </a:xfrm>
          <a:prstGeom prst="rect">
            <a:avLst/>
          </a:prstGeom>
        </p:spPr>
      </p:pic>
      <p:sp>
        <p:nvSpPr>
          <p:cNvPr id="8" name="TextBox 7"/>
          <p:cNvSpPr txBox="1"/>
          <p:nvPr/>
        </p:nvSpPr>
        <p:spPr>
          <a:xfrm>
            <a:off x="3618106" y="1129330"/>
            <a:ext cx="2032886" cy="923330"/>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2 Samosa 524 Cal. </a:t>
            </a:r>
          </a:p>
          <a:p>
            <a:r>
              <a:rPr lang="en-US" b="1" dirty="0">
                <a:latin typeface="Times New Roman" panose="02020603050405020304" pitchFamily="18" charset="0"/>
                <a:cs typeface="Times New Roman" panose="02020603050405020304" pitchFamily="18" charset="0"/>
              </a:rPr>
              <a:t>Walk 137 min/</a:t>
            </a:r>
          </a:p>
          <a:p>
            <a:r>
              <a:rPr lang="en-US" b="1" dirty="0">
                <a:latin typeface="Times New Roman" panose="02020603050405020304" pitchFamily="18" charset="0"/>
                <a:cs typeface="Times New Roman" panose="02020603050405020304" pitchFamily="18" charset="0"/>
              </a:rPr>
              <a:t>Run 40min </a:t>
            </a:r>
          </a:p>
        </p:txBody>
      </p:sp>
      <p:sp>
        <p:nvSpPr>
          <p:cNvPr id="9" name="TextBox 8"/>
          <p:cNvSpPr txBox="1"/>
          <p:nvPr/>
        </p:nvSpPr>
        <p:spPr>
          <a:xfrm>
            <a:off x="2894324" y="2958191"/>
            <a:ext cx="1875355" cy="1200329"/>
          </a:xfrm>
          <a:prstGeom prst="rect">
            <a:avLst/>
          </a:prstGeom>
          <a:noFill/>
        </p:spPr>
        <p:txBody>
          <a:bodyPr wrap="square" rtlCol="0">
            <a:spAutoFit/>
          </a:bodyPr>
          <a:lstStyle/>
          <a:p>
            <a:r>
              <a:rPr lang="en-US" b="1" dirty="0">
                <a:latin typeface="Times New Roman" panose="02020603050405020304" pitchFamily="18" charset="0"/>
                <a:cs typeface="Times New Roman" panose="02020603050405020304" pitchFamily="18" charset="0"/>
              </a:rPr>
              <a:t>50gm Chips </a:t>
            </a:r>
          </a:p>
          <a:p>
            <a:r>
              <a:rPr lang="en-US" b="1" dirty="0">
                <a:latin typeface="Times New Roman" panose="02020603050405020304" pitchFamily="18" charset="0"/>
                <a:cs typeface="Times New Roman" panose="02020603050405020304" pitchFamily="18" charset="0"/>
              </a:rPr>
              <a:t>280 Calories, Walk 73 min/</a:t>
            </a:r>
          </a:p>
          <a:p>
            <a:r>
              <a:rPr lang="en-US" b="1" dirty="0">
                <a:latin typeface="Times New Roman" panose="02020603050405020304" pitchFamily="18" charset="0"/>
                <a:cs typeface="Times New Roman" panose="02020603050405020304" pitchFamily="18" charset="0"/>
              </a:rPr>
              <a:t>Run 21min</a:t>
            </a:r>
            <a:endParaRPr lang="en-US" dirty="0"/>
          </a:p>
        </p:txBody>
      </p:sp>
      <p:sp>
        <p:nvSpPr>
          <p:cNvPr id="10" name="TextBox 9"/>
          <p:cNvSpPr txBox="1"/>
          <p:nvPr/>
        </p:nvSpPr>
        <p:spPr>
          <a:xfrm>
            <a:off x="4135952" y="4979110"/>
            <a:ext cx="2373224" cy="923330"/>
          </a:xfrm>
          <a:prstGeom prst="rect">
            <a:avLst/>
          </a:prstGeom>
          <a:noFill/>
        </p:spPr>
        <p:txBody>
          <a:bodyPr wrap="square" rtlCol="0">
            <a:spAutoFit/>
          </a:bodyPr>
          <a:lstStyle/>
          <a:p>
            <a:r>
              <a:rPr lang="en-IN" b="1" dirty="0">
                <a:latin typeface="Times New Roman" panose="02020603050405020304" pitchFamily="18" charset="0"/>
                <a:cs typeface="Times New Roman" panose="02020603050405020304" pitchFamily="18" charset="0"/>
              </a:rPr>
              <a:t>2Slices Pizza 600 Cal. Walk 157 minutes/</a:t>
            </a:r>
          </a:p>
          <a:p>
            <a:r>
              <a:rPr lang="en-IN" b="1" dirty="0">
                <a:latin typeface="Times New Roman" panose="02020603050405020304" pitchFamily="18" charset="0"/>
                <a:cs typeface="Times New Roman" panose="02020603050405020304" pitchFamily="18" charset="0"/>
              </a:rPr>
              <a:t> Run 45 min</a:t>
            </a:r>
            <a:endParaRPr lang="en-US" b="1" dirty="0">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817069" y="1185476"/>
            <a:ext cx="4584589" cy="2142940"/>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871121" y="3712389"/>
            <a:ext cx="4566300" cy="2401865"/>
          </a:xfrm>
          <a:prstGeom prst="rect">
            <a:avLst/>
          </a:prstGeom>
        </p:spPr>
      </p:pic>
      <p:sp>
        <p:nvSpPr>
          <p:cNvPr id="13" name="Rectangle 12"/>
          <p:cNvSpPr/>
          <p:nvPr/>
        </p:nvSpPr>
        <p:spPr>
          <a:xfrm>
            <a:off x="6811791" y="2845157"/>
            <a:ext cx="4553782" cy="338554"/>
          </a:xfrm>
          <a:prstGeom prst="rect">
            <a:avLst/>
          </a:prstGeom>
        </p:spPr>
        <p:txBody>
          <a:bodyPr wrap="square">
            <a:spAutoFit/>
          </a:bodyPr>
          <a:lstStyle/>
          <a:p>
            <a:r>
              <a:rPr lang="en-US" sz="1600" b="1" dirty="0">
                <a:solidFill>
                  <a:schemeClr val="bg1"/>
                </a:solidFill>
                <a:latin typeface="Times New Roman" panose="02020603050405020304" pitchFamily="18" charset="0"/>
                <a:cs typeface="Times New Roman" panose="02020603050405020304" pitchFamily="18" charset="0"/>
              </a:rPr>
              <a:t>200 calories of chocolate vs. 200 calories of melons</a:t>
            </a:r>
          </a:p>
        </p:txBody>
      </p:sp>
      <p:sp>
        <p:nvSpPr>
          <p:cNvPr id="14" name="Content Placeholder 14"/>
          <p:cNvSpPr txBox="1">
            <a:spLocks/>
          </p:cNvSpPr>
          <p:nvPr/>
        </p:nvSpPr>
        <p:spPr>
          <a:xfrm>
            <a:off x="6712458" y="3567684"/>
            <a:ext cx="5083302" cy="4877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Calibri Light" panose="020F0302020204030204" pitchFamily="34" charset="0"/>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IN" sz="2000" b="1" dirty="0"/>
              <a:t>400gms Healthy v/s 400gms Junk food equiv</a:t>
            </a:r>
            <a:r>
              <a:rPr lang="en-IN" sz="2000" dirty="0"/>
              <a:t>.</a:t>
            </a:r>
            <a:endParaRPr lang="en-US" sz="2000" dirty="0"/>
          </a:p>
        </p:txBody>
      </p:sp>
    </p:spTree>
    <p:extLst>
      <p:ext uri="{BB962C8B-B14F-4D97-AF65-F5344CB8AC3E}">
        <p14:creationId xmlns:p14="http://schemas.microsoft.com/office/powerpoint/2010/main" val="426581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815" y="358488"/>
            <a:ext cx="9906171" cy="864585"/>
          </a:xfrm>
        </p:spPr>
        <p:txBody>
          <a:bodyPr/>
          <a:lstStyle/>
          <a:p>
            <a:r>
              <a:rPr lang="en-IN" u="sng" dirty="0"/>
              <a:t>Read Food Label for Healthy Choice</a:t>
            </a:r>
            <a:endParaRPr lang="en-US" u="sng" dirty="0"/>
          </a:p>
        </p:txBody>
      </p:sp>
      <p:pic>
        <p:nvPicPr>
          <p:cNvPr id="7" name="Content Placeholder 6"/>
          <p:cNvPicPr>
            <a:picLocks noGrp="1" noChangeAspect="1"/>
          </p:cNvPicPr>
          <p:nvPr>
            <p:ph sz="half" idx="4294967295"/>
          </p:nvPr>
        </p:nvPicPr>
        <p:blipFill rotWithShape="1">
          <a:blip r:embed="rId3" cstate="email">
            <a:extLst>
              <a:ext uri="{28A0092B-C50C-407E-A947-70E740481C1C}">
                <a14:useLocalDpi xmlns:a14="http://schemas.microsoft.com/office/drawing/2010/main"/>
              </a:ext>
            </a:extLst>
          </a:blip>
          <a:srcRect/>
          <a:stretch/>
        </p:blipFill>
        <p:spPr>
          <a:xfrm>
            <a:off x="5582450" y="3444356"/>
            <a:ext cx="2936656" cy="2232320"/>
          </a:xfrm>
        </p:spPr>
      </p:pic>
      <p:pic>
        <p:nvPicPr>
          <p:cNvPr id="9" name="Google Shape;493;p2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07361" y="1229710"/>
            <a:ext cx="4343406" cy="2136945"/>
          </a:xfrm>
          <a:prstGeom prst="rect">
            <a:avLst/>
          </a:prstGeom>
          <a:noFill/>
          <a:ln w="9525" cap="flat" cmpd="sng">
            <a:solidFill>
              <a:schemeClr val="dk2"/>
            </a:solidFill>
            <a:prstDash val="solid"/>
            <a:round/>
            <a:headEnd type="none" w="sm" len="sm"/>
            <a:tailEnd type="none" w="sm" len="sm"/>
          </a:ln>
        </p:spPr>
      </p:pic>
      <p:pic>
        <p:nvPicPr>
          <p:cNvPr id="10" name="Google Shape;483;p24" descr="Tabl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5663058" y="1183752"/>
            <a:ext cx="2754086" cy="2182903"/>
          </a:xfrm>
          <a:prstGeom prst="rect">
            <a:avLst/>
          </a:prstGeom>
          <a:noFill/>
          <a:ln>
            <a:noFill/>
          </a:ln>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42915" y="3966608"/>
            <a:ext cx="4239576" cy="1662381"/>
          </a:xfrm>
          <a:prstGeom prst="rect">
            <a:avLst/>
          </a:prstGeom>
        </p:spPr>
      </p:pic>
      <p:graphicFrame>
        <p:nvGraphicFramePr>
          <p:cNvPr id="3" name="Diagram 2"/>
          <p:cNvGraphicFramePr/>
          <p:nvPr>
            <p:extLst>
              <p:ext uri="{D42A27DB-BD31-4B8C-83A1-F6EECF244321}">
                <p14:modId xmlns:p14="http://schemas.microsoft.com/office/powerpoint/2010/main" val="2039469939"/>
              </p:ext>
            </p:extLst>
          </p:nvPr>
        </p:nvGraphicFramePr>
        <p:xfrm>
          <a:off x="8587699" y="1568394"/>
          <a:ext cx="3078082" cy="322940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p:cNvSpPr txBox="1"/>
          <p:nvPr/>
        </p:nvSpPr>
        <p:spPr>
          <a:xfrm>
            <a:off x="8055033" y="6029651"/>
            <a:ext cx="3863340" cy="338554"/>
          </a:xfrm>
          <a:prstGeom prst="rect">
            <a:avLst/>
          </a:prstGeom>
          <a:noFill/>
        </p:spPr>
        <p:txBody>
          <a:bodyPr wrap="square" rtlCol="0">
            <a:spAutoFit/>
          </a:bodyPr>
          <a:lstStyle/>
          <a:p>
            <a:r>
              <a:rPr lang="en-IN" sz="1600" i="1" dirty="0">
                <a:latin typeface="Times New Roman" panose="02020603050405020304" pitchFamily="18" charset="0"/>
                <a:cs typeface="Times New Roman" panose="02020603050405020304" pitchFamily="18" charset="0"/>
              </a:rPr>
              <a:t>Ref: SSS Presidential Action program of IAP</a:t>
            </a:r>
            <a:endParaRPr lang="en-US" sz="1600" i="1" dirty="0">
              <a:latin typeface="Times New Roman" panose="02020603050405020304" pitchFamily="18" charset="0"/>
              <a:cs typeface="Times New Roman" panose="02020603050405020304" pitchFamily="18" charset="0"/>
            </a:endParaRPr>
          </a:p>
        </p:txBody>
      </p:sp>
      <p:sp>
        <p:nvSpPr>
          <p:cNvPr id="2" name="Content Placeholder 1"/>
          <p:cNvSpPr>
            <a:spLocks noGrp="1"/>
          </p:cNvSpPr>
          <p:nvPr>
            <p:ph idx="1"/>
          </p:nvPr>
        </p:nvSpPr>
        <p:spPr>
          <a:xfrm>
            <a:off x="838201" y="2094296"/>
            <a:ext cx="7578944" cy="2851778"/>
          </a:xfrm>
        </p:spPr>
        <p:txBody>
          <a:bodyPr/>
          <a:lstStyle/>
          <a:p>
            <a:endParaRPr lang="en-US" dirty="0"/>
          </a:p>
        </p:txBody>
      </p:sp>
      <p:sp>
        <p:nvSpPr>
          <p:cNvPr id="12" name="Rounded Rectangle 11"/>
          <p:cNvSpPr/>
          <p:nvPr/>
        </p:nvSpPr>
        <p:spPr>
          <a:xfrm>
            <a:off x="2052161" y="3366655"/>
            <a:ext cx="2421083" cy="48464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a:solidFill>
                  <a:schemeClr val="tx1"/>
                </a:solidFill>
                <a:latin typeface="Times New Roman" panose="02020603050405020304" pitchFamily="18" charset="0"/>
                <a:cs typeface="Times New Roman" panose="02020603050405020304" pitchFamily="18" charset="0"/>
              </a:rPr>
              <a:t>Ignore False Claims</a:t>
            </a:r>
            <a:endParaRPr lang="en-US" sz="2000" b="1" dirty="0">
              <a:solidFill>
                <a:schemeClr val="tx1"/>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5829847" y="5628989"/>
            <a:ext cx="2441862" cy="44835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tx1"/>
                </a:solidFill>
                <a:latin typeface="Times New Roman" panose="02020603050405020304" pitchFamily="18" charset="0"/>
                <a:cs typeface="Times New Roman" panose="02020603050405020304" pitchFamily="18" charset="0"/>
              </a:rPr>
              <a:t>Look for safety Logos</a:t>
            </a:r>
            <a:endParaRPr lang="en-US" b="1"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1589811" y="5642262"/>
            <a:ext cx="3325091" cy="44108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b="1" dirty="0">
                <a:solidFill>
                  <a:schemeClr val="tx1"/>
                </a:solidFill>
                <a:latin typeface="Times New Roman" panose="02020603050405020304" pitchFamily="18" charset="0"/>
                <a:cs typeface="Times New Roman" panose="02020603050405020304" pitchFamily="18" charset="0"/>
              </a:rPr>
              <a:t>Read e-Codes for Preservatives </a:t>
            </a:r>
            <a:endParaRPr lang="en-US"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182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2837" y="1104399"/>
            <a:ext cx="4941704" cy="4694430"/>
          </a:xfrm>
          <a:prstGeom prst="rect">
            <a:avLst/>
          </a:prstGeom>
        </p:spPr>
      </p:pic>
      <p:graphicFrame>
        <p:nvGraphicFramePr>
          <p:cNvPr id="2" name="Content Placeholder 1"/>
          <p:cNvGraphicFramePr>
            <a:graphicFrameLocks noGrp="1"/>
          </p:cNvGraphicFramePr>
          <p:nvPr>
            <p:ph idx="1"/>
            <p:extLst>
              <p:ext uri="{D42A27DB-BD31-4B8C-83A1-F6EECF244321}">
                <p14:modId xmlns:p14="http://schemas.microsoft.com/office/powerpoint/2010/main" val="648515908"/>
              </p:ext>
            </p:extLst>
          </p:nvPr>
        </p:nvGraphicFramePr>
        <p:xfrm>
          <a:off x="5974772" y="2617391"/>
          <a:ext cx="5579919" cy="22455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07893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014469826"/>
              </p:ext>
            </p:extLst>
          </p:nvPr>
        </p:nvGraphicFramePr>
        <p:xfrm>
          <a:off x="946317" y="1229710"/>
          <a:ext cx="5703865" cy="4561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1142915" y="365125"/>
            <a:ext cx="4644821" cy="864585"/>
          </a:xfrm>
        </p:spPr>
        <p:txBody>
          <a:bodyPr/>
          <a:lstStyle/>
          <a:p>
            <a:r>
              <a:rPr lang="en-IN" u="sng" dirty="0"/>
              <a:t>Undernutrition </a:t>
            </a:r>
            <a:endParaRPr lang="en-US" u="sng" dirty="0"/>
          </a:p>
        </p:txBody>
      </p:sp>
      <p:pic>
        <p:nvPicPr>
          <p:cNvPr id="4" name="Picture 3"/>
          <p:cNvPicPr>
            <a:picLocks noChangeAspect="1"/>
          </p:cNvPicPr>
          <p:nvPr/>
        </p:nvPicPr>
        <p:blipFill>
          <a:blip r:embed="rId8"/>
          <a:stretch>
            <a:fillRect/>
          </a:stretch>
        </p:blipFill>
        <p:spPr>
          <a:xfrm>
            <a:off x="6826828" y="1636746"/>
            <a:ext cx="4883728" cy="3747535"/>
          </a:xfrm>
          <a:prstGeom prst="rect">
            <a:avLst/>
          </a:prstGeom>
        </p:spPr>
      </p:pic>
    </p:spTree>
    <p:extLst>
      <p:ext uri="{BB962C8B-B14F-4D97-AF65-F5344CB8AC3E}">
        <p14:creationId xmlns:p14="http://schemas.microsoft.com/office/powerpoint/2010/main" val="2030076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18E3625-42E1-EEA7-4FAB-4FBD9E10F1A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C3A358-77CB-DF66-6B25-D05FE915AC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CBDC986D-E4FE-22FF-8762-C01BC150E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7ED37B71-3298-2741-77E3-6ED487E356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AEF47EBF-3CC6-8514-714B-084744965318}"/>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Title 10">
            <a:extLst>
              <a:ext uri="{FF2B5EF4-FFF2-40B4-BE49-F238E27FC236}">
                <a16:creationId xmlns:a16="http://schemas.microsoft.com/office/drawing/2014/main" id="{B0C78E81-AB28-8E04-0316-DE3C602C489C}"/>
              </a:ext>
            </a:extLst>
          </p:cNvPr>
          <p:cNvSpPr>
            <a:spLocks noGrp="1"/>
          </p:cNvSpPr>
          <p:nvPr>
            <p:ph type="ctrTitle"/>
          </p:nvPr>
        </p:nvSpPr>
        <p:spPr>
          <a:xfrm>
            <a:off x="1524000" y="1122363"/>
            <a:ext cx="9144000" cy="831813"/>
          </a:xfrm>
        </p:spPr>
        <p:txBody>
          <a:bodyPr>
            <a:normAutofit fontScale="90000"/>
          </a:bodyPr>
          <a:lstStyle/>
          <a:p>
            <a:r>
              <a:rPr lang="en-US" b="1" dirty="0">
                <a:latin typeface="Times New Roman" panose="02020603050405020304" pitchFamily="18" charset="0"/>
                <a:cs typeface="Times New Roman" panose="02020603050405020304" pitchFamily="18" charset="0"/>
              </a:rPr>
              <a:t>Concept</a:t>
            </a:r>
            <a:endParaRPr lang="en-IN" dirty="0"/>
          </a:p>
        </p:txBody>
      </p:sp>
      <p:sp>
        <p:nvSpPr>
          <p:cNvPr id="15" name="Subtitle 14">
            <a:extLst>
              <a:ext uri="{FF2B5EF4-FFF2-40B4-BE49-F238E27FC236}">
                <a16:creationId xmlns:a16="http://schemas.microsoft.com/office/drawing/2014/main" id="{D8D93E0B-E54F-E7D4-2A85-C196FC60DBEF}"/>
              </a:ext>
            </a:extLst>
          </p:cNvPr>
          <p:cNvSpPr>
            <a:spLocks noGrp="1"/>
          </p:cNvSpPr>
          <p:nvPr>
            <p:ph type="subTitle" idx="1"/>
          </p:nvPr>
        </p:nvSpPr>
        <p:spPr>
          <a:xfrm>
            <a:off x="1075765" y="1999703"/>
            <a:ext cx="9813363" cy="4090363"/>
          </a:xfrm>
        </p:spPr>
        <p:txBody>
          <a:bodyPr>
            <a:normAutofit/>
          </a:bodyPr>
          <a:lstStyle/>
          <a:p>
            <a:pPr algn="just">
              <a:lnSpc>
                <a:spcPct val="100000"/>
              </a:lnSpc>
              <a:buNone/>
            </a:pPr>
            <a:r>
              <a:rPr lang="en-US" sz="2000" b="1" dirty="0">
                <a:latin typeface="Times New Roman" panose="02020603050405020304" pitchFamily="18" charset="0"/>
                <a:cs typeface="Times New Roman" panose="02020603050405020304" pitchFamily="18" charset="0"/>
              </a:rPr>
              <a:t>Adolescence is a crucial stage in an individual's life marked by physical, social, emotional, and cognitive changes. During this period, adolescents require guidance and support from various sources, including teachers.</a:t>
            </a:r>
          </a:p>
          <a:p>
            <a:pPr algn="just">
              <a:lnSpc>
                <a:spcPct val="100000"/>
              </a:lnSpc>
              <a:buNone/>
            </a:pPr>
            <a:endParaRPr lang="en-US" sz="2000" b="1" dirty="0">
              <a:latin typeface="Times New Roman" panose="02020603050405020304" pitchFamily="18" charset="0"/>
              <a:cs typeface="Times New Roman" panose="02020603050405020304" pitchFamily="18" charset="0"/>
            </a:endParaRPr>
          </a:p>
          <a:p>
            <a:pPr algn="just">
              <a:lnSpc>
                <a:spcPct val="100000"/>
              </a:lnSpc>
              <a:buNone/>
            </a:pPr>
            <a:r>
              <a:rPr lang="en-US" sz="2000" b="1" dirty="0">
                <a:latin typeface="Times New Roman" panose="02020603050405020304" pitchFamily="18" charset="0"/>
                <a:cs typeface="Times New Roman" panose="02020603050405020304" pitchFamily="18" charset="0"/>
              </a:rPr>
              <a:t>Teachers, as important stakeholders, play a significant role in the overall development of adolescents and their well being, as they spend a considerable amount of time with them in school settings.</a:t>
            </a:r>
          </a:p>
          <a:p>
            <a:pPr marL="0" indent="0" algn="l">
              <a:lnSpc>
                <a:spcPct val="100000"/>
              </a:lnSpc>
              <a:buNone/>
            </a:pPr>
            <a:endParaRPr lang="en-US" sz="2000" b="1" dirty="0">
              <a:solidFill>
                <a:srgbClr val="00B0F0"/>
              </a:solidFill>
              <a:latin typeface="Times New Roman" panose="02020603050405020304" pitchFamily="18" charset="0"/>
              <a:cs typeface="Times New Roman" panose="02020603050405020304" pitchFamily="18" charset="0"/>
            </a:endParaRPr>
          </a:p>
          <a:p>
            <a:pPr marL="0" indent="0" algn="l">
              <a:lnSpc>
                <a:spcPct val="100000"/>
              </a:lnSpc>
              <a:buNone/>
            </a:pPr>
            <a:r>
              <a:rPr lang="en-US" sz="2000" b="1" dirty="0">
                <a:solidFill>
                  <a:srgbClr val="00B0F0"/>
                </a:solidFill>
                <a:latin typeface="Times New Roman" panose="02020603050405020304" pitchFamily="18" charset="0"/>
                <a:cs typeface="Times New Roman" panose="02020603050405020304" pitchFamily="18" charset="0"/>
              </a:rPr>
              <a:t>Therefore, it is essential to equip teachers with the necessary skills and</a:t>
            </a:r>
          </a:p>
          <a:p>
            <a:pPr marL="0" indent="0" algn="l">
              <a:lnSpc>
                <a:spcPct val="100000"/>
              </a:lnSpc>
              <a:buNone/>
            </a:pPr>
            <a:r>
              <a:rPr lang="en-US" sz="2000" b="1" dirty="0">
                <a:solidFill>
                  <a:srgbClr val="00B0F0"/>
                </a:solidFill>
                <a:latin typeface="Times New Roman" panose="02020603050405020304" pitchFamily="18" charset="0"/>
                <a:cs typeface="Times New Roman" panose="02020603050405020304" pitchFamily="18" charset="0"/>
              </a:rPr>
              <a:t>knowledge to effectively support and care for adolescents.</a:t>
            </a:r>
            <a:endParaRPr lang="en-IN" sz="2000" b="1" dirty="0">
              <a:solidFill>
                <a:srgbClr val="00B0F0"/>
              </a:solidFill>
              <a:latin typeface="Times New Roman" panose="02020603050405020304" pitchFamily="18" charset="0"/>
              <a:cs typeface="Times New Roman" panose="02020603050405020304" pitchFamily="18" charset="0"/>
            </a:endParaRPr>
          </a:p>
          <a:p>
            <a:pPr algn="l">
              <a:lnSpc>
                <a:spcPct val="100000"/>
              </a:lnSpc>
            </a:pPr>
            <a:endParaRPr lang="en-IN" sz="2000" b="1" dirty="0">
              <a:latin typeface="Times New Roman" panose="02020603050405020304" pitchFamily="18" charset="0"/>
              <a:cs typeface="Times New Roman" panose="02020603050405020304" pitchFamily="18" charset="0"/>
            </a:endParaRPr>
          </a:p>
        </p:txBody>
      </p:sp>
      <p:pic>
        <p:nvPicPr>
          <p:cNvPr id="22" name="Picture 21" descr="Pedicriticon Pune 2023">
            <a:extLst>
              <a:ext uri="{FF2B5EF4-FFF2-40B4-BE49-F238E27FC236}">
                <a16:creationId xmlns:a16="http://schemas.microsoft.com/office/drawing/2014/main" id="{924442C3-21D2-491D-7E38-70339ECBB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887" y="577748"/>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logo with hands reaching out to a child&#10;&#10;Description automatically generated">
            <a:extLst>
              <a:ext uri="{FF2B5EF4-FFF2-40B4-BE49-F238E27FC236}">
                <a16:creationId xmlns:a16="http://schemas.microsoft.com/office/drawing/2014/main" id="{099512AA-A6CA-4FBA-30A6-A71CB730B2C1}"/>
              </a:ext>
            </a:extLst>
          </p:cNvPr>
          <p:cNvPicPr>
            <a:picLocks noChangeAspect="1"/>
          </p:cNvPicPr>
          <p:nvPr/>
        </p:nvPicPr>
        <p:blipFill>
          <a:blip r:embed="rId3"/>
          <a:stretch>
            <a:fillRect/>
          </a:stretch>
        </p:blipFill>
        <p:spPr>
          <a:xfrm>
            <a:off x="10478186" y="767934"/>
            <a:ext cx="900000" cy="900000"/>
          </a:xfrm>
          <a:prstGeom prst="rect">
            <a:avLst/>
          </a:prstGeom>
        </p:spPr>
      </p:pic>
    </p:spTree>
    <p:extLst>
      <p:ext uri="{BB962C8B-B14F-4D97-AF65-F5344CB8AC3E}">
        <p14:creationId xmlns:p14="http://schemas.microsoft.com/office/powerpoint/2010/main" val="2058341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graphicFrame>
        <p:nvGraphicFramePr>
          <p:cNvPr id="10" name="Diagram 9"/>
          <p:cNvGraphicFramePr/>
          <p:nvPr>
            <p:extLst>
              <p:ext uri="{D42A27DB-BD31-4B8C-83A1-F6EECF244321}">
                <p14:modId xmlns:p14="http://schemas.microsoft.com/office/powerpoint/2010/main" val="3240673787"/>
              </p:ext>
            </p:extLst>
          </p:nvPr>
        </p:nvGraphicFramePr>
        <p:xfrm>
          <a:off x="6128103" y="5720176"/>
          <a:ext cx="5447370" cy="8001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3" name="Diagram 2"/>
          <p:cNvGraphicFramePr/>
          <p:nvPr>
            <p:extLst>
              <p:ext uri="{D42A27DB-BD31-4B8C-83A1-F6EECF244321}">
                <p14:modId xmlns:p14="http://schemas.microsoft.com/office/powerpoint/2010/main" val="4170570427"/>
              </p:ext>
            </p:extLst>
          </p:nvPr>
        </p:nvGraphicFramePr>
        <p:xfrm>
          <a:off x="1143214" y="5760950"/>
          <a:ext cx="4768174" cy="75941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p:cNvSpPr>
            <a:spLocks noGrp="1"/>
          </p:cNvSpPr>
          <p:nvPr>
            <p:ph type="title"/>
          </p:nvPr>
        </p:nvSpPr>
        <p:spPr>
          <a:xfrm>
            <a:off x="1433861" y="129097"/>
            <a:ext cx="9906171" cy="864585"/>
          </a:xfrm>
        </p:spPr>
        <p:txBody>
          <a:bodyPr/>
          <a:lstStyle/>
          <a:p>
            <a:r>
              <a:rPr lang="en-IN" u="sng" dirty="0"/>
              <a:t>Encourage Regular Physical Activity</a:t>
            </a:r>
            <a:endParaRPr lang="en-US" u="sng" dirty="0"/>
          </a:p>
        </p:txBody>
      </p:sp>
      <p:pic>
        <p:nvPicPr>
          <p:cNvPr id="5" name="Picture 4"/>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419396" y="832852"/>
            <a:ext cx="7277760" cy="2918265"/>
          </a:xfrm>
          <a:prstGeom prst="rect">
            <a:avLst/>
          </a:prstGeom>
        </p:spPr>
      </p:pic>
      <p:graphicFrame>
        <p:nvGraphicFramePr>
          <p:cNvPr id="9" name="Diagram 8"/>
          <p:cNvGraphicFramePr/>
          <p:nvPr>
            <p:extLst>
              <p:ext uri="{D42A27DB-BD31-4B8C-83A1-F6EECF244321}">
                <p14:modId xmlns:p14="http://schemas.microsoft.com/office/powerpoint/2010/main" val="1494088685"/>
              </p:ext>
            </p:extLst>
          </p:nvPr>
        </p:nvGraphicFramePr>
        <p:xfrm>
          <a:off x="6192978" y="3658521"/>
          <a:ext cx="5403272" cy="3835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8" name="Content Placeholder 7"/>
          <p:cNvPicPr>
            <a:picLocks noGrp="1" noChangeAspect="1"/>
          </p:cNvPicPr>
          <p:nvPr>
            <p:ph idx="1"/>
          </p:nvPr>
        </p:nvPicPr>
        <p:blipFill>
          <a:blip r:embed="rId19"/>
          <a:stretch>
            <a:fillRect/>
          </a:stretch>
        </p:blipFill>
        <p:spPr>
          <a:xfrm>
            <a:off x="1205697" y="3665920"/>
            <a:ext cx="4672885" cy="2054256"/>
          </a:xfrm>
          <a:prstGeom prst="rect">
            <a:avLst/>
          </a:prstGeom>
        </p:spPr>
      </p:pic>
      <p:pic>
        <p:nvPicPr>
          <p:cNvPr id="13" name="Picture 1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7508670" y="4026480"/>
            <a:ext cx="2487384" cy="1709285"/>
          </a:xfrm>
          <a:prstGeom prst="rect">
            <a:avLst/>
          </a:prstGeom>
        </p:spPr>
      </p:pic>
      <p:pic>
        <p:nvPicPr>
          <p:cNvPr id="14" name="Picture 1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1319779" y="1094712"/>
            <a:ext cx="2985535" cy="2394543"/>
          </a:xfrm>
          <a:prstGeom prst="rect">
            <a:avLst/>
          </a:prstGeom>
        </p:spPr>
      </p:pic>
    </p:spTree>
    <p:extLst>
      <p:ext uri="{BB962C8B-B14F-4D97-AF65-F5344CB8AC3E}">
        <p14:creationId xmlns:p14="http://schemas.microsoft.com/office/powerpoint/2010/main" val="6327020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66471349"/>
              </p:ext>
            </p:extLst>
          </p:nvPr>
        </p:nvGraphicFramePr>
        <p:xfrm>
          <a:off x="5677583" y="1135628"/>
          <a:ext cx="5520158" cy="50707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p:cNvSpPr>
            <a:spLocks noGrp="1"/>
          </p:cNvSpPr>
          <p:nvPr>
            <p:ph type="title"/>
          </p:nvPr>
        </p:nvSpPr>
        <p:spPr>
          <a:xfrm>
            <a:off x="1392296" y="186405"/>
            <a:ext cx="9906171" cy="864585"/>
          </a:xfrm>
        </p:spPr>
        <p:txBody>
          <a:bodyPr/>
          <a:lstStyle/>
          <a:p>
            <a:r>
              <a:rPr lang="en-IN" u="sng" dirty="0"/>
              <a:t>Ensure Proper Sleep &amp; Sleep Hygiene</a:t>
            </a:r>
            <a:endParaRPr lang="en-US" u="sng" dirty="0"/>
          </a:p>
        </p:txBody>
      </p:sp>
      <p:sp>
        <p:nvSpPr>
          <p:cNvPr id="10" name="TextBox 9"/>
          <p:cNvSpPr txBox="1"/>
          <p:nvPr/>
        </p:nvSpPr>
        <p:spPr>
          <a:xfrm>
            <a:off x="7366050" y="5716323"/>
            <a:ext cx="3831691" cy="338554"/>
          </a:xfrm>
          <a:prstGeom prst="rect">
            <a:avLst/>
          </a:prstGeom>
          <a:noFill/>
        </p:spPr>
        <p:txBody>
          <a:bodyPr wrap="square" rtlCol="0">
            <a:spAutoFit/>
          </a:bodyPr>
          <a:lstStyle/>
          <a:p>
            <a:r>
              <a:rPr lang="en-IN" sz="1600" i="1" dirty="0">
                <a:latin typeface="Times New Roman" panose="02020603050405020304" pitchFamily="18" charset="0"/>
                <a:cs typeface="Times New Roman" panose="02020603050405020304" pitchFamily="18" charset="0"/>
              </a:rPr>
              <a:t>Ref: SSS Presidential Action program of IAP</a:t>
            </a:r>
            <a:endParaRPr lang="en-US" sz="1600" i="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3271" y="1229709"/>
            <a:ext cx="4715475" cy="4655891"/>
          </a:xfrm>
          <a:prstGeom prst="rect">
            <a:avLst/>
          </a:prstGeom>
        </p:spPr>
      </p:pic>
      <p:pic>
        <p:nvPicPr>
          <p:cNvPr id="5" name="Picture 4"/>
          <p:cNvPicPr>
            <a:picLocks noChangeAspect="1"/>
          </p:cNvPicPr>
          <p:nvPr/>
        </p:nvPicPr>
        <p:blipFill>
          <a:blip r:embed="rId9"/>
          <a:stretch>
            <a:fillRect/>
          </a:stretch>
        </p:blipFill>
        <p:spPr>
          <a:xfrm>
            <a:off x="833270" y="3969327"/>
            <a:ext cx="4715475" cy="1916273"/>
          </a:xfrm>
          <a:prstGeom prst="rect">
            <a:avLst/>
          </a:prstGeom>
        </p:spPr>
      </p:pic>
    </p:spTree>
    <p:extLst>
      <p:ext uri="{BB962C8B-B14F-4D97-AF65-F5344CB8AC3E}">
        <p14:creationId xmlns:p14="http://schemas.microsoft.com/office/powerpoint/2010/main" val="2220124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194956" y="3766951"/>
            <a:ext cx="4444369" cy="2028375"/>
          </a:xfrm>
          <a:prstGeom prst="rect">
            <a:avLst/>
          </a:prstGeom>
        </p:spPr>
      </p:pic>
      <p:grpSp>
        <p:nvGrpSpPr>
          <p:cNvPr id="5" name="Group 4"/>
          <p:cNvGrpSpPr/>
          <p:nvPr/>
        </p:nvGrpSpPr>
        <p:grpSpPr>
          <a:xfrm>
            <a:off x="1401017" y="907590"/>
            <a:ext cx="9977028" cy="683354"/>
            <a:chOff x="1118754" y="0"/>
            <a:chExt cx="8278090" cy="683354"/>
          </a:xfrm>
          <a:solidFill>
            <a:schemeClr val="accent4">
              <a:lumMod val="40000"/>
              <a:lumOff val="60000"/>
            </a:schemeClr>
          </a:solidFill>
        </p:grpSpPr>
        <p:sp>
          <p:nvSpPr>
            <p:cNvPr id="6" name="Rounded Rectangle 5"/>
            <p:cNvSpPr/>
            <p:nvPr/>
          </p:nvSpPr>
          <p:spPr>
            <a:xfrm>
              <a:off x="1118754" y="0"/>
              <a:ext cx="8278090" cy="683354"/>
            </a:xfrm>
            <a:prstGeom prst="roundRect">
              <a:avLst/>
            </a:prstGeom>
            <a:grp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7" name="Rounded Rectangle 4"/>
            <p:cNvSpPr/>
            <p:nvPr/>
          </p:nvSpPr>
          <p:spPr>
            <a:xfrm>
              <a:off x="1152113" y="33359"/>
              <a:ext cx="8211372" cy="6166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106680" rIns="106680" bIns="106680" numCol="1" spcCol="1270" anchor="ctr" anchorCtr="0">
              <a:noAutofit/>
            </a:bodyPr>
            <a:lstStyle/>
            <a:p>
              <a:pPr lvl="0" algn="l" defTabSz="1244600" rtl="0">
                <a:lnSpc>
                  <a:spcPct val="90000"/>
                </a:lnSpc>
                <a:spcBef>
                  <a:spcPct val="0"/>
                </a:spcBef>
                <a:spcAft>
                  <a:spcPct val="35000"/>
                </a:spcAft>
              </a:pPr>
              <a:r>
                <a:rPr lang="en-US" sz="2800" b="1" kern="1200" dirty="0">
                  <a:solidFill>
                    <a:schemeClr val="tx1"/>
                  </a:solidFill>
                  <a:latin typeface="Times New Roman" panose="02020603050405020304" pitchFamily="18" charset="0"/>
                  <a:cs typeface="Times New Roman" panose="02020603050405020304" pitchFamily="18" charset="0"/>
                </a:rPr>
                <a:t>Air pollution is one of the main </a:t>
              </a:r>
              <a:r>
                <a:rPr lang="en-US" sz="2800" b="1" dirty="0">
                  <a:solidFill>
                    <a:schemeClr val="tx1"/>
                  </a:solidFill>
                  <a:latin typeface="Times New Roman" panose="02020603050405020304" pitchFamily="18" charset="0"/>
                  <a:cs typeface="Times New Roman" panose="02020603050405020304" pitchFamily="18" charset="0"/>
                </a:rPr>
                <a:t>Life Style Disorder</a:t>
              </a:r>
              <a:r>
                <a:rPr lang="en-US" sz="2800" b="1" kern="1200" dirty="0">
                  <a:solidFill>
                    <a:schemeClr val="tx1"/>
                  </a:solidFill>
                  <a:latin typeface="Times New Roman" panose="02020603050405020304" pitchFamily="18" charset="0"/>
                  <a:cs typeface="Times New Roman" panose="02020603050405020304" pitchFamily="18" charset="0"/>
                </a:rPr>
                <a:t> risk factors</a:t>
              </a:r>
            </a:p>
          </p:txBody>
        </p:sp>
      </p:grpSp>
      <p:sp>
        <p:nvSpPr>
          <p:cNvPr id="8" name="Title 2"/>
          <p:cNvSpPr>
            <a:spLocks noGrp="1"/>
          </p:cNvSpPr>
          <p:nvPr>
            <p:ph type="title"/>
          </p:nvPr>
        </p:nvSpPr>
        <p:spPr>
          <a:xfrm>
            <a:off x="2182089" y="180274"/>
            <a:ext cx="8679959" cy="797867"/>
          </a:xfrm>
        </p:spPr>
        <p:txBody>
          <a:bodyPr/>
          <a:lstStyle/>
          <a:p>
            <a:r>
              <a:rPr lang="en-IN" u="sng" dirty="0"/>
              <a:t>Improve Air Quality</a:t>
            </a:r>
            <a:endParaRPr lang="en-US" u="sng" dirty="0"/>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70864" y="2171700"/>
            <a:ext cx="5507181" cy="3709555"/>
          </a:xfrm>
          <a:prstGeom prst="rect">
            <a:avLst/>
          </a:prstGeom>
          <a:ln w="19050">
            <a:solidFill>
              <a:schemeClr val="tx1"/>
            </a:solidFill>
          </a:ln>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94956" y="1759812"/>
            <a:ext cx="4426526" cy="1944793"/>
          </a:xfrm>
          <a:prstGeom prst="rect">
            <a:avLst/>
          </a:prstGeom>
        </p:spPr>
      </p:pic>
      <p:sp>
        <p:nvSpPr>
          <p:cNvPr id="14" name="Rounded Rectangle 13"/>
          <p:cNvSpPr/>
          <p:nvPr/>
        </p:nvSpPr>
        <p:spPr>
          <a:xfrm>
            <a:off x="1194956" y="5779583"/>
            <a:ext cx="4444369" cy="590044"/>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b="1" dirty="0">
                <a:solidFill>
                  <a:schemeClr val="tx1"/>
                </a:solidFill>
                <a:latin typeface="Times New Roman" panose="02020603050405020304" pitchFamily="18" charset="0"/>
                <a:cs typeface="Times New Roman" panose="02020603050405020304" pitchFamily="18" charset="0"/>
              </a:rPr>
              <a:t>Noise pollution and use of Ear plugs also contribute to Health Disorders</a:t>
            </a:r>
            <a:endParaRPr lang="en-US" sz="20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6"/>
          <a:stretch>
            <a:fillRect/>
          </a:stretch>
        </p:blipFill>
        <p:spPr>
          <a:xfrm>
            <a:off x="1876844" y="1217173"/>
            <a:ext cx="8438312" cy="4562410"/>
          </a:xfrm>
          <a:prstGeom prst="rect">
            <a:avLst/>
          </a:prstGeom>
        </p:spPr>
      </p:pic>
    </p:spTree>
    <p:extLst>
      <p:ext uri="{BB962C8B-B14F-4D97-AF65-F5344CB8AC3E}">
        <p14:creationId xmlns:p14="http://schemas.microsoft.com/office/powerpoint/2010/main" val="3255214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452755" y="708293"/>
            <a:ext cx="3475436" cy="1800225"/>
          </a:xfrm>
          <a:prstGeom prst="rect">
            <a:avLst/>
          </a:prstGeom>
        </p:spPr>
      </p:pic>
      <p:pic>
        <p:nvPicPr>
          <p:cNvPr id="5" name="Picture 4"/>
          <p:cNvPicPr>
            <a:picLocks noChangeAspect="1"/>
          </p:cNvPicPr>
          <p:nvPr/>
        </p:nvPicPr>
        <p:blipFill>
          <a:blip r:embed="rId4"/>
          <a:stretch>
            <a:fillRect/>
          </a:stretch>
        </p:blipFill>
        <p:spPr>
          <a:xfrm>
            <a:off x="1325479" y="2375220"/>
            <a:ext cx="4735656" cy="1552575"/>
          </a:xfrm>
          <a:prstGeom prst="rect">
            <a:avLst/>
          </a:prstGeom>
        </p:spPr>
      </p:pic>
      <p:pic>
        <p:nvPicPr>
          <p:cNvPr id="6" name="Picture 5"/>
          <p:cNvPicPr>
            <a:picLocks noChangeAspect="1"/>
          </p:cNvPicPr>
          <p:nvPr/>
        </p:nvPicPr>
        <p:blipFill>
          <a:blip r:embed="rId5"/>
          <a:stretch>
            <a:fillRect/>
          </a:stretch>
        </p:blipFill>
        <p:spPr>
          <a:xfrm>
            <a:off x="6680114" y="3764326"/>
            <a:ext cx="3903082" cy="1589737"/>
          </a:xfrm>
          <a:prstGeom prst="rect">
            <a:avLst/>
          </a:prstGeom>
        </p:spPr>
      </p:pic>
      <p:sp>
        <p:nvSpPr>
          <p:cNvPr id="3" name="Title 2"/>
          <p:cNvSpPr>
            <a:spLocks noGrp="1"/>
          </p:cNvSpPr>
          <p:nvPr>
            <p:ph type="title"/>
          </p:nvPr>
        </p:nvSpPr>
        <p:spPr>
          <a:xfrm>
            <a:off x="1142915" y="249383"/>
            <a:ext cx="9906171" cy="737754"/>
          </a:xfrm>
        </p:spPr>
        <p:txBody>
          <a:bodyPr>
            <a:normAutofit/>
          </a:bodyPr>
          <a:lstStyle/>
          <a:p>
            <a:r>
              <a:rPr lang="en-IN" u="sng" dirty="0"/>
              <a:t>Other Lifestyle modifications needed:</a:t>
            </a:r>
            <a:endParaRPr lang="en-US" u="sng" dirty="0"/>
          </a:p>
        </p:txBody>
      </p:sp>
      <p:grpSp>
        <p:nvGrpSpPr>
          <p:cNvPr id="7" name="Group 6"/>
          <p:cNvGrpSpPr/>
          <p:nvPr/>
        </p:nvGrpSpPr>
        <p:grpSpPr>
          <a:xfrm>
            <a:off x="6171811" y="2511447"/>
            <a:ext cx="4919689" cy="1315764"/>
            <a:chOff x="642909" y="1800226"/>
            <a:chExt cx="4919689" cy="1458841"/>
          </a:xfrm>
        </p:grpSpPr>
        <p:sp>
          <p:nvSpPr>
            <p:cNvPr id="8" name="Rounded Rectangle 7"/>
            <p:cNvSpPr/>
            <p:nvPr/>
          </p:nvSpPr>
          <p:spPr>
            <a:xfrm>
              <a:off x="642909" y="1800226"/>
              <a:ext cx="4919689" cy="1458841"/>
            </a:xfrm>
            <a:prstGeom prst="roundRect">
              <a:avLst/>
            </a:prstGeom>
          </p:spPr>
          <p:style>
            <a:lnRef idx="2">
              <a:schemeClr val="lt1">
                <a:hueOff val="0"/>
                <a:satOff val="0"/>
                <a:lumOff val="0"/>
                <a:alphaOff val="0"/>
              </a:schemeClr>
            </a:lnRef>
            <a:fillRef idx="1">
              <a:schemeClr val="accent1">
                <a:shade val="50000"/>
                <a:hueOff val="294825"/>
                <a:satOff val="-30989"/>
                <a:lumOff val="26741"/>
                <a:alphaOff val="0"/>
              </a:schemeClr>
            </a:fillRef>
            <a:effectRef idx="0">
              <a:schemeClr val="accent1">
                <a:shade val="50000"/>
                <a:hueOff val="294825"/>
                <a:satOff val="-30989"/>
                <a:lumOff val="26741"/>
                <a:alphaOff val="0"/>
              </a:schemeClr>
            </a:effectRef>
            <a:fontRef idx="minor">
              <a:schemeClr val="lt1"/>
            </a:fontRef>
          </p:style>
        </p:sp>
        <p:sp>
          <p:nvSpPr>
            <p:cNvPr id="10" name="Rounded Rectangle 4"/>
            <p:cNvSpPr/>
            <p:nvPr/>
          </p:nvSpPr>
          <p:spPr>
            <a:xfrm>
              <a:off x="714124" y="1871441"/>
              <a:ext cx="4777259" cy="13164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Learning to handle Mental Stress &amp; Reduction of Screen time</a:t>
              </a:r>
              <a:endParaRPr lang="en-US" sz="2400" kern="1200" dirty="0">
                <a:latin typeface="Times New Roman" panose="02020603050405020304" pitchFamily="18" charset="0"/>
                <a:cs typeface="Times New Roman" panose="02020603050405020304" pitchFamily="18" charset="0"/>
              </a:endParaRPr>
            </a:p>
          </p:txBody>
        </p:sp>
      </p:grpSp>
      <p:grpSp>
        <p:nvGrpSpPr>
          <p:cNvPr id="11" name="Group 10"/>
          <p:cNvGrpSpPr/>
          <p:nvPr/>
        </p:nvGrpSpPr>
        <p:grpSpPr>
          <a:xfrm>
            <a:off x="1353606" y="4039003"/>
            <a:ext cx="4724962" cy="1291318"/>
            <a:chOff x="68835" y="2281869"/>
            <a:chExt cx="4724962" cy="2112673"/>
          </a:xfrm>
        </p:grpSpPr>
        <p:sp>
          <p:nvSpPr>
            <p:cNvPr id="12" name="Rounded Rectangle 11"/>
            <p:cNvSpPr/>
            <p:nvPr/>
          </p:nvSpPr>
          <p:spPr>
            <a:xfrm>
              <a:off x="68835" y="2319857"/>
              <a:ext cx="4724962" cy="2074685"/>
            </a:xfrm>
            <a:prstGeom prst="roundRect">
              <a:avLst/>
            </a:prstGeom>
          </p:spPr>
          <p:style>
            <a:lnRef idx="2">
              <a:schemeClr val="lt1">
                <a:hueOff val="0"/>
                <a:satOff val="0"/>
                <a:lumOff val="0"/>
                <a:alphaOff val="0"/>
              </a:schemeClr>
            </a:lnRef>
            <a:fillRef idx="1">
              <a:schemeClr val="accent1">
                <a:shade val="50000"/>
                <a:hueOff val="393099"/>
                <a:satOff val="-41319"/>
                <a:lumOff val="35655"/>
                <a:alphaOff val="0"/>
              </a:schemeClr>
            </a:fillRef>
            <a:effectRef idx="0">
              <a:schemeClr val="accent1">
                <a:shade val="50000"/>
                <a:hueOff val="393099"/>
                <a:satOff val="-41319"/>
                <a:lumOff val="35655"/>
                <a:alphaOff val="0"/>
              </a:schemeClr>
            </a:effectRef>
            <a:fontRef idx="minor">
              <a:schemeClr val="lt1"/>
            </a:fontRef>
          </p:style>
        </p:sp>
        <p:sp>
          <p:nvSpPr>
            <p:cNvPr id="13" name="Rounded Rectangle 4"/>
            <p:cNvSpPr/>
            <p:nvPr/>
          </p:nvSpPr>
          <p:spPr>
            <a:xfrm>
              <a:off x="187545" y="2281869"/>
              <a:ext cx="4522406" cy="187212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endParaRPr lang="en-US" sz="2400" kern="1200" dirty="0">
                <a:solidFill>
                  <a:schemeClr val="bg1"/>
                </a:solidFill>
                <a:latin typeface="Times New Roman" panose="02020603050405020304" pitchFamily="18" charset="0"/>
                <a:cs typeface="Times New Roman" panose="02020603050405020304" pitchFamily="18" charset="0"/>
              </a:endParaRPr>
            </a:p>
          </p:txBody>
        </p:sp>
        <p:sp>
          <p:nvSpPr>
            <p:cNvPr id="20" name="Rounded Rectangle 4"/>
            <p:cNvSpPr/>
            <p:nvPr/>
          </p:nvSpPr>
          <p:spPr>
            <a:xfrm>
              <a:off x="253958" y="2463812"/>
              <a:ext cx="4522406" cy="187212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a:solidFill>
                    <a:schemeClr val="bg1"/>
                  </a:solidFill>
                  <a:latin typeface="Times New Roman" panose="02020603050405020304" pitchFamily="18" charset="0"/>
                  <a:cs typeface="Times New Roman" panose="02020603050405020304" pitchFamily="18" charset="0"/>
                </a:rPr>
                <a:t>Learning to address Sexual and Reproductive Health  Concerns </a:t>
              </a:r>
              <a:endParaRPr lang="en-US" sz="2400" kern="1200" dirty="0">
                <a:solidFill>
                  <a:schemeClr val="bg1"/>
                </a:solidFill>
                <a:latin typeface="Times New Roman" panose="02020603050405020304" pitchFamily="18" charset="0"/>
                <a:cs typeface="Times New Roman" panose="02020603050405020304" pitchFamily="18" charset="0"/>
              </a:endParaRPr>
            </a:p>
          </p:txBody>
        </p:sp>
      </p:grpSp>
      <p:grpSp>
        <p:nvGrpSpPr>
          <p:cNvPr id="14" name="Group 13"/>
          <p:cNvGrpSpPr/>
          <p:nvPr/>
        </p:nvGrpSpPr>
        <p:grpSpPr>
          <a:xfrm>
            <a:off x="2203543" y="5573805"/>
            <a:ext cx="7512628" cy="785708"/>
            <a:chOff x="102565" y="2326969"/>
            <a:chExt cx="5460033" cy="1956129"/>
          </a:xfrm>
        </p:grpSpPr>
        <p:sp>
          <p:nvSpPr>
            <p:cNvPr id="15" name="Rounded Rectangle 14"/>
            <p:cNvSpPr/>
            <p:nvPr/>
          </p:nvSpPr>
          <p:spPr>
            <a:xfrm>
              <a:off x="102565" y="2326969"/>
              <a:ext cx="5460033" cy="1956129"/>
            </a:xfrm>
            <a:prstGeom prst="roundRect">
              <a:avLst/>
            </a:prstGeom>
          </p:spPr>
          <p:style>
            <a:lnRef idx="2">
              <a:schemeClr val="lt1">
                <a:hueOff val="0"/>
                <a:satOff val="0"/>
                <a:lumOff val="0"/>
                <a:alphaOff val="0"/>
              </a:schemeClr>
            </a:lnRef>
            <a:fillRef idx="1">
              <a:schemeClr val="accent1">
                <a:shade val="50000"/>
                <a:hueOff val="589649"/>
                <a:satOff val="-61978"/>
                <a:lumOff val="53482"/>
                <a:alphaOff val="0"/>
              </a:schemeClr>
            </a:fillRef>
            <a:effectRef idx="0">
              <a:schemeClr val="accent1">
                <a:shade val="50000"/>
                <a:hueOff val="589649"/>
                <a:satOff val="-61978"/>
                <a:lumOff val="53482"/>
                <a:alphaOff val="0"/>
              </a:schemeClr>
            </a:effectRef>
            <a:fontRef idx="minor">
              <a:schemeClr val="lt1"/>
            </a:fontRef>
          </p:style>
        </p:sp>
        <p:sp>
          <p:nvSpPr>
            <p:cNvPr id="16" name="Rounded Rectangle 4"/>
            <p:cNvSpPr/>
            <p:nvPr/>
          </p:nvSpPr>
          <p:spPr>
            <a:xfrm>
              <a:off x="198055" y="2422459"/>
              <a:ext cx="5269053" cy="17651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4780" tIns="72390" rIns="144780" bIns="72390" numCol="1" spcCol="1270" anchor="ctr" anchorCtr="0">
              <a:noAutofit/>
            </a:bodyPr>
            <a:lstStyle/>
            <a:p>
              <a:pPr lvl="0" algn="ctr" defTabSz="1689100" rtl="0">
                <a:lnSpc>
                  <a:spcPct val="90000"/>
                </a:lnSpc>
                <a:spcBef>
                  <a:spcPct val="0"/>
                </a:spcBef>
                <a:spcAft>
                  <a:spcPct val="35000"/>
                </a:spcAft>
              </a:pPr>
              <a:r>
                <a:rPr lang="en-US" sz="2400" b="1" kern="1200" dirty="0">
                  <a:solidFill>
                    <a:schemeClr val="tx1"/>
                  </a:solidFill>
                  <a:latin typeface="Times New Roman" panose="02020603050405020304" pitchFamily="18" charset="0"/>
                  <a:cs typeface="Times New Roman" panose="02020603050405020304" pitchFamily="18" charset="0"/>
                </a:rPr>
                <a:t>Need for regular School health check-ups &amp; Anticipatory Guidance </a:t>
              </a:r>
              <a:endParaRPr lang="en-US" sz="2400" kern="1200" dirty="0">
                <a:solidFill>
                  <a:schemeClr val="tx1"/>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1336174" y="929482"/>
            <a:ext cx="4759826" cy="1279410"/>
            <a:chOff x="422172" y="606810"/>
            <a:chExt cx="4759826" cy="652617"/>
          </a:xfrm>
        </p:grpSpPr>
        <p:sp>
          <p:nvSpPr>
            <p:cNvPr id="18" name="Rounded Rectangle 17"/>
            <p:cNvSpPr/>
            <p:nvPr/>
          </p:nvSpPr>
          <p:spPr>
            <a:xfrm>
              <a:off x="422172" y="606810"/>
              <a:ext cx="4759826" cy="652617"/>
            </a:xfrm>
            <a:prstGeom prst="roundRect">
              <a:avLst/>
            </a:prstGeom>
          </p:spPr>
          <p:style>
            <a:lnRef idx="2">
              <a:schemeClr val="lt1">
                <a:hueOff val="0"/>
                <a:satOff val="0"/>
                <a:lumOff val="0"/>
                <a:alphaOff val="0"/>
              </a:schemeClr>
            </a:lnRef>
            <a:fillRef idx="1">
              <a:schemeClr val="accent1">
                <a:shade val="50000"/>
                <a:hueOff val="0"/>
                <a:satOff val="0"/>
                <a:lumOff val="0"/>
                <a:alphaOff val="0"/>
              </a:schemeClr>
            </a:fillRef>
            <a:effectRef idx="0">
              <a:schemeClr val="accent1">
                <a:shade val="50000"/>
                <a:hueOff val="0"/>
                <a:satOff val="0"/>
                <a:lumOff val="0"/>
                <a:alphaOff val="0"/>
              </a:schemeClr>
            </a:effectRef>
            <a:fontRef idx="minor">
              <a:schemeClr val="lt1"/>
            </a:fontRef>
          </p:style>
        </p:sp>
        <p:sp>
          <p:nvSpPr>
            <p:cNvPr id="19" name="Rounded Rectangle 4"/>
            <p:cNvSpPr/>
            <p:nvPr/>
          </p:nvSpPr>
          <p:spPr>
            <a:xfrm>
              <a:off x="454030" y="638668"/>
              <a:ext cx="4696110" cy="5889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US" sz="2400" b="1" kern="1200" dirty="0">
                  <a:latin typeface="Times New Roman" panose="02020603050405020304" pitchFamily="18" charset="0"/>
                  <a:cs typeface="Times New Roman" panose="02020603050405020304" pitchFamily="18" charset="0"/>
                </a:rPr>
                <a:t>Awareness &amp; Avoidance of Substance Abuse</a:t>
              </a:r>
            </a:p>
          </p:txBody>
        </p:sp>
      </p:grpSp>
    </p:spTree>
    <p:extLst>
      <p:ext uri="{BB962C8B-B14F-4D97-AF65-F5344CB8AC3E}">
        <p14:creationId xmlns:p14="http://schemas.microsoft.com/office/powerpoint/2010/main" val="150144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42915" y="261215"/>
            <a:ext cx="9906171" cy="864585"/>
          </a:xfrm>
        </p:spPr>
        <p:txBody>
          <a:bodyPr>
            <a:normAutofit fontScale="90000"/>
          </a:bodyPr>
          <a:lstStyle/>
          <a:p>
            <a:r>
              <a:rPr lang="en-IN" u="sng" dirty="0"/>
              <a:t>How can Schools help prevent Life Style Disorders</a:t>
            </a:r>
            <a:endParaRPr lang="en-US" u="sng" dirty="0"/>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3369962800"/>
              </p:ext>
            </p:extLst>
          </p:nvPr>
        </p:nvGraphicFramePr>
        <p:xfrm>
          <a:off x="838200" y="1246910"/>
          <a:ext cx="7360227" cy="49668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54290" y="1070262"/>
            <a:ext cx="3439392" cy="2452255"/>
          </a:xfrm>
          <a:prstGeom prst="rect">
            <a:avLst/>
          </a:prstGeom>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354290" y="3930330"/>
            <a:ext cx="3345874" cy="2137961"/>
          </a:xfrm>
          <a:prstGeom prst="rect">
            <a:avLst/>
          </a:prstGeom>
        </p:spPr>
      </p:pic>
    </p:spTree>
    <p:extLst>
      <p:ext uri="{BB962C8B-B14F-4D97-AF65-F5344CB8AC3E}">
        <p14:creationId xmlns:p14="http://schemas.microsoft.com/office/powerpoint/2010/main" val="951215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Key Messages</a:t>
            </a:r>
            <a:endParaRPr lang="en-US" dirty="0"/>
          </a:p>
        </p:txBody>
      </p:sp>
      <p:sp>
        <p:nvSpPr>
          <p:cNvPr id="25" name="Rounded Rectangle 24"/>
          <p:cNvSpPr/>
          <p:nvPr/>
        </p:nvSpPr>
        <p:spPr>
          <a:xfrm>
            <a:off x="1119511" y="1511394"/>
            <a:ext cx="9572734" cy="44779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Ensure Balanced diet with variety of food, 50%veg.-fruits &amp; adequate water </a:t>
            </a:r>
          </a:p>
        </p:txBody>
      </p:sp>
      <p:sp>
        <p:nvSpPr>
          <p:cNvPr id="26" name="Rounded Rectangle 25"/>
          <p:cNvSpPr/>
          <p:nvPr/>
        </p:nvSpPr>
        <p:spPr>
          <a:xfrm>
            <a:off x="1119511" y="4528377"/>
            <a:ext cx="9572734" cy="44779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IN"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Improve air quality &amp; ensure safe environment</a:t>
            </a:r>
            <a:endPar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7" name="Rounded Rectangle 26"/>
          <p:cNvSpPr/>
          <p:nvPr/>
        </p:nvSpPr>
        <p:spPr>
          <a:xfrm>
            <a:off x="1127792" y="2273109"/>
            <a:ext cx="9564453" cy="44779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Minimize consumption of salt, sugar, fat &amp; ultra-processed food</a:t>
            </a:r>
          </a:p>
        </p:txBody>
      </p:sp>
      <p:sp>
        <p:nvSpPr>
          <p:cNvPr id="28" name="Rounded Rectangle 27"/>
          <p:cNvSpPr/>
          <p:nvPr/>
        </p:nvSpPr>
        <p:spPr>
          <a:xfrm>
            <a:off x="1142915" y="3073515"/>
            <a:ext cx="9549330" cy="44779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Ensure 1 hour of moderate to vigorous physical activity which they enjoy</a:t>
            </a:r>
          </a:p>
        </p:txBody>
      </p:sp>
      <p:sp>
        <p:nvSpPr>
          <p:cNvPr id="29" name="Rounded Rectangle 28"/>
          <p:cNvSpPr/>
          <p:nvPr/>
        </p:nvSpPr>
        <p:spPr>
          <a:xfrm>
            <a:off x="1112670" y="3741807"/>
            <a:ext cx="9579575" cy="44779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Proper sleep hygiene with 8-10hrs./ night sleep should be ensured</a:t>
            </a:r>
          </a:p>
        </p:txBody>
      </p:sp>
      <p:sp>
        <p:nvSpPr>
          <p:cNvPr id="33" name="Rounded Rectangle 32"/>
          <p:cNvSpPr/>
          <p:nvPr/>
        </p:nvSpPr>
        <p:spPr>
          <a:xfrm>
            <a:off x="1090960" y="5233601"/>
            <a:ext cx="9601285" cy="447794"/>
          </a:xfrm>
          <a:prstGeom prst="roundRect">
            <a:avLst/>
          </a:prstGeom>
          <a:solidFill>
            <a:srgbClr val="F6C6AD"/>
          </a:solidFill>
          <a:ln>
            <a:solidFill>
              <a:srgbClr val="0F9E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Need for regular health check-ups &amp; screening to be understood</a:t>
            </a:r>
          </a:p>
        </p:txBody>
      </p:sp>
    </p:spTree>
    <p:extLst>
      <p:ext uri="{BB962C8B-B14F-4D97-AF65-F5344CB8AC3E}">
        <p14:creationId xmlns:p14="http://schemas.microsoft.com/office/powerpoint/2010/main" val="1166028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473200"/>
            <a:ext cx="10515600" cy="4894349"/>
          </a:xfrm>
        </p:spPr>
        <p:txBody>
          <a:bodyPr>
            <a:normAutofit lnSpcReduction="10000"/>
          </a:bodyPr>
          <a:lstStyle/>
          <a:p>
            <a:r>
              <a:rPr lang="en-IN" dirty="0" err="1"/>
              <a:t>Kamlesh</a:t>
            </a:r>
            <a:r>
              <a:rPr lang="en-IN" dirty="0"/>
              <a:t>, a 15 yr. boy of class IX, frequented the washroom repeatedly and despite the teachers checking him, he would repeatedly drink water. One teacher recognised there was some problem and advised his parents to visit a doctor.</a:t>
            </a:r>
          </a:p>
          <a:p>
            <a:r>
              <a:rPr lang="en-IN" dirty="0"/>
              <a:t>The doctor figured that he had Obesity &amp; Diabetes and started medicines along with Lifestyle modifications.</a:t>
            </a:r>
          </a:p>
          <a:p>
            <a:r>
              <a:rPr lang="en-IN" dirty="0"/>
              <a:t>School authorities were entrusted with:</a:t>
            </a:r>
          </a:p>
          <a:p>
            <a:pPr marL="514350" indent="-514350">
              <a:buAutoNum type="arabicPeriod"/>
            </a:pPr>
            <a:r>
              <a:rPr lang="en-IN" dirty="0"/>
              <a:t>Active exercise responsibility, lasting at least 30 minutes, on every school attendance day.</a:t>
            </a:r>
          </a:p>
          <a:p>
            <a:pPr marL="514350" indent="-514350">
              <a:buAutoNum type="arabicPeriod"/>
            </a:pPr>
            <a:r>
              <a:rPr lang="en-IN" dirty="0"/>
              <a:t>Monitoring dietary intake as per strict diet plans.</a:t>
            </a:r>
          </a:p>
          <a:p>
            <a:pPr marL="514350" indent="-514350">
              <a:buAutoNum type="arabicPeriod"/>
            </a:pPr>
            <a:r>
              <a:rPr lang="en-IN" dirty="0"/>
              <a:t>More programs Promoting Healthy Lifestyle for all students. </a:t>
            </a:r>
            <a:endParaRPr lang="en-US" dirty="0"/>
          </a:p>
        </p:txBody>
      </p:sp>
      <p:sp>
        <p:nvSpPr>
          <p:cNvPr id="3" name="Title 2"/>
          <p:cNvSpPr>
            <a:spLocks noGrp="1"/>
          </p:cNvSpPr>
          <p:nvPr>
            <p:ph type="title"/>
          </p:nvPr>
        </p:nvSpPr>
        <p:spPr/>
        <p:txBody>
          <a:bodyPr/>
          <a:lstStyle/>
          <a:p>
            <a:r>
              <a:rPr lang="en-IN" u="sng" dirty="0"/>
              <a:t>Case on Life Style Diseases</a:t>
            </a:r>
            <a:endParaRPr lang="en-US" u="sng" dirty="0"/>
          </a:p>
        </p:txBody>
      </p:sp>
    </p:spTree>
    <p:extLst>
      <p:ext uri="{BB962C8B-B14F-4D97-AF65-F5344CB8AC3E}">
        <p14:creationId xmlns:p14="http://schemas.microsoft.com/office/powerpoint/2010/main" val="25741454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09255" y="365126"/>
            <a:ext cx="10287000" cy="1287030"/>
          </a:xfrm>
        </p:spPr>
        <p:txBody>
          <a:bodyPr>
            <a:normAutofit fontScale="90000"/>
          </a:bodyPr>
          <a:lstStyle/>
          <a:p>
            <a:r>
              <a:rPr lang="en-US" dirty="0"/>
              <a:t>Lifestyle Disorders: </a:t>
            </a:r>
            <a:br>
              <a:rPr lang="en-US" dirty="0"/>
            </a:br>
            <a:r>
              <a:rPr lang="en-US" dirty="0"/>
              <a:t>Prevention is Better Than Cure</a:t>
            </a:r>
          </a:p>
        </p:txBody>
      </p:sp>
      <p:sp>
        <p:nvSpPr>
          <p:cNvPr id="5" name="Rectangle 4"/>
          <p:cNvSpPr/>
          <p:nvPr/>
        </p:nvSpPr>
        <p:spPr>
          <a:xfrm>
            <a:off x="1986673" y="1893966"/>
            <a:ext cx="8460393" cy="830997"/>
          </a:xfrm>
          <a:prstGeom prst="rect">
            <a:avLst/>
          </a:prstGeom>
        </p:spPr>
        <p:txBody>
          <a:bodyPr wrap="square">
            <a:spAutoFit/>
          </a:bodyPr>
          <a:lstStyle/>
          <a:p>
            <a:pPr algn="ctr"/>
            <a:r>
              <a:rPr lang="en-US" sz="2400" b="1" dirty="0">
                <a:latin typeface="Times New Roman" panose="02020603050405020304" pitchFamily="18" charset="0"/>
                <a:cs typeface="Times New Roman" panose="02020603050405020304" pitchFamily="18" charset="0"/>
              </a:rPr>
              <a:t>Prevention Through Healthy Habits Works Best </a:t>
            </a:r>
            <a:br>
              <a:rPr lang="en-US" sz="2400" b="1"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When Started At A Young Age</a:t>
            </a:r>
          </a:p>
        </p:txBody>
      </p:sp>
      <p:pic>
        <p:nvPicPr>
          <p:cNvPr id="6" name="Content Placeholder 5"/>
          <p:cNvPicPr>
            <a:picLocks noGrp="1" noChangeAspect="1"/>
          </p:cNvPicPr>
          <p:nvPr>
            <p:ph idx="1"/>
          </p:nvPr>
        </p:nvPicPr>
        <p:blipFill>
          <a:blip r:embed="rId3"/>
          <a:stretch>
            <a:fillRect/>
          </a:stretch>
        </p:blipFill>
        <p:spPr>
          <a:xfrm>
            <a:off x="4031226" y="3011008"/>
            <a:ext cx="4640826" cy="1143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5665" y="4290998"/>
            <a:ext cx="8571719" cy="1871634"/>
          </a:xfrm>
          <a:prstGeom prst="rect">
            <a:avLst/>
          </a:prstGeom>
        </p:spPr>
      </p:pic>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05454" y="186031"/>
            <a:ext cx="9815946" cy="6141027"/>
          </a:xfrm>
          <a:prstGeom prst="rect">
            <a:avLst/>
          </a:prstGeom>
        </p:spPr>
      </p:pic>
    </p:spTree>
    <p:extLst>
      <p:ext uri="{BB962C8B-B14F-4D97-AF65-F5344CB8AC3E}">
        <p14:creationId xmlns:p14="http://schemas.microsoft.com/office/powerpoint/2010/main" val="204418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193" y="673307"/>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a:stretch>
            <a:fillRect/>
          </a:stretch>
        </p:blipFill>
        <p:spPr>
          <a:xfrm>
            <a:off x="10386326" y="767934"/>
            <a:ext cx="900000" cy="900000"/>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13" name="Picture 12">
            <a:extLst>
              <a:ext uri="{FF2B5EF4-FFF2-40B4-BE49-F238E27FC236}">
                <a16:creationId xmlns:a16="http://schemas.microsoft.com/office/drawing/2014/main" id="{B7882089-1305-FE9D-0B35-E35BF0A2D803}"/>
              </a:ext>
            </a:extLst>
          </p:cNvPr>
          <p:cNvPicPr>
            <a:picLocks noChangeAspect="1"/>
          </p:cNvPicPr>
          <p:nvPr/>
        </p:nvPicPr>
        <p:blipFill>
          <a:blip r:embed="rId4"/>
          <a:stretch>
            <a:fillRect/>
          </a:stretch>
        </p:blipFill>
        <p:spPr>
          <a:xfrm>
            <a:off x="1672389" y="1104036"/>
            <a:ext cx="8713937" cy="4726647"/>
          </a:xfrm>
          <a:prstGeom prst="rect">
            <a:avLst/>
          </a:prstGeom>
        </p:spPr>
      </p:pic>
    </p:spTree>
    <p:extLst>
      <p:ext uri="{BB962C8B-B14F-4D97-AF65-F5344CB8AC3E}">
        <p14:creationId xmlns:p14="http://schemas.microsoft.com/office/powerpoint/2010/main" val="15051300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9BFFA-1462-A159-11C1-495366972DF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F36C0DE-F693-D94A-95D7-43ACC49C1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4B803C6B-ADA1-E216-400E-2FA884C51B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2BDDBCAD-76C0-69F3-9A8A-367113878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280C7116-2E84-C7DB-46DB-1DC94D0430C8}"/>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
        <p:nvSpPr>
          <p:cNvPr id="11" name="Title 10">
            <a:extLst>
              <a:ext uri="{FF2B5EF4-FFF2-40B4-BE49-F238E27FC236}">
                <a16:creationId xmlns:a16="http://schemas.microsoft.com/office/drawing/2014/main" id="{CE12BBAE-7D4F-2E2E-8EFB-D2720B928E2A}"/>
              </a:ext>
            </a:extLst>
          </p:cNvPr>
          <p:cNvSpPr>
            <a:spLocks noGrp="1"/>
          </p:cNvSpPr>
          <p:nvPr>
            <p:ph type="ctrTitle"/>
          </p:nvPr>
        </p:nvSpPr>
        <p:spPr/>
        <p:txBody>
          <a:bodyPr>
            <a:normAutofit/>
          </a:bodyPr>
          <a:lstStyle/>
          <a:p>
            <a:r>
              <a:rPr lang="en-IN" sz="8000" b="1" dirty="0">
                <a:latin typeface="Times New Roman" panose="02020603050405020304" pitchFamily="18" charset="0"/>
                <a:cs typeface="Times New Roman" panose="02020603050405020304" pitchFamily="18" charset="0"/>
              </a:rPr>
              <a:t>T –Teach Module</a:t>
            </a:r>
            <a:endParaRPr lang="en-IN" sz="8000" dirty="0"/>
          </a:p>
        </p:txBody>
      </p:sp>
      <p:sp>
        <p:nvSpPr>
          <p:cNvPr id="15" name="Subtitle 14">
            <a:extLst>
              <a:ext uri="{FF2B5EF4-FFF2-40B4-BE49-F238E27FC236}">
                <a16:creationId xmlns:a16="http://schemas.microsoft.com/office/drawing/2014/main" id="{6E9E7F5A-7C82-34B1-D35A-A222E21C6A1E}"/>
              </a:ext>
            </a:extLst>
          </p:cNvPr>
          <p:cNvSpPr>
            <a:spLocks noGrp="1"/>
          </p:cNvSpPr>
          <p:nvPr>
            <p:ph type="subTitle" idx="1"/>
          </p:nvPr>
        </p:nvSpPr>
        <p:spPr/>
        <p:txBody>
          <a:bodyPr/>
          <a:lstStyle/>
          <a:p>
            <a:pPr algn="l"/>
            <a:r>
              <a:rPr lang="en-IN" sz="2400" b="1" dirty="0">
                <a:latin typeface="Times New Roman" panose="02020603050405020304" pitchFamily="18" charset="0"/>
                <a:cs typeface="Times New Roman" panose="02020603050405020304" pitchFamily="18" charset="0"/>
              </a:rPr>
              <a:t>Dr Shubhada </a:t>
            </a:r>
            <a:r>
              <a:rPr lang="en-IN" sz="2400" b="1" dirty="0" err="1">
                <a:latin typeface="Times New Roman" panose="02020603050405020304" pitchFamily="18" charset="0"/>
                <a:cs typeface="Times New Roman" panose="02020603050405020304" pitchFamily="18" charset="0"/>
              </a:rPr>
              <a:t>Khirwadkar</a:t>
            </a:r>
            <a:r>
              <a:rPr lang="en-IN" sz="2400" b="1" dirty="0">
                <a:latin typeface="Times New Roman" panose="02020603050405020304" pitchFamily="18" charset="0"/>
                <a:cs typeface="Times New Roman" panose="02020603050405020304" pitchFamily="18" charset="0"/>
              </a:rPr>
              <a:t>  (National Convenor)</a:t>
            </a:r>
          </a:p>
          <a:p>
            <a:pPr algn="l"/>
            <a:r>
              <a:rPr lang="en-IN" sz="2400" b="1" dirty="0">
                <a:latin typeface="Times New Roman" panose="02020603050405020304" pitchFamily="18" charset="0"/>
                <a:cs typeface="Times New Roman" panose="02020603050405020304" pitchFamily="18" charset="0"/>
              </a:rPr>
              <a:t>Dr Swati Ghate (Academic editor)</a:t>
            </a:r>
          </a:p>
          <a:p>
            <a:pPr algn="l"/>
            <a:r>
              <a:rPr lang="en-IN" sz="2400" b="1" dirty="0">
                <a:latin typeface="Times New Roman" panose="02020603050405020304" pitchFamily="18" charset="0"/>
                <a:cs typeface="Times New Roman" panose="02020603050405020304" pitchFamily="18" charset="0"/>
              </a:rPr>
              <a:t>Dr Nishikant Kotwal  (National Co-ordinator)</a:t>
            </a:r>
          </a:p>
          <a:p>
            <a:endParaRPr lang="en-IN" dirty="0"/>
          </a:p>
        </p:txBody>
      </p:sp>
      <p:pic>
        <p:nvPicPr>
          <p:cNvPr id="2" name="Picture 1" descr="Pedicriticon Pune 2023">
            <a:extLst>
              <a:ext uri="{FF2B5EF4-FFF2-40B4-BE49-F238E27FC236}">
                <a16:creationId xmlns:a16="http://schemas.microsoft.com/office/drawing/2014/main" id="{0DBA4ED1-E8DB-AE94-61F2-DF7FF0B305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E0B696C8-B72A-1280-2DC1-9AEBBEB60849}"/>
              </a:ext>
            </a:extLst>
          </p:cNvPr>
          <p:cNvPicPr>
            <a:picLocks noChangeAspect="1"/>
          </p:cNvPicPr>
          <p:nvPr/>
        </p:nvPicPr>
        <p:blipFill>
          <a:blip r:embed="rId3"/>
          <a:stretch>
            <a:fillRect/>
          </a:stretch>
        </p:blipFill>
        <p:spPr>
          <a:xfrm>
            <a:off x="10519414" y="700200"/>
            <a:ext cx="900000" cy="900000"/>
          </a:xfrm>
          <a:prstGeom prst="rect">
            <a:avLst/>
          </a:prstGeom>
        </p:spPr>
      </p:pic>
    </p:spTree>
    <p:extLst>
      <p:ext uri="{BB962C8B-B14F-4D97-AF65-F5344CB8AC3E}">
        <p14:creationId xmlns:p14="http://schemas.microsoft.com/office/powerpoint/2010/main" val="266951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706E0-DBDF-D6FC-B234-AB34C76D02C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3913A3A-FD3E-FF0F-7F17-5F662CB87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91E326B6-F38E-06FE-36E1-4ABC678889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151C1F6E-F97E-19A3-0483-014C4C057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112A62D-F1C6-85DE-350A-CA2566EE7A06}"/>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BFDBC12A-EC27-5772-16F2-DC98B90499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6520FED7-992F-1456-C169-D5ECF5421120}"/>
              </a:ext>
            </a:extLst>
          </p:cNvPr>
          <p:cNvPicPr>
            <a:picLocks noChangeAspect="1"/>
          </p:cNvPicPr>
          <p:nvPr/>
        </p:nvPicPr>
        <p:blipFill>
          <a:blip r:embed="rId3"/>
          <a:stretch>
            <a:fillRect/>
          </a:stretch>
        </p:blipFill>
        <p:spPr>
          <a:xfrm>
            <a:off x="10519414" y="700200"/>
            <a:ext cx="900000" cy="900000"/>
          </a:xfrm>
          <a:prstGeom prst="rect">
            <a:avLst/>
          </a:prstGeom>
        </p:spPr>
      </p:pic>
      <p:sp>
        <p:nvSpPr>
          <p:cNvPr id="5" name="Title 4">
            <a:extLst>
              <a:ext uri="{FF2B5EF4-FFF2-40B4-BE49-F238E27FC236}">
                <a16:creationId xmlns:a16="http://schemas.microsoft.com/office/drawing/2014/main" id="{BAFAD4CA-F2C6-B596-6CF5-B10E1593D401}"/>
              </a:ext>
            </a:extLst>
          </p:cNvPr>
          <p:cNvSpPr>
            <a:spLocks noGrp="1"/>
          </p:cNvSpPr>
          <p:nvPr>
            <p:ph type="ctrTitle"/>
          </p:nvPr>
        </p:nvSpPr>
        <p:spPr>
          <a:xfrm>
            <a:off x="1522300" y="608092"/>
            <a:ext cx="9144000" cy="992107"/>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Topics &amp;Contributors</a:t>
            </a:r>
            <a:endParaRPr lang="en-IN" sz="4400" dirty="0"/>
          </a:p>
        </p:txBody>
      </p:sp>
      <p:sp>
        <p:nvSpPr>
          <p:cNvPr id="8" name="Subtitle 7">
            <a:extLst>
              <a:ext uri="{FF2B5EF4-FFF2-40B4-BE49-F238E27FC236}">
                <a16:creationId xmlns:a16="http://schemas.microsoft.com/office/drawing/2014/main" id="{876F584A-2043-6BDF-D1B4-C8B42FFFFE00}"/>
              </a:ext>
            </a:extLst>
          </p:cNvPr>
          <p:cNvSpPr>
            <a:spLocks noGrp="1"/>
          </p:cNvSpPr>
          <p:nvPr>
            <p:ph type="subTitle" idx="1"/>
          </p:nvPr>
        </p:nvSpPr>
        <p:spPr>
          <a:xfrm>
            <a:off x="1016001" y="1898457"/>
            <a:ext cx="10255624" cy="4243823"/>
          </a:xfrm>
        </p:spPr>
        <p:txBody>
          <a:bodyPr>
            <a:noAutofit/>
          </a:bodyPr>
          <a:lstStyle/>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Understanding Adolescent Behaviour: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Swati Ghate, Dr Poonam Bhatia</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Handling Teens with  problematic behaviour: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Sushma Desai, Dr </a:t>
            </a:r>
            <a:r>
              <a:rPr kumimoji="0" lang="en-IN"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Ashim</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 Ghosh</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Dealing with silently suffering Teens(Mental Health Concerns):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Sunita Manchanda, Dr Geeta Bansal</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srgbClr val="222222"/>
                </a:solidFill>
                <a:effectLst/>
                <a:uLnTx/>
                <a:uFillTx/>
                <a:latin typeface="Times New Roman" panose="02020603050405020304" pitchFamily="18" charset="0"/>
                <a:ea typeface="+mn-ea"/>
                <a:cs typeface="Times New Roman" panose="02020603050405020304" pitchFamily="18" charset="0"/>
              </a:rPr>
              <a:t>Dealing with disorders of Learning: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Newton Luiz, Dr Chitra Sankar</a:t>
            </a:r>
          </a:p>
          <a:p>
            <a:pPr marL="457200" marR="0" lvl="0" indent="-457200" algn="l" defTabSz="914400" rtl="0" eaLnBrk="1" fontAlgn="auto" latinLnBrk="0" hangingPunct="1">
              <a:lnSpc>
                <a:spcPct val="150000"/>
              </a:lnSpc>
              <a:spcBef>
                <a:spcPts val="1000"/>
              </a:spcBef>
              <a:spcAft>
                <a:spcPts val="0"/>
              </a:spcAft>
              <a:buClrTx/>
              <a:buSzTx/>
              <a:buFont typeface="+mj-lt"/>
              <a:buAutoNum type="arabicPeriod"/>
              <a:tabLst/>
              <a:defRPr/>
            </a:pPr>
            <a:r>
              <a:rPr kumimoji="0" lang="en-IN"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good and the bad about  Media: </a:t>
            </a:r>
            <a:r>
              <a:rPr kumimoji="0" lang="en-IN"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Dr Geeta Patil, Dr Prashant </a:t>
            </a:r>
            <a:r>
              <a:rPr kumimoji="0" lang="en-IN" sz="2000" b="1" i="0" u="none" strike="noStrike" kern="1200" cap="none" spc="0" normalizeH="0" baseline="0" noProof="0" dirty="0" err="1">
                <a:ln>
                  <a:noFill/>
                </a:ln>
                <a:solidFill>
                  <a:srgbClr val="7030A0"/>
                </a:solidFill>
                <a:effectLst/>
                <a:uLnTx/>
                <a:uFillTx/>
                <a:latin typeface="Times New Roman" panose="02020603050405020304" pitchFamily="18" charset="0"/>
                <a:ea typeface="+mn-ea"/>
                <a:cs typeface="Times New Roman" panose="02020603050405020304" pitchFamily="18" charset="0"/>
              </a:rPr>
              <a:t>Karia</a:t>
            </a:r>
            <a:endParaRPr kumimoji="0" lang="en-US" sz="20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118456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CBB67F-CA9F-2260-7E3F-3D23B418242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F12CAEB-CA66-8D6B-F41A-51F32A758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333AFE30-5D2B-C2FB-BFB3-43E2BD2E5B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D74BF12E-DB0F-D132-030C-6F11E189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FB2D1D2-6762-80B6-5198-1A3792FD998F}"/>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A764A439-6636-C8EB-45A6-31C0F9161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5B50ECB3-CE7C-3615-B22E-CA41E36B485A}"/>
              </a:ext>
            </a:extLst>
          </p:cNvPr>
          <p:cNvPicPr>
            <a:picLocks noChangeAspect="1"/>
          </p:cNvPicPr>
          <p:nvPr/>
        </p:nvPicPr>
        <p:blipFill>
          <a:blip r:embed="rId3"/>
          <a:stretch>
            <a:fillRect/>
          </a:stretch>
        </p:blipFill>
        <p:spPr>
          <a:xfrm>
            <a:off x="10519414" y="700200"/>
            <a:ext cx="900000" cy="900000"/>
          </a:xfrm>
          <a:prstGeom prst="rect">
            <a:avLst/>
          </a:prstGeom>
        </p:spPr>
      </p:pic>
      <p:sp>
        <p:nvSpPr>
          <p:cNvPr id="8" name="Subtitle 7">
            <a:extLst>
              <a:ext uri="{FF2B5EF4-FFF2-40B4-BE49-F238E27FC236}">
                <a16:creationId xmlns:a16="http://schemas.microsoft.com/office/drawing/2014/main" id="{CF15E11A-0640-0D1B-E5F9-A7C5A446DA5F}"/>
              </a:ext>
            </a:extLst>
          </p:cNvPr>
          <p:cNvSpPr>
            <a:spLocks noGrp="1"/>
          </p:cNvSpPr>
          <p:nvPr>
            <p:ph type="subTitle" idx="1"/>
          </p:nvPr>
        </p:nvSpPr>
        <p:spPr>
          <a:xfrm>
            <a:off x="1004047" y="1858954"/>
            <a:ext cx="9843248" cy="4363601"/>
          </a:xfrm>
        </p:spPr>
        <p:txBody>
          <a:bodyPr>
            <a:normAutofit/>
          </a:bodyPr>
          <a:lstStyle/>
          <a:p>
            <a:pPr marL="457200" marR="526415" lvl="0" indent="-457200" algn="l">
              <a:lnSpc>
                <a:spcPct val="150000"/>
              </a:lnSpc>
              <a:buSzPct val="100000"/>
              <a:buFont typeface="+mj-lt"/>
              <a:buAutoNum type="arabicPeriod" startAt="6"/>
              <a:tabLst>
                <a:tab pos="221615" algn="l"/>
              </a:tabLst>
            </a:pP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Substance</a:t>
            </a:r>
            <a:r>
              <a:rPr lang="en-US" sz="2000" b="1" spc="-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ea typeface="Times New Roman" panose="02020603050405020304" pitchFamily="18" charset="0"/>
                <a:cs typeface="Times New Roman" panose="02020603050405020304" pitchFamily="18" charset="0"/>
              </a:rPr>
              <a:t>a</a:t>
            </a: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buse - What teachers should know</a:t>
            </a:r>
            <a:r>
              <a:rPr lang="en-US" sz="2000" b="1" spc="-2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spc="-2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Dr Chitra </a:t>
            </a:r>
            <a:r>
              <a:rPr lang="en-US" sz="2000" b="1" spc="-2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Dinakar</a:t>
            </a:r>
            <a:r>
              <a:rPr lang="en-US" sz="2000" b="1" spc="-2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Dr Shilpa C</a:t>
            </a:r>
          </a:p>
          <a:p>
            <a:pPr marL="457200" marR="526415" lvl="0" indent="-457200" algn="l">
              <a:lnSpc>
                <a:spcPct val="150000"/>
              </a:lnSpc>
              <a:buSzPct val="100000"/>
              <a:buFont typeface="+mj-lt"/>
              <a:buAutoNum type="arabicPeriod" startAt="6"/>
              <a:tabLst>
                <a:tab pos="221615" algn="l"/>
              </a:tabLst>
            </a:pPr>
            <a:r>
              <a:rPr lang="en-US" sz="2000" b="1" spc="0" dirty="0">
                <a:effectLst/>
                <a:latin typeface="Times New Roman" panose="02020603050405020304" pitchFamily="18" charset="0"/>
                <a:ea typeface="Times New Roman" panose="02020603050405020304" pitchFamily="18" charset="0"/>
                <a:cs typeface="Times New Roman" panose="02020603050405020304" pitchFamily="18" charset="0"/>
              </a:rPr>
              <a:t>Understanding Teen Sexuality: </a:t>
            </a:r>
            <a:r>
              <a:rPr lang="en-US" sz="2000" b="1" spc="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Dr </a:t>
            </a:r>
            <a:r>
              <a:rPr lang="en-US" sz="2000" b="1" spc="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Himabindu</a:t>
            </a:r>
            <a:r>
              <a:rPr lang="en-US" sz="2000" b="1" spc="0" dirty="0">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 Singh, Dr Sushma </a:t>
            </a:r>
            <a:r>
              <a:rPr lang="en-US" sz="2000" b="1" spc="0" dirty="0" err="1">
                <a:solidFill>
                  <a:srgbClr val="7030A0"/>
                </a:solidFill>
                <a:effectLst/>
                <a:latin typeface="Times New Roman" panose="02020603050405020304" pitchFamily="18" charset="0"/>
                <a:ea typeface="Times New Roman" panose="02020603050405020304" pitchFamily="18" charset="0"/>
                <a:cs typeface="Times New Roman" panose="02020603050405020304" pitchFamily="18" charset="0"/>
              </a:rPr>
              <a:t>Kirtani</a:t>
            </a:r>
            <a:endParaRPr lang="en-US" sz="2000" b="1" dirty="0">
              <a:solidFill>
                <a:srgbClr val="7030A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Positive discipline</a:t>
            </a:r>
            <a:r>
              <a:rPr lang="en-US" sz="2000" b="1" dirty="0">
                <a:solidFill>
                  <a:srgbClr val="7030A0"/>
                </a:solidFill>
                <a:latin typeface="Times New Roman" panose="02020603050405020304" pitchFamily="18" charset="0"/>
                <a:cs typeface="Times New Roman" panose="02020603050405020304" pitchFamily="18" charset="0"/>
              </a:rPr>
              <a:t>: Dr Shubhada </a:t>
            </a:r>
            <a:r>
              <a:rPr lang="en-US" sz="2000" b="1" dirty="0" err="1">
                <a:solidFill>
                  <a:srgbClr val="7030A0"/>
                </a:solidFill>
                <a:latin typeface="Times New Roman" panose="02020603050405020304" pitchFamily="18" charset="0"/>
                <a:cs typeface="Times New Roman" panose="02020603050405020304" pitchFamily="18" charset="0"/>
              </a:rPr>
              <a:t>Khirwadkar</a:t>
            </a:r>
            <a:r>
              <a:rPr lang="en-US" sz="2000" b="1" dirty="0">
                <a:solidFill>
                  <a:srgbClr val="7030A0"/>
                </a:solidFill>
                <a:latin typeface="Times New Roman" panose="02020603050405020304" pitchFamily="18" charset="0"/>
                <a:cs typeface="Times New Roman" panose="02020603050405020304" pitchFamily="18" charset="0"/>
              </a:rPr>
              <a:t>, Dr Kalyani Patra</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Promote Healthy Life Style: </a:t>
            </a:r>
            <a:r>
              <a:rPr lang="en-US" sz="2000" b="1" dirty="0">
                <a:solidFill>
                  <a:srgbClr val="7030A0"/>
                </a:solidFill>
                <a:latin typeface="Times New Roman" panose="02020603050405020304" pitchFamily="18" charset="0"/>
                <a:cs typeface="Times New Roman" panose="02020603050405020304" pitchFamily="18" charset="0"/>
              </a:rPr>
              <a:t>Dr </a:t>
            </a:r>
            <a:r>
              <a:rPr lang="en-US" sz="2000" b="1" dirty="0" err="1">
                <a:solidFill>
                  <a:srgbClr val="7030A0"/>
                </a:solidFill>
                <a:latin typeface="Times New Roman" panose="02020603050405020304" pitchFamily="18" charset="0"/>
                <a:cs typeface="Times New Roman" panose="02020603050405020304" pitchFamily="18" charset="0"/>
              </a:rPr>
              <a:t>Shamik</a:t>
            </a:r>
            <a:r>
              <a:rPr lang="en-US" sz="2000" b="1" dirty="0">
                <a:solidFill>
                  <a:srgbClr val="7030A0"/>
                </a:solidFill>
                <a:latin typeface="Times New Roman" panose="02020603050405020304" pitchFamily="18" charset="0"/>
                <a:cs typeface="Times New Roman" panose="02020603050405020304" pitchFamily="18" charset="0"/>
              </a:rPr>
              <a:t> Ghosh, Dr Shalini Bhasin</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Communication Skills and self help: </a:t>
            </a:r>
            <a:r>
              <a:rPr lang="en-US" sz="2000" b="1" dirty="0">
                <a:solidFill>
                  <a:srgbClr val="7030A0"/>
                </a:solidFill>
                <a:latin typeface="Times New Roman" panose="02020603050405020304" pitchFamily="18" charset="0"/>
                <a:cs typeface="Times New Roman" panose="02020603050405020304" pitchFamily="18" charset="0"/>
              </a:rPr>
              <a:t>Dr Nishikant Kotwal, Dr Chitra Kulkarni</a:t>
            </a:r>
          </a:p>
          <a:p>
            <a:pPr marL="457200" marR="526415" lvl="0" indent="-457200" algn="l">
              <a:lnSpc>
                <a:spcPct val="150000"/>
              </a:lnSpc>
              <a:buSzPct val="100000"/>
              <a:buFont typeface="+mj-lt"/>
              <a:buAutoNum type="arabicPeriod" startAt="6"/>
              <a:tabLst>
                <a:tab pos="221615" algn="l"/>
              </a:tabLst>
            </a:pPr>
            <a:r>
              <a:rPr lang="en-US" sz="2000" b="1" dirty="0">
                <a:latin typeface="Times New Roman" panose="02020603050405020304" pitchFamily="18" charset="0"/>
                <a:cs typeface="Times New Roman" panose="02020603050405020304" pitchFamily="18" charset="0"/>
              </a:rPr>
              <a:t>Prevent , Empower , Stand Strong (self defense): </a:t>
            </a:r>
            <a:r>
              <a:rPr lang="en-US" sz="2000" b="1" dirty="0">
                <a:solidFill>
                  <a:srgbClr val="7030A0"/>
                </a:solidFill>
                <a:latin typeface="Times New Roman" panose="02020603050405020304" pitchFamily="18" charset="0"/>
                <a:cs typeface="Times New Roman" panose="02020603050405020304" pitchFamily="18" charset="0"/>
              </a:rPr>
              <a:t>Dr. Jayashree Deshpande</a:t>
            </a:r>
          </a:p>
          <a:p>
            <a:pPr marL="457200" indent="-457200" algn="l">
              <a:buSzPct val="100000"/>
              <a:buFont typeface="+mj-lt"/>
              <a:buAutoNum type="arabicPeriod" startAt="6"/>
            </a:pPr>
            <a:endParaRPr lang="en-IN" sz="2000" dirty="0"/>
          </a:p>
        </p:txBody>
      </p:sp>
      <p:sp>
        <p:nvSpPr>
          <p:cNvPr id="9" name="Title 4">
            <a:extLst>
              <a:ext uri="{FF2B5EF4-FFF2-40B4-BE49-F238E27FC236}">
                <a16:creationId xmlns:a16="http://schemas.microsoft.com/office/drawing/2014/main" id="{3FD3D503-FB3C-44E0-571B-EBB7ADE476AF}"/>
              </a:ext>
            </a:extLst>
          </p:cNvPr>
          <p:cNvSpPr>
            <a:spLocks noGrp="1"/>
          </p:cNvSpPr>
          <p:nvPr>
            <p:ph type="ctrTitle"/>
          </p:nvPr>
        </p:nvSpPr>
        <p:spPr>
          <a:xfrm>
            <a:off x="1522300" y="608093"/>
            <a:ext cx="9144000" cy="1045556"/>
          </a:xfrm>
        </p:spPr>
        <p:txBody>
          <a:bodyPr>
            <a:normAutofit/>
          </a:bodyPr>
          <a:lstStyle/>
          <a:p>
            <a:r>
              <a:rPr lang="en-US" b="1" dirty="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Topics &amp;Contributors</a:t>
            </a:r>
            <a:endParaRPr lang="en-IN" sz="4400" dirty="0"/>
          </a:p>
        </p:txBody>
      </p:sp>
    </p:spTree>
    <p:extLst>
      <p:ext uri="{BB962C8B-B14F-4D97-AF65-F5344CB8AC3E}">
        <p14:creationId xmlns:p14="http://schemas.microsoft.com/office/powerpoint/2010/main" val="1248913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EE036-CB88-BE52-BB24-05A3BC5593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BCDF8D-92C2-AAC7-2A01-567274887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EB430A28-2644-BE1F-A0D1-509D33C57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FE5D7A72-8B0B-6562-0831-43C03C045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Process 4">
            <a:extLst>
              <a:ext uri="{FF2B5EF4-FFF2-40B4-BE49-F238E27FC236}">
                <a16:creationId xmlns:a16="http://schemas.microsoft.com/office/drawing/2014/main" id="{56D95CA6-FCCD-B5A5-D897-746DB6CBF700}"/>
              </a:ext>
            </a:extLst>
          </p:cNvPr>
          <p:cNvSpPr/>
          <p:nvPr/>
        </p:nvSpPr>
        <p:spPr>
          <a:xfrm>
            <a:off x="0" y="6347585"/>
            <a:ext cx="12192000" cy="393987"/>
          </a:xfrm>
          <a:prstGeom prst="flowChartProcess">
            <a:avLst/>
          </a:prstGeom>
          <a:ln>
            <a:solidFill>
              <a:srgbClr val="0F9ED5"/>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pic>
        <p:nvPicPr>
          <p:cNvPr id="2" name="Picture 1" descr="Pedicriticon Pune 2023">
            <a:extLst>
              <a:ext uri="{FF2B5EF4-FFF2-40B4-BE49-F238E27FC236}">
                <a16:creationId xmlns:a16="http://schemas.microsoft.com/office/drawing/2014/main" id="{1694689A-CA23-7A37-25D0-E909763E2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25" y="522029"/>
            <a:ext cx="1260000" cy="12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hands reaching out to a child&#10;&#10;Description automatically generated">
            <a:extLst>
              <a:ext uri="{FF2B5EF4-FFF2-40B4-BE49-F238E27FC236}">
                <a16:creationId xmlns:a16="http://schemas.microsoft.com/office/drawing/2014/main" id="{191822DC-3DE3-8060-9285-472C4B1C0CD8}"/>
              </a:ext>
            </a:extLst>
          </p:cNvPr>
          <p:cNvPicPr>
            <a:picLocks noChangeAspect="1"/>
          </p:cNvPicPr>
          <p:nvPr/>
        </p:nvPicPr>
        <p:blipFill>
          <a:blip r:embed="rId3"/>
          <a:stretch>
            <a:fillRect/>
          </a:stretch>
        </p:blipFill>
        <p:spPr>
          <a:xfrm>
            <a:off x="10519414" y="700200"/>
            <a:ext cx="900000" cy="900000"/>
          </a:xfrm>
          <a:prstGeom prst="rect">
            <a:avLst/>
          </a:prstGeom>
        </p:spPr>
      </p:pic>
      <p:sp>
        <p:nvSpPr>
          <p:cNvPr id="17" name="Title 1">
            <a:extLst>
              <a:ext uri="{FF2B5EF4-FFF2-40B4-BE49-F238E27FC236}">
                <a16:creationId xmlns:a16="http://schemas.microsoft.com/office/drawing/2014/main" id="{2C3DE529-4745-FDB1-085D-4D13311A4E46}"/>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sysClr val="windowText" lastClr="000000"/>
                </a:solidFill>
                <a:effectLst/>
                <a:uLnTx/>
                <a:uFillTx/>
                <a:latin typeface="Calibri Light" panose="020F0302020204030204"/>
                <a:ea typeface="+mj-ea"/>
                <a:cs typeface="+mj-cs"/>
              </a:rPr>
              <a:t>                            </a:t>
            </a:r>
            <a:r>
              <a:rPr kumimoji="0" lang="en-US" sz="4400" b="1" i="0" u="none" strike="noStrike" kern="1200" cap="none" spc="0" normalizeH="0" baseline="0" noProof="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rPr>
              <a:t>Reviewers</a:t>
            </a:r>
            <a:endParaRPr kumimoji="0" lang="en-US" sz="4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j-ea"/>
              <a:cs typeface="Times New Roman" panose="02020603050405020304" pitchFamily="18" charset="0"/>
            </a:endParaRPr>
          </a:p>
        </p:txBody>
      </p:sp>
      <p:sp>
        <p:nvSpPr>
          <p:cNvPr id="18" name="Content Placeholder 4">
            <a:extLst>
              <a:ext uri="{FF2B5EF4-FFF2-40B4-BE49-F238E27FC236}">
                <a16:creationId xmlns:a16="http://schemas.microsoft.com/office/drawing/2014/main" id="{2845DEB9-9EDF-63B7-ED1B-8289599416DB}"/>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Swati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Bhave</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C P Bansal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Sukanta</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Chatterjee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Preeti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Galagali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Dr Samir Shah</a:t>
            </a:r>
          </a:p>
        </p:txBody>
      </p:sp>
      <p:sp>
        <p:nvSpPr>
          <p:cNvPr id="19" name="Content Placeholder 9">
            <a:extLst>
              <a:ext uri="{FF2B5EF4-FFF2-40B4-BE49-F238E27FC236}">
                <a16:creationId xmlns:a16="http://schemas.microsoft.com/office/drawing/2014/main" id="{A702D25A-FA8F-E778-C2B2-A2B967F53D7A}"/>
              </a:ext>
            </a:extLst>
          </p:cNvPr>
          <p:cNvSpPr txBox="1">
            <a:spLocks/>
          </p:cNvSpPr>
          <p:nvPr/>
        </p:nvSpPr>
        <p:spPr>
          <a:xfrm>
            <a:off x="6172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Piyali Bhattacharya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Atul </a:t>
            </a:r>
            <a:r>
              <a:rPr kumimoji="0" lang="en-US" sz="2400" b="1" i="0" u="none" strike="noStrike" kern="1200" cap="none" spc="0" normalizeH="0" baseline="0" noProof="0" dirty="0" err="1">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Kanikar</a:t>
            </a: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Atanu Bhadra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R G Patil</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Dr R N Sharma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0854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25D3028C-56CB-CA29-AC5F-12E5B933B9E9}"/>
              </a:ext>
            </a:extLst>
          </p:cNvPr>
          <p:cNvSpPr>
            <a:spLocks noGrp="1"/>
          </p:cNvSpPr>
          <p:nvPr>
            <p:ph type="ctrTitle"/>
          </p:nvPr>
        </p:nvSpPr>
        <p:spPr>
          <a:xfrm>
            <a:off x="1089858" y="1167853"/>
            <a:ext cx="10171611" cy="2387600"/>
          </a:xfrm>
        </p:spPr>
        <p:txBody>
          <a:bodyPr>
            <a:normAutofit/>
          </a:bodyPr>
          <a:lstStyle/>
          <a:p>
            <a:r>
              <a:rPr lang="en-IN" dirty="0"/>
              <a:t>Promoting a Healthy Lifestyle</a:t>
            </a:r>
          </a:p>
        </p:txBody>
      </p:sp>
      <p:sp>
        <p:nvSpPr>
          <p:cNvPr id="3" name="Subtitle 2">
            <a:extLst>
              <a:ext uri="{FF2B5EF4-FFF2-40B4-BE49-F238E27FC236}">
                <a16:creationId xmlns:a16="http://schemas.microsoft.com/office/drawing/2014/main" id="{983961FA-F8F0-8A4D-C722-6C4293BE5E5E}"/>
              </a:ext>
            </a:extLst>
          </p:cNvPr>
          <p:cNvSpPr>
            <a:spLocks noGrp="1"/>
          </p:cNvSpPr>
          <p:nvPr>
            <p:ph type="subTitle" idx="1"/>
          </p:nvPr>
        </p:nvSpPr>
        <p:spPr>
          <a:xfrm>
            <a:off x="1378527" y="4092672"/>
            <a:ext cx="9144000" cy="1655762"/>
          </a:xfrm>
        </p:spPr>
        <p:txBody>
          <a:bodyPr>
            <a:normAutofit/>
          </a:bodyPr>
          <a:lstStyle/>
          <a:p>
            <a:r>
              <a:rPr lang="en-US" sz="3600" b="1" dirty="0"/>
              <a:t>Dr. </a:t>
            </a:r>
            <a:r>
              <a:rPr lang="en-US" sz="3600" b="1" dirty="0" err="1"/>
              <a:t>Shamik</a:t>
            </a:r>
            <a:r>
              <a:rPr lang="en-US" sz="3600" b="1" dirty="0"/>
              <a:t> Ghosh        Dr. </a:t>
            </a:r>
            <a:r>
              <a:rPr lang="en-US" sz="3600" b="1" dirty="0" err="1"/>
              <a:t>Shalini</a:t>
            </a:r>
            <a:r>
              <a:rPr lang="en-US" sz="3600" b="1" dirty="0"/>
              <a:t> Bhasin</a:t>
            </a:r>
          </a:p>
        </p:txBody>
      </p:sp>
      <p:pic>
        <p:nvPicPr>
          <p:cNvPr id="4" name="Picture 2" descr="Pedicriticon Pune 2023">
            <a:extLst>
              <a:ext uri="{FF2B5EF4-FFF2-40B4-BE49-F238E27FC236}">
                <a16:creationId xmlns:a16="http://schemas.microsoft.com/office/drawing/2014/main" id="{3FD48F1C-C87A-43BB-4C48-49A70DF90E8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040" y="40995"/>
            <a:ext cx="1481959" cy="14819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with hands reaching out to a child&#10;&#10;Description automatically generated">
            <a:extLst>
              <a:ext uri="{FF2B5EF4-FFF2-40B4-BE49-F238E27FC236}">
                <a16:creationId xmlns:a16="http://schemas.microsoft.com/office/drawing/2014/main" id="{23F8A169-EA86-2A25-53A8-7CD77DB0CA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27327" y="261358"/>
            <a:ext cx="1041233" cy="1041233"/>
          </a:xfrm>
          <a:prstGeom prst="rect">
            <a:avLst/>
          </a:prstGeom>
        </p:spPr>
      </p:pic>
      <p:sp>
        <p:nvSpPr>
          <p:cNvPr id="6" name="Process 4">
            <a:extLst>
              <a:ext uri="{FF2B5EF4-FFF2-40B4-BE49-F238E27FC236}">
                <a16:creationId xmlns:a16="http://schemas.microsoft.com/office/drawing/2014/main" id="{C5C96C07-0AD7-51DB-F83D-5C2228E003F3}"/>
              </a:ext>
            </a:extLst>
          </p:cNvPr>
          <p:cNvSpPr/>
          <p:nvPr/>
        </p:nvSpPr>
        <p:spPr>
          <a:xfrm>
            <a:off x="1057984" y="6505238"/>
            <a:ext cx="10076033" cy="393987"/>
          </a:xfrm>
          <a:prstGeom prst="flowChartProcess">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ptos" panose="02110004020202020204"/>
                <a:ea typeface="+mn-ea"/>
                <a:cs typeface="+mn-cs"/>
              </a:rPr>
              <a:t>IAP-Adolescent Health Academy: T-TEACH MODULE</a:t>
            </a:r>
          </a:p>
        </p:txBody>
      </p:sp>
    </p:spTree>
    <p:extLst>
      <p:ext uri="{BB962C8B-B14F-4D97-AF65-F5344CB8AC3E}">
        <p14:creationId xmlns:p14="http://schemas.microsoft.com/office/powerpoint/2010/main" val="425920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1000"/>
                                  </p:stCondLst>
                                  <p:iterate type="wd">
                                    <p:tmPct val="15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5277</TotalTime>
  <Words>2690</Words>
  <Application>Microsoft Office PowerPoint</Application>
  <PresentationFormat>Widescreen</PresentationFormat>
  <Paragraphs>320</Paragraphs>
  <Slides>37</Slides>
  <Notes>26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Aptos</vt:lpstr>
      <vt:lpstr>Arial</vt:lpstr>
      <vt:lpstr>Bahnschrift SemiBold Condensed</vt:lpstr>
      <vt:lpstr>Calibri Light</vt:lpstr>
      <vt:lpstr>Lato</vt:lpstr>
      <vt:lpstr>Times New Roman</vt:lpstr>
      <vt:lpstr>1_Office Theme</vt:lpstr>
      <vt:lpstr>T –Teach Module</vt:lpstr>
      <vt:lpstr>PowerPoint Presentation</vt:lpstr>
      <vt:lpstr>Concept</vt:lpstr>
      <vt:lpstr>PowerPoint Presentation</vt:lpstr>
      <vt:lpstr>T –Teach Module</vt:lpstr>
      <vt:lpstr> Topics &amp;Contributors</vt:lpstr>
      <vt:lpstr> Topics &amp;Contributors</vt:lpstr>
      <vt:lpstr>PowerPoint Presentation</vt:lpstr>
      <vt:lpstr>Promoting a Healthy Lifestyle</vt:lpstr>
      <vt:lpstr>Learning Objectives</vt:lpstr>
      <vt:lpstr>Life Style Disorders are on the Rise in India </vt:lpstr>
      <vt:lpstr>Obesity: The rising epidemic  (India ranked 3rd)</vt:lpstr>
      <vt:lpstr>Life Style Disorders</vt:lpstr>
      <vt:lpstr>Preventable Causes of Life Style Disorders</vt:lpstr>
      <vt:lpstr>PowerPoint Presentation</vt:lpstr>
      <vt:lpstr>Dietary Guidelines for Indians by ICMR-2024</vt:lpstr>
      <vt:lpstr>Balanced Diet, 50%Vegetables &amp; Fruit</vt:lpstr>
      <vt:lpstr>Cereals Should Include Millets</vt:lpstr>
      <vt:lpstr>Vegetables &amp; Fruits</vt:lpstr>
      <vt:lpstr>Proteins: Vegetarian &amp; Non-Veg. Sources </vt:lpstr>
      <vt:lpstr>PowerPoint Presentation</vt:lpstr>
      <vt:lpstr>Let’s Choose Healthy Drinks &amp; Snacks</vt:lpstr>
      <vt:lpstr>Let’s Choose Healthy Options For School Tiffin: </vt:lpstr>
      <vt:lpstr>Few More Diet Related Guidelines…</vt:lpstr>
      <vt:lpstr>JUNCS: Main Cause of Life Style Disorders</vt:lpstr>
      <vt:lpstr>‘FOOD’  for  Thought…</vt:lpstr>
      <vt:lpstr>Read Food Label for Healthy Choice</vt:lpstr>
      <vt:lpstr>PowerPoint Presentation</vt:lpstr>
      <vt:lpstr>Undernutrition </vt:lpstr>
      <vt:lpstr>Encourage Regular Physical Activity</vt:lpstr>
      <vt:lpstr>Ensure Proper Sleep &amp; Sleep Hygiene</vt:lpstr>
      <vt:lpstr>Improve Air Quality</vt:lpstr>
      <vt:lpstr>Other Lifestyle modifications needed:</vt:lpstr>
      <vt:lpstr>How can Schools help prevent Life Style Disorders</vt:lpstr>
      <vt:lpstr>Key Messages</vt:lpstr>
      <vt:lpstr>Case on Life Style Diseases</vt:lpstr>
      <vt:lpstr>Lifestyle Disorders:  Prevention is Better Than Cure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NCD: Non Communicable Diseases (Promoting a Healthy Lifestyle)</dc:title>
  <dc:creator>ahasuratpresident</dc:creator>
  <cp:lastModifiedBy>Dr Kalyani Patra</cp:lastModifiedBy>
  <cp:revision>296</cp:revision>
  <dcterms:created xsi:type="dcterms:W3CDTF">2024-08-19T15:39:40Z</dcterms:created>
  <dcterms:modified xsi:type="dcterms:W3CDTF">2025-01-19T14:39:33Z</dcterms:modified>
</cp:coreProperties>
</file>