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1"/>
  </p:notesMasterIdLst>
  <p:sldIdLst>
    <p:sldId id="1231" r:id="rId3"/>
    <p:sldId id="1219" r:id="rId4"/>
    <p:sldId id="1229" r:id="rId5"/>
    <p:sldId id="1220" r:id="rId6"/>
    <p:sldId id="1230" r:id="rId7"/>
    <p:sldId id="1233" r:id="rId8"/>
    <p:sldId id="1232" r:id="rId9"/>
    <p:sldId id="1234" r:id="rId10"/>
    <p:sldId id="256" r:id="rId11"/>
    <p:sldId id="295" r:id="rId12"/>
    <p:sldId id="292" r:id="rId13"/>
    <p:sldId id="260" r:id="rId14"/>
    <p:sldId id="261" r:id="rId15"/>
    <p:sldId id="262" r:id="rId16"/>
    <p:sldId id="263" r:id="rId17"/>
    <p:sldId id="264" r:id="rId18"/>
    <p:sldId id="291" r:id="rId19"/>
    <p:sldId id="267" r:id="rId20"/>
    <p:sldId id="268" r:id="rId21"/>
    <p:sldId id="1235" r:id="rId22"/>
    <p:sldId id="270" r:id="rId23"/>
    <p:sldId id="271" r:id="rId24"/>
    <p:sldId id="272" r:id="rId25"/>
    <p:sldId id="273" r:id="rId26"/>
    <p:sldId id="274" r:id="rId27"/>
    <p:sldId id="275" r:id="rId28"/>
    <p:sldId id="277" r:id="rId29"/>
    <p:sldId id="278" r:id="rId30"/>
    <p:sldId id="279" r:id="rId31"/>
    <p:sldId id="281" r:id="rId32"/>
    <p:sldId id="282" r:id="rId33"/>
    <p:sldId id="283" r:id="rId34"/>
    <p:sldId id="284" r:id="rId35"/>
    <p:sldId id="285" r:id="rId36"/>
    <p:sldId id="286" r:id="rId37"/>
    <p:sldId id="290" r:id="rId38"/>
    <p:sldId id="287" r:id="rId39"/>
    <p:sldId id="289" r:id="rId40"/>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H6SIzeFGSjhe2VgBvwcA==" hashData="ZyZ73dYU1B4KQpUItb5t3pXR0Bq/Zm6VMrXXQ2kTRXGpTagzkwBTPM52bl4EawkM7PHdxqRehePIWjUMH7rQW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216" autoAdjust="0"/>
  </p:normalViewPr>
  <p:slideViewPr>
    <p:cSldViewPr snapToGrid="0">
      <p:cViewPr varScale="1">
        <p:scale>
          <a:sx n="85" d="100"/>
          <a:sy n="85" d="100"/>
        </p:scale>
        <p:origin x="264"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2668E-FA23-464C-B40A-6254A301EBEA}"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IN"/>
        </a:p>
      </dgm:t>
    </dgm:pt>
    <dgm:pt modelId="{6BE8464E-8744-44CA-883E-DE52DFA1FA6C}">
      <dgm:prSet custT="1"/>
      <dgm:spPr/>
      <dgm:t>
        <a:bodyPr/>
        <a:lstStyle/>
        <a:p>
          <a:pPr rtl="0"/>
          <a:r>
            <a:rPr lang="en-US" sz="2400" b="1" i="0" dirty="0">
              <a:latin typeface="Times New Roman" panose="02020603050405020304" pitchFamily="18" charset="0"/>
              <a:cs typeface="Times New Roman" panose="02020603050405020304" pitchFamily="18" charset="0"/>
            </a:rPr>
            <a:t>What is it?</a:t>
          </a:r>
          <a:endParaRPr lang="en-IN" sz="2400" i="0" dirty="0">
            <a:latin typeface="Times New Roman" panose="02020603050405020304" pitchFamily="18" charset="0"/>
            <a:cs typeface="Times New Roman" panose="02020603050405020304" pitchFamily="18" charset="0"/>
          </a:endParaRPr>
        </a:p>
      </dgm:t>
    </dgm:pt>
    <dgm:pt modelId="{4AE878D1-8B71-485D-B9B1-4812D2A375D3}" type="parTrans" cxnId="{AF9688BA-6214-41B5-BDDF-40349E9B0370}">
      <dgm:prSet/>
      <dgm:spPr/>
      <dgm:t>
        <a:bodyPr/>
        <a:lstStyle/>
        <a:p>
          <a:endParaRPr lang="en-IN" sz="2400" i="0"/>
        </a:p>
      </dgm:t>
    </dgm:pt>
    <dgm:pt modelId="{7F1D18A0-73C1-41C9-AF52-D850AFADAB54}" type="sibTrans" cxnId="{AF9688BA-6214-41B5-BDDF-40349E9B0370}">
      <dgm:prSet/>
      <dgm:spPr/>
      <dgm:t>
        <a:bodyPr/>
        <a:lstStyle/>
        <a:p>
          <a:endParaRPr lang="en-IN" sz="2400" i="0"/>
        </a:p>
      </dgm:t>
    </dgm:pt>
    <dgm:pt modelId="{C54E31B7-BCA8-43DE-AAD3-C337FE456DD4}">
      <dgm:prSet custT="1"/>
      <dgm:spPr/>
      <dgm:t>
        <a:bodyPr/>
        <a:lstStyle/>
        <a:p>
          <a:pPr rtl="0"/>
          <a:r>
            <a:rPr lang="en-US" sz="2400" b="1" i="0" dirty="0">
              <a:latin typeface="Times New Roman" panose="02020603050405020304" pitchFamily="18" charset="0"/>
              <a:cs typeface="Times New Roman" panose="02020603050405020304" pitchFamily="18" charset="0"/>
            </a:rPr>
            <a:t>What does it teach?</a:t>
          </a:r>
          <a:endParaRPr lang="en-IN" sz="2400" i="0" dirty="0">
            <a:latin typeface="Times New Roman" panose="02020603050405020304" pitchFamily="18" charset="0"/>
            <a:cs typeface="Times New Roman" panose="02020603050405020304" pitchFamily="18" charset="0"/>
          </a:endParaRPr>
        </a:p>
      </dgm:t>
    </dgm:pt>
    <dgm:pt modelId="{5449F520-F096-43DB-A0D7-78B9B1D6AEB0}" type="parTrans" cxnId="{A995592A-749A-405F-80CA-A6F013D59815}">
      <dgm:prSet/>
      <dgm:spPr/>
      <dgm:t>
        <a:bodyPr/>
        <a:lstStyle/>
        <a:p>
          <a:endParaRPr lang="en-IN" sz="2400" i="0"/>
        </a:p>
      </dgm:t>
    </dgm:pt>
    <dgm:pt modelId="{A94D0D92-2736-402B-B8C8-FD0A7FC02EC2}" type="sibTrans" cxnId="{A995592A-749A-405F-80CA-A6F013D59815}">
      <dgm:prSet/>
      <dgm:spPr/>
      <dgm:t>
        <a:bodyPr/>
        <a:lstStyle/>
        <a:p>
          <a:endParaRPr lang="en-IN" sz="2400" i="0"/>
        </a:p>
      </dgm:t>
    </dgm:pt>
    <dgm:pt modelId="{E4C9F9DD-1C0E-4EF4-83FD-52A75FBD74BC}">
      <dgm:prSet custT="1"/>
      <dgm:spPr/>
      <dgm:t>
        <a:bodyPr/>
        <a:lstStyle/>
        <a:p>
          <a:pPr rtl="0"/>
          <a:r>
            <a:rPr lang="en-US" sz="2400" b="1" i="0" dirty="0">
              <a:latin typeface="Times New Roman" panose="02020603050405020304" pitchFamily="18" charset="0"/>
              <a:cs typeface="Times New Roman" panose="02020603050405020304" pitchFamily="18" charset="0"/>
            </a:rPr>
            <a:t>Practice of training people to  follow rules</a:t>
          </a:r>
          <a:endParaRPr lang="en-IN" sz="2400" i="0" dirty="0">
            <a:latin typeface="Times New Roman" panose="02020603050405020304" pitchFamily="18" charset="0"/>
            <a:cs typeface="Times New Roman" panose="02020603050405020304" pitchFamily="18" charset="0"/>
          </a:endParaRPr>
        </a:p>
      </dgm:t>
    </dgm:pt>
    <dgm:pt modelId="{0650106B-2210-478E-92A2-86F0D7474DEB}" type="parTrans" cxnId="{CAB18B9E-DCBE-4326-8CEC-4BE230E86B44}">
      <dgm:prSet/>
      <dgm:spPr/>
      <dgm:t>
        <a:bodyPr/>
        <a:lstStyle/>
        <a:p>
          <a:endParaRPr lang="en-IN" sz="2400" i="0"/>
        </a:p>
      </dgm:t>
    </dgm:pt>
    <dgm:pt modelId="{CB14B931-D79B-47C0-8FB5-4832F3ECF4B5}" type="sibTrans" cxnId="{CAB18B9E-DCBE-4326-8CEC-4BE230E86B44}">
      <dgm:prSet/>
      <dgm:spPr/>
      <dgm:t>
        <a:bodyPr/>
        <a:lstStyle/>
        <a:p>
          <a:endParaRPr lang="en-IN" sz="2400" i="0"/>
        </a:p>
      </dgm:t>
    </dgm:pt>
    <dgm:pt modelId="{5D440859-BDCB-4F0C-A7BD-76F9D74AD8D6}">
      <dgm:prSet custT="1"/>
      <dgm:spPr/>
      <dgm:t>
        <a:bodyPr/>
        <a:lstStyle/>
        <a:p>
          <a:pPr rtl="0"/>
          <a:r>
            <a:rPr lang="en-US" sz="2400" b="1" i="0" dirty="0">
              <a:latin typeface="Times New Roman" panose="02020603050405020304" pitchFamily="18" charset="0"/>
              <a:cs typeface="Times New Roman" panose="02020603050405020304" pitchFamily="18" charset="0"/>
            </a:rPr>
            <a:t>Behave well in a social set up. </a:t>
          </a:r>
          <a:endParaRPr lang="en-IN" sz="2400" i="0" dirty="0">
            <a:latin typeface="Times New Roman" panose="02020603050405020304" pitchFamily="18" charset="0"/>
            <a:cs typeface="Times New Roman" panose="02020603050405020304" pitchFamily="18" charset="0"/>
          </a:endParaRPr>
        </a:p>
      </dgm:t>
    </dgm:pt>
    <dgm:pt modelId="{4661CDB6-47A0-4D82-901B-0667FDDF3854}" type="parTrans" cxnId="{59318B01-AE79-468E-AB79-139B54B0B62F}">
      <dgm:prSet/>
      <dgm:spPr/>
      <dgm:t>
        <a:bodyPr/>
        <a:lstStyle/>
        <a:p>
          <a:endParaRPr lang="en-IN" sz="2400" i="0"/>
        </a:p>
      </dgm:t>
    </dgm:pt>
    <dgm:pt modelId="{285D6751-0034-45CD-9724-81D66B2CB4D4}" type="sibTrans" cxnId="{59318B01-AE79-468E-AB79-139B54B0B62F}">
      <dgm:prSet/>
      <dgm:spPr/>
      <dgm:t>
        <a:bodyPr/>
        <a:lstStyle/>
        <a:p>
          <a:endParaRPr lang="en-IN" sz="2400" i="0"/>
        </a:p>
      </dgm:t>
    </dgm:pt>
    <dgm:pt modelId="{F2C66930-259F-4F2D-A905-C6AAB6A66074}">
      <dgm:prSet custT="1"/>
      <dgm:spPr/>
      <dgm:t>
        <a:bodyPr rIns="0"/>
        <a:lstStyle/>
        <a:p>
          <a:pPr rtl="0"/>
          <a:r>
            <a:rPr lang="en-US" sz="2400" b="1" i="0" dirty="0">
              <a:latin typeface="Times New Roman" panose="02020603050405020304" pitchFamily="18" charset="0"/>
              <a:cs typeface="Times New Roman" panose="02020603050405020304" pitchFamily="18" charset="0"/>
            </a:rPr>
            <a:t>Self discipline: setting limits </a:t>
          </a:r>
          <a:endParaRPr lang="en-IN" sz="2400" i="0" dirty="0">
            <a:latin typeface="Times New Roman" panose="02020603050405020304" pitchFamily="18" charset="0"/>
            <a:cs typeface="Times New Roman" panose="02020603050405020304" pitchFamily="18" charset="0"/>
          </a:endParaRPr>
        </a:p>
      </dgm:t>
    </dgm:pt>
    <dgm:pt modelId="{8738E0DD-A9B4-4CDF-818D-7F99F92FBA6E}" type="parTrans" cxnId="{59ACB7CE-0A9E-4C1C-9A5F-4F46489D266A}">
      <dgm:prSet/>
      <dgm:spPr/>
      <dgm:t>
        <a:bodyPr/>
        <a:lstStyle/>
        <a:p>
          <a:endParaRPr lang="en-IN" sz="2400" i="0"/>
        </a:p>
      </dgm:t>
    </dgm:pt>
    <dgm:pt modelId="{F83FE282-BB8D-4CE9-B982-76C2C9F25A23}" type="sibTrans" cxnId="{59ACB7CE-0A9E-4C1C-9A5F-4F46489D266A}">
      <dgm:prSet/>
      <dgm:spPr/>
      <dgm:t>
        <a:bodyPr/>
        <a:lstStyle/>
        <a:p>
          <a:endParaRPr lang="en-IN" sz="2400" i="0"/>
        </a:p>
      </dgm:t>
    </dgm:pt>
    <dgm:pt modelId="{20FC6091-C44E-4A41-A46D-18D7524ABD6B}">
      <dgm:prSet custT="1"/>
      <dgm:spPr/>
      <dgm:t>
        <a:bodyPr rIns="0"/>
        <a:lstStyle/>
        <a:p>
          <a:pPr rtl="0"/>
          <a:r>
            <a:rPr lang="en-US" sz="2400" b="1" i="0" dirty="0">
              <a:latin typeface="Times New Roman" panose="02020603050405020304" pitchFamily="18" charset="0"/>
              <a:cs typeface="Times New Roman" panose="02020603050405020304" pitchFamily="18" charset="0"/>
            </a:rPr>
            <a:t>Solving problems in a way that is useful to self &amp; others</a:t>
          </a:r>
          <a:endParaRPr lang="en-IN" sz="2400" i="0" dirty="0">
            <a:latin typeface="Times New Roman" panose="02020603050405020304" pitchFamily="18" charset="0"/>
            <a:cs typeface="Times New Roman" panose="02020603050405020304" pitchFamily="18" charset="0"/>
          </a:endParaRPr>
        </a:p>
      </dgm:t>
    </dgm:pt>
    <dgm:pt modelId="{B3112403-47D2-4AD0-B3DB-5EDE1AA41C16}" type="parTrans" cxnId="{A8C7A2D9-B034-4EA7-A899-F0AD39ABCC2A}">
      <dgm:prSet/>
      <dgm:spPr/>
      <dgm:t>
        <a:bodyPr/>
        <a:lstStyle/>
        <a:p>
          <a:endParaRPr lang="en-IN" sz="2400" i="0"/>
        </a:p>
      </dgm:t>
    </dgm:pt>
    <dgm:pt modelId="{8DDF6D55-3CC8-47F6-A3A0-1203F6B5A9FB}" type="sibTrans" cxnId="{A8C7A2D9-B034-4EA7-A899-F0AD39ABCC2A}">
      <dgm:prSet/>
      <dgm:spPr/>
      <dgm:t>
        <a:bodyPr/>
        <a:lstStyle/>
        <a:p>
          <a:endParaRPr lang="en-IN" sz="2400" i="0"/>
        </a:p>
      </dgm:t>
    </dgm:pt>
    <dgm:pt modelId="{B580F2FB-51D7-CE49-A48C-AD5AFB37912B}">
      <dgm:prSet custT="1"/>
      <dgm:spPr/>
      <dgm:t>
        <a:bodyPr rIns="0"/>
        <a:lstStyle/>
        <a:p>
          <a:pPr rtl="0"/>
          <a:r>
            <a:rPr lang="en-IN" sz="2400" b="1" i="0" dirty="0">
              <a:latin typeface="Times New Roman" panose="02020603050405020304" pitchFamily="18" charset="0"/>
              <a:cs typeface="Times New Roman" panose="02020603050405020304" pitchFamily="18" charset="0"/>
            </a:rPr>
            <a:t>Working  as a team </a:t>
          </a:r>
        </a:p>
      </dgm:t>
    </dgm:pt>
    <dgm:pt modelId="{CE4706D2-CB24-B740-8577-132C0190AE64}" type="parTrans" cxnId="{336C7D32-90A7-4646-9C8C-99DBD58F2C19}">
      <dgm:prSet/>
      <dgm:spPr/>
      <dgm:t>
        <a:bodyPr/>
        <a:lstStyle/>
        <a:p>
          <a:endParaRPr lang="en-GB"/>
        </a:p>
      </dgm:t>
    </dgm:pt>
    <dgm:pt modelId="{74CDC2E0-98F0-FC4F-9069-222E3C641A9F}" type="sibTrans" cxnId="{336C7D32-90A7-4646-9C8C-99DBD58F2C19}">
      <dgm:prSet/>
      <dgm:spPr/>
      <dgm:t>
        <a:bodyPr/>
        <a:lstStyle/>
        <a:p>
          <a:endParaRPr lang="en-GB"/>
        </a:p>
      </dgm:t>
    </dgm:pt>
    <dgm:pt modelId="{1509F83F-33D7-B642-B293-D4061657893F}">
      <dgm:prSet custT="1"/>
      <dgm:spPr/>
      <dgm:t>
        <a:bodyPr rIns="0"/>
        <a:lstStyle/>
        <a:p>
          <a:pPr rtl="0"/>
          <a:r>
            <a:rPr lang="en-IN" sz="2400" b="1" i="0" dirty="0">
              <a:latin typeface="Times New Roman" panose="02020603050405020304" pitchFamily="18" charset="0"/>
              <a:cs typeface="Times New Roman" panose="02020603050405020304" pitchFamily="18" charset="0"/>
            </a:rPr>
            <a:t>Reaching the goals systematically</a:t>
          </a:r>
        </a:p>
      </dgm:t>
    </dgm:pt>
    <dgm:pt modelId="{22A2706F-6F1C-9440-BFEE-FABF06C16A12}" type="parTrans" cxnId="{643A8BBC-D996-A84D-A8A9-0BBC1EB7B761}">
      <dgm:prSet/>
      <dgm:spPr/>
      <dgm:t>
        <a:bodyPr/>
        <a:lstStyle/>
        <a:p>
          <a:endParaRPr lang="en-GB"/>
        </a:p>
      </dgm:t>
    </dgm:pt>
    <dgm:pt modelId="{26E86EA4-F7E8-D942-946A-460409CDF965}" type="sibTrans" cxnId="{643A8BBC-D996-A84D-A8A9-0BBC1EB7B761}">
      <dgm:prSet/>
      <dgm:spPr/>
      <dgm:t>
        <a:bodyPr/>
        <a:lstStyle/>
        <a:p>
          <a:endParaRPr lang="en-GB"/>
        </a:p>
      </dgm:t>
    </dgm:pt>
    <dgm:pt modelId="{FF66B8E0-65B4-2B42-BF66-8E306BA8006B}">
      <dgm:prSet custT="1"/>
      <dgm:spPr/>
      <dgm:t>
        <a:bodyPr rIns="0"/>
        <a:lstStyle/>
        <a:p>
          <a:pPr rtl="0"/>
          <a:r>
            <a:rPr lang="en-US" sz="2400" b="1" i="0" dirty="0">
              <a:latin typeface="Times New Roman" panose="02020603050405020304" pitchFamily="18" charset="0"/>
              <a:cs typeface="Times New Roman" panose="02020603050405020304" pitchFamily="18" charset="0"/>
            </a:rPr>
            <a:t>Interact appropriately with others </a:t>
          </a:r>
          <a:endParaRPr lang="en-IN" sz="2400" i="0" dirty="0">
            <a:latin typeface="Times New Roman" panose="02020603050405020304" pitchFamily="18" charset="0"/>
            <a:cs typeface="Times New Roman" panose="02020603050405020304" pitchFamily="18" charset="0"/>
          </a:endParaRPr>
        </a:p>
      </dgm:t>
    </dgm:pt>
    <dgm:pt modelId="{2AC97800-6BA9-2F40-80D6-04CF117DEF90}" type="parTrans" cxnId="{E6BA75FC-A732-944D-8042-31993CE8E750}">
      <dgm:prSet/>
      <dgm:spPr/>
      <dgm:t>
        <a:bodyPr/>
        <a:lstStyle/>
        <a:p>
          <a:endParaRPr lang="en-GB"/>
        </a:p>
      </dgm:t>
    </dgm:pt>
    <dgm:pt modelId="{5C5C0968-27C1-A54B-90DD-00D1E00120D0}" type="sibTrans" cxnId="{E6BA75FC-A732-944D-8042-31993CE8E750}">
      <dgm:prSet/>
      <dgm:spPr/>
      <dgm:t>
        <a:bodyPr/>
        <a:lstStyle/>
        <a:p>
          <a:endParaRPr lang="en-GB"/>
        </a:p>
      </dgm:t>
    </dgm:pt>
    <dgm:pt modelId="{3FB7C919-2BA1-43F3-A87C-5A80A4094943}" type="pres">
      <dgm:prSet presAssocID="{F1D2668E-FA23-464C-B40A-6254A301EBEA}" presName="linear" presStyleCnt="0">
        <dgm:presLayoutVars>
          <dgm:dir/>
          <dgm:animLvl val="lvl"/>
          <dgm:resizeHandles val="exact"/>
        </dgm:presLayoutVars>
      </dgm:prSet>
      <dgm:spPr/>
    </dgm:pt>
    <dgm:pt modelId="{8FE5C2C9-925F-45FB-9B72-F70C17E60EB4}" type="pres">
      <dgm:prSet presAssocID="{6BE8464E-8744-44CA-883E-DE52DFA1FA6C}" presName="parentLin" presStyleCnt="0"/>
      <dgm:spPr/>
    </dgm:pt>
    <dgm:pt modelId="{5EC6501B-972A-4788-8EB0-0F0F76559B21}" type="pres">
      <dgm:prSet presAssocID="{6BE8464E-8744-44CA-883E-DE52DFA1FA6C}" presName="parentLeftMargin" presStyleLbl="node1" presStyleIdx="0" presStyleCnt="2"/>
      <dgm:spPr/>
    </dgm:pt>
    <dgm:pt modelId="{DC63E54D-5C97-4E7A-AADD-0097AFF9046E}" type="pres">
      <dgm:prSet presAssocID="{6BE8464E-8744-44CA-883E-DE52DFA1FA6C}" presName="parentText" presStyleLbl="node1" presStyleIdx="0" presStyleCnt="2" custLinFactNeighborX="-77304" custLinFactNeighborY="19219">
        <dgm:presLayoutVars>
          <dgm:chMax val="0"/>
          <dgm:bulletEnabled val="1"/>
        </dgm:presLayoutVars>
      </dgm:prSet>
      <dgm:spPr/>
    </dgm:pt>
    <dgm:pt modelId="{E9522EA7-3958-42FC-B565-393D73692630}" type="pres">
      <dgm:prSet presAssocID="{6BE8464E-8744-44CA-883E-DE52DFA1FA6C}" presName="negativeSpace" presStyleCnt="0"/>
      <dgm:spPr/>
    </dgm:pt>
    <dgm:pt modelId="{8FC3DDD1-E326-4336-84D2-D929AAE0D00E}" type="pres">
      <dgm:prSet presAssocID="{6BE8464E-8744-44CA-883E-DE52DFA1FA6C}" presName="childText" presStyleLbl="conFgAcc1" presStyleIdx="0" presStyleCnt="2" custLinFactNeighborX="-883" custLinFactNeighborY="-12945">
        <dgm:presLayoutVars>
          <dgm:bulletEnabled val="1"/>
        </dgm:presLayoutVars>
      </dgm:prSet>
      <dgm:spPr/>
    </dgm:pt>
    <dgm:pt modelId="{7527355F-9920-4F3A-8D43-6D3CB5C21637}" type="pres">
      <dgm:prSet presAssocID="{7F1D18A0-73C1-41C9-AF52-D850AFADAB54}" presName="spaceBetweenRectangles" presStyleCnt="0"/>
      <dgm:spPr/>
    </dgm:pt>
    <dgm:pt modelId="{6A6E448A-47AF-452E-83EB-3958447715F0}" type="pres">
      <dgm:prSet presAssocID="{C54E31B7-BCA8-43DE-AAD3-C337FE456DD4}" presName="parentLin" presStyleCnt="0"/>
      <dgm:spPr/>
    </dgm:pt>
    <dgm:pt modelId="{E502A487-7F13-4313-A567-0CD87A7F4398}" type="pres">
      <dgm:prSet presAssocID="{C54E31B7-BCA8-43DE-AAD3-C337FE456DD4}" presName="parentLeftMargin" presStyleLbl="node1" presStyleIdx="0" presStyleCnt="2"/>
      <dgm:spPr/>
    </dgm:pt>
    <dgm:pt modelId="{0A0545F3-0537-47E2-AA49-41E7502B7C7B}" type="pres">
      <dgm:prSet presAssocID="{C54E31B7-BCA8-43DE-AAD3-C337FE456DD4}" presName="parentText" presStyleLbl="node1" presStyleIdx="1" presStyleCnt="2" custLinFactX="-2268" custLinFactNeighborX="-100000">
        <dgm:presLayoutVars>
          <dgm:chMax val="0"/>
          <dgm:bulletEnabled val="1"/>
        </dgm:presLayoutVars>
      </dgm:prSet>
      <dgm:spPr/>
    </dgm:pt>
    <dgm:pt modelId="{5935FB45-AC3B-4AFF-83CE-5D91C8555784}" type="pres">
      <dgm:prSet presAssocID="{C54E31B7-BCA8-43DE-AAD3-C337FE456DD4}" presName="negativeSpace" presStyleCnt="0"/>
      <dgm:spPr/>
    </dgm:pt>
    <dgm:pt modelId="{FB4263A3-2732-467F-B900-089562451365}" type="pres">
      <dgm:prSet presAssocID="{C54E31B7-BCA8-43DE-AAD3-C337FE456DD4}" presName="childText" presStyleLbl="conFgAcc1" presStyleIdx="1" presStyleCnt="2" custLinFactNeighborX="-1587" custLinFactNeighborY="-35546">
        <dgm:presLayoutVars>
          <dgm:bulletEnabled val="1"/>
        </dgm:presLayoutVars>
      </dgm:prSet>
      <dgm:spPr/>
    </dgm:pt>
  </dgm:ptLst>
  <dgm:cxnLst>
    <dgm:cxn modelId="{59318B01-AE79-468E-AB79-139B54B0B62F}" srcId="{6BE8464E-8744-44CA-883E-DE52DFA1FA6C}" destId="{5D440859-BDCB-4F0C-A7BD-76F9D74AD8D6}" srcOrd="1" destOrd="0" parTransId="{4661CDB6-47A0-4D82-901B-0667FDDF3854}" sibTransId="{285D6751-0034-45CD-9724-81D66B2CB4D4}"/>
    <dgm:cxn modelId="{20BB620A-EC9F-4711-AC3F-A4F94268E4B3}" type="presOf" srcId="{6BE8464E-8744-44CA-883E-DE52DFA1FA6C}" destId="{DC63E54D-5C97-4E7A-AADD-0097AFF9046E}" srcOrd="1" destOrd="0" presId="urn:microsoft.com/office/officeart/2005/8/layout/list1"/>
    <dgm:cxn modelId="{A995592A-749A-405F-80CA-A6F013D59815}" srcId="{F1D2668E-FA23-464C-B40A-6254A301EBEA}" destId="{C54E31B7-BCA8-43DE-AAD3-C337FE456DD4}" srcOrd="1" destOrd="0" parTransId="{5449F520-F096-43DB-A0D7-78B9B1D6AEB0}" sibTransId="{A94D0D92-2736-402B-B8C8-FD0A7FC02EC2}"/>
    <dgm:cxn modelId="{26E16F2D-D5F7-48DD-8A0A-75F7FBF034BD}" type="presOf" srcId="{E4C9F9DD-1C0E-4EF4-83FD-52A75FBD74BC}" destId="{8FC3DDD1-E326-4336-84D2-D929AAE0D00E}" srcOrd="0" destOrd="0" presId="urn:microsoft.com/office/officeart/2005/8/layout/list1"/>
    <dgm:cxn modelId="{336C7D32-90A7-4646-9C8C-99DBD58F2C19}" srcId="{C54E31B7-BCA8-43DE-AAD3-C337FE456DD4}" destId="{B580F2FB-51D7-CE49-A48C-AD5AFB37912B}" srcOrd="3" destOrd="0" parTransId="{CE4706D2-CB24-B740-8577-132C0190AE64}" sibTransId="{74CDC2E0-98F0-FC4F-9069-222E3C641A9F}"/>
    <dgm:cxn modelId="{83E2BC3B-C418-4399-86B0-D3FA2501DC62}" type="presOf" srcId="{C54E31B7-BCA8-43DE-AAD3-C337FE456DD4}" destId="{0A0545F3-0537-47E2-AA49-41E7502B7C7B}" srcOrd="1" destOrd="0" presId="urn:microsoft.com/office/officeart/2005/8/layout/list1"/>
    <dgm:cxn modelId="{6846A34F-E848-9E41-94B5-9567A2307349}" type="presOf" srcId="{FF66B8E0-65B4-2B42-BF66-8E306BA8006B}" destId="{FB4263A3-2732-467F-B900-089562451365}" srcOrd="0" destOrd="1" presId="urn:microsoft.com/office/officeart/2005/8/layout/list1"/>
    <dgm:cxn modelId="{C76A1971-7F4E-4677-A5B5-6C99BD381CDF}" type="presOf" srcId="{F2C66930-259F-4F2D-A905-C6AAB6A66074}" destId="{FB4263A3-2732-467F-B900-089562451365}" srcOrd="0" destOrd="0" presId="urn:microsoft.com/office/officeart/2005/8/layout/list1"/>
    <dgm:cxn modelId="{AD540680-FC70-4C51-9155-8922C3696272}" type="presOf" srcId="{5D440859-BDCB-4F0C-A7BD-76F9D74AD8D6}" destId="{8FC3DDD1-E326-4336-84D2-D929AAE0D00E}" srcOrd="0" destOrd="1" presId="urn:microsoft.com/office/officeart/2005/8/layout/list1"/>
    <dgm:cxn modelId="{CAB18B9E-DCBE-4326-8CEC-4BE230E86B44}" srcId="{6BE8464E-8744-44CA-883E-DE52DFA1FA6C}" destId="{E4C9F9DD-1C0E-4EF4-83FD-52A75FBD74BC}" srcOrd="0" destOrd="0" parTransId="{0650106B-2210-478E-92A2-86F0D7474DEB}" sibTransId="{CB14B931-D79B-47C0-8FB5-4832F3ECF4B5}"/>
    <dgm:cxn modelId="{AF9688BA-6214-41B5-BDDF-40349E9B0370}" srcId="{F1D2668E-FA23-464C-B40A-6254A301EBEA}" destId="{6BE8464E-8744-44CA-883E-DE52DFA1FA6C}" srcOrd="0" destOrd="0" parTransId="{4AE878D1-8B71-485D-B9B1-4812D2A375D3}" sibTransId="{7F1D18A0-73C1-41C9-AF52-D850AFADAB54}"/>
    <dgm:cxn modelId="{643A8BBC-D996-A84D-A8A9-0BBC1EB7B761}" srcId="{C54E31B7-BCA8-43DE-AAD3-C337FE456DD4}" destId="{1509F83F-33D7-B642-B293-D4061657893F}" srcOrd="4" destOrd="0" parTransId="{22A2706F-6F1C-9440-BFEE-FABF06C16A12}" sibTransId="{26E86EA4-F7E8-D942-946A-460409CDF965}"/>
    <dgm:cxn modelId="{DD63B2C0-C836-4115-A187-1B02C781227D}" type="presOf" srcId="{F1D2668E-FA23-464C-B40A-6254A301EBEA}" destId="{3FB7C919-2BA1-43F3-A87C-5A80A4094943}" srcOrd="0" destOrd="0" presId="urn:microsoft.com/office/officeart/2005/8/layout/list1"/>
    <dgm:cxn modelId="{59ACB7CE-0A9E-4C1C-9A5F-4F46489D266A}" srcId="{C54E31B7-BCA8-43DE-AAD3-C337FE456DD4}" destId="{F2C66930-259F-4F2D-A905-C6AAB6A66074}" srcOrd="0" destOrd="0" parTransId="{8738E0DD-A9B4-4CDF-818D-7F99F92FBA6E}" sibTransId="{F83FE282-BB8D-4CE9-B982-76C2C9F25A23}"/>
    <dgm:cxn modelId="{625884D8-060A-4458-9764-31A9E1CD0587}" type="presOf" srcId="{6BE8464E-8744-44CA-883E-DE52DFA1FA6C}" destId="{5EC6501B-972A-4788-8EB0-0F0F76559B21}" srcOrd="0" destOrd="0" presId="urn:microsoft.com/office/officeart/2005/8/layout/list1"/>
    <dgm:cxn modelId="{A8C7A2D9-B034-4EA7-A899-F0AD39ABCC2A}" srcId="{C54E31B7-BCA8-43DE-AAD3-C337FE456DD4}" destId="{20FC6091-C44E-4A41-A46D-18D7524ABD6B}" srcOrd="2" destOrd="0" parTransId="{B3112403-47D2-4AD0-B3DB-5EDE1AA41C16}" sibTransId="{8DDF6D55-3CC8-47F6-A3A0-1203F6B5A9FB}"/>
    <dgm:cxn modelId="{43E3F7EA-7EAE-4B9C-AA66-ECBFDBCFACEF}" type="presOf" srcId="{C54E31B7-BCA8-43DE-AAD3-C337FE456DD4}" destId="{E502A487-7F13-4313-A567-0CD87A7F4398}" srcOrd="0" destOrd="0" presId="urn:microsoft.com/office/officeart/2005/8/layout/list1"/>
    <dgm:cxn modelId="{6C539DEC-A778-4BC8-ACBE-C572DCE530EE}" type="presOf" srcId="{20FC6091-C44E-4A41-A46D-18D7524ABD6B}" destId="{FB4263A3-2732-467F-B900-089562451365}" srcOrd="0" destOrd="2" presId="urn:microsoft.com/office/officeart/2005/8/layout/list1"/>
    <dgm:cxn modelId="{E3E739FA-D4AF-2040-B774-7FB49A46DF25}" type="presOf" srcId="{B580F2FB-51D7-CE49-A48C-AD5AFB37912B}" destId="{FB4263A3-2732-467F-B900-089562451365}" srcOrd="0" destOrd="3" presId="urn:microsoft.com/office/officeart/2005/8/layout/list1"/>
    <dgm:cxn modelId="{E83340FA-8DFA-6D46-8F84-FDC947A45FD2}" type="presOf" srcId="{1509F83F-33D7-B642-B293-D4061657893F}" destId="{FB4263A3-2732-467F-B900-089562451365}" srcOrd="0" destOrd="4" presId="urn:microsoft.com/office/officeart/2005/8/layout/list1"/>
    <dgm:cxn modelId="{E6BA75FC-A732-944D-8042-31993CE8E750}" srcId="{C54E31B7-BCA8-43DE-AAD3-C337FE456DD4}" destId="{FF66B8E0-65B4-2B42-BF66-8E306BA8006B}" srcOrd="1" destOrd="0" parTransId="{2AC97800-6BA9-2F40-80D6-04CF117DEF90}" sibTransId="{5C5C0968-27C1-A54B-90DD-00D1E00120D0}"/>
    <dgm:cxn modelId="{D2C60A2D-49EA-4C56-B6EA-C0A85CB49BD0}" type="presParOf" srcId="{3FB7C919-2BA1-43F3-A87C-5A80A4094943}" destId="{8FE5C2C9-925F-45FB-9B72-F70C17E60EB4}" srcOrd="0" destOrd="0" presId="urn:microsoft.com/office/officeart/2005/8/layout/list1"/>
    <dgm:cxn modelId="{5521489D-D3F4-48B6-AC98-BA0A27AE89C9}" type="presParOf" srcId="{8FE5C2C9-925F-45FB-9B72-F70C17E60EB4}" destId="{5EC6501B-972A-4788-8EB0-0F0F76559B21}" srcOrd="0" destOrd="0" presId="urn:microsoft.com/office/officeart/2005/8/layout/list1"/>
    <dgm:cxn modelId="{CFE9C342-7669-4D63-835F-A7B885C1CB30}" type="presParOf" srcId="{8FE5C2C9-925F-45FB-9B72-F70C17E60EB4}" destId="{DC63E54D-5C97-4E7A-AADD-0097AFF9046E}" srcOrd="1" destOrd="0" presId="urn:microsoft.com/office/officeart/2005/8/layout/list1"/>
    <dgm:cxn modelId="{72D62E38-43EE-4334-A81B-FC77CEC2F9CB}" type="presParOf" srcId="{3FB7C919-2BA1-43F3-A87C-5A80A4094943}" destId="{E9522EA7-3958-42FC-B565-393D73692630}" srcOrd="1" destOrd="0" presId="urn:microsoft.com/office/officeart/2005/8/layout/list1"/>
    <dgm:cxn modelId="{04A5BAA4-25C7-4C7D-BE92-F73764D02EA5}" type="presParOf" srcId="{3FB7C919-2BA1-43F3-A87C-5A80A4094943}" destId="{8FC3DDD1-E326-4336-84D2-D929AAE0D00E}" srcOrd="2" destOrd="0" presId="urn:microsoft.com/office/officeart/2005/8/layout/list1"/>
    <dgm:cxn modelId="{1F46F872-C306-4099-8EEB-38E46DB7577E}" type="presParOf" srcId="{3FB7C919-2BA1-43F3-A87C-5A80A4094943}" destId="{7527355F-9920-4F3A-8D43-6D3CB5C21637}" srcOrd="3" destOrd="0" presId="urn:microsoft.com/office/officeart/2005/8/layout/list1"/>
    <dgm:cxn modelId="{CCB9E3FD-74BB-4516-B20E-EE71C54F103C}" type="presParOf" srcId="{3FB7C919-2BA1-43F3-A87C-5A80A4094943}" destId="{6A6E448A-47AF-452E-83EB-3958447715F0}" srcOrd="4" destOrd="0" presId="urn:microsoft.com/office/officeart/2005/8/layout/list1"/>
    <dgm:cxn modelId="{61875EF5-4F13-425F-9390-10ED6A369DA5}" type="presParOf" srcId="{6A6E448A-47AF-452E-83EB-3958447715F0}" destId="{E502A487-7F13-4313-A567-0CD87A7F4398}" srcOrd="0" destOrd="0" presId="urn:microsoft.com/office/officeart/2005/8/layout/list1"/>
    <dgm:cxn modelId="{75BCBE35-17D5-4BF0-B9DC-740F921C357B}" type="presParOf" srcId="{6A6E448A-47AF-452E-83EB-3958447715F0}" destId="{0A0545F3-0537-47E2-AA49-41E7502B7C7B}" srcOrd="1" destOrd="0" presId="urn:microsoft.com/office/officeart/2005/8/layout/list1"/>
    <dgm:cxn modelId="{B09CDDE5-3CF8-4D3C-BA96-E4D8CA1B452E}" type="presParOf" srcId="{3FB7C919-2BA1-43F3-A87C-5A80A4094943}" destId="{5935FB45-AC3B-4AFF-83CE-5D91C8555784}" srcOrd="5" destOrd="0" presId="urn:microsoft.com/office/officeart/2005/8/layout/list1"/>
    <dgm:cxn modelId="{9599FD7B-0F81-4B3E-88AE-77809CFB7767}" type="presParOf" srcId="{3FB7C919-2BA1-43F3-A87C-5A80A4094943}" destId="{FB4263A3-2732-467F-B900-08956245136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8C86B9-544A-4EF7-BB41-DBDF51E39DD0}"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IN"/>
        </a:p>
      </dgm:t>
    </dgm:pt>
    <dgm:pt modelId="{52B55302-1871-4812-A113-2C8405505087}">
      <dgm:prSet custT="1"/>
      <dgm:spPr>
        <a:solidFill>
          <a:srgbClr val="92D050"/>
        </a:solidFill>
      </dgm:spPr>
      <dgm:t>
        <a:bodyPr/>
        <a:lstStyle/>
        <a:p>
          <a:pPr rtl="0"/>
          <a:r>
            <a:rPr lang="en-US" sz="2800" b="1" u="none" dirty="0">
              <a:solidFill>
                <a:schemeClr val="tx1"/>
              </a:solidFill>
            </a:rPr>
            <a:t>Good news : </a:t>
          </a:r>
        </a:p>
        <a:p>
          <a:pPr rtl="0"/>
          <a:r>
            <a:rPr lang="en-US" sz="2000" b="1" dirty="0"/>
            <a:t>We can take kids off this developmental pathway !</a:t>
          </a:r>
          <a:endParaRPr lang="en-IN" sz="2800" u="none" dirty="0">
            <a:solidFill>
              <a:schemeClr val="tx1"/>
            </a:solidFill>
          </a:endParaRPr>
        </a:p>
      </dgm:t>
    </dgm:pt>
    <dgm:pt modelId="{E0BCD1A6-7099-4BC1-833E-6776F1AA0E25}" type="parTrans" cxnId="{91397E0A-9C86-473F-83F5-7140DCBF1C1A}">
      <dgm:prSet/>
      <dgm:spPr/>
      <dgm:t>
        <a:bodyPr/>
        <a:lstStyle/>
        <a:p>
          <a:endParaRPr lang="en-IN" dirty="0"/>
        </a:p>
      </dgm:t>
    </dgm:pt>
    <dgm:pt modelId="{68CBD9BC-B185-46A9-8A13-9ED6E2DA4F11}" type="sibTrans" cxnId="{91397E0A-9C86-473F-83F5-7140DCBF1C1A}">
      <dgm:prSet/>
      <dgm:spPr/>
      <dgm:t>
        <a:bodyPr/>
        <a:lstStyle/>
        <a:p>
          <a:endParaRPr lang="en-IN" dirty="0"/>
        </a:p>
      </dgm:t>
    </dgm:pt>
    <dgm:pt modelId="{A5D19C00-9D2E-4AC5-BCFF-465AD768C74A}" type="pres">
      <dgm:prSet presAssocID="{BB8C86B9-544A-4EF7-BB41-DBDF51E39DD0}" presName="Name0" presStyleCnt="0">
        <dgm:presLayoutVars>
          <dgm:dir/>
          <dgm:animLvl val="lvl"/>
          <dgm:resizeHandles val="exact"/>
        </dgm:presLayoutVars>
      </dgm:prSet>
      <dgm:spPr/>
    </dgm:pt>
    <dgm:pt modelId="{377DAB01-3848-4D7A-A740-F6B4607918A4}" type="pres">
      <dgm:prSet presAssocID="{52B55302-1871-4812-A113-2C8405505087}" presName="linNode" presStyleCnt="0"/>
      <dgm:spPr/>
    </dgm:pt>
    <dgm:pt modelId="{46851C22-51F9-4E6F-9D40-CAE118EA15AE}" type="pres">
      <dgm:prSet presAssocID="{52B55302-1871-4812-A113-2C8405505087}" presName="parentText" presStyleLbl="node1" presStyleIdx="0" presStyleCnt="1" custScaleX="157381">
        <dgm:presLayoutVars>
          <dgm:chMax val="1"/>
          <dgm:bulletEnabled val="1"/>
        </dgm:presLayoutVars>
      </dgm:prSet>
      <dgm:spPr/>
    </dgm:pt>
  </dgm:ptLst>
  <dgm:cxnLst>
    <dgm:cxn modelId="{91397E0A-9C86-473F-83F5-7140DCBF1C1A}" srcId="{BB8C86B9-544A-4EF7-BB41-DBDF51E39DD0}" destId="{52B55302-1871-4812-A113-2C8405505087}" srcOrd="0" destOrd="0" parTransId="{E0BCD1A6-7099-4BC1-833E-6776F1AA0E25}" sibTransId="{68CBD9BC-B185-46A9-8A13-9ED6E2DA4F11}"/>
    <dgm:cxn modelId="{BAC3F953-AFEB-496F-A751-06744F8E5FF8}" type="presOf" srcId="{52B55302-1871-4812-A113-2C8405505087}" destId="{46851C22-51F9-4E6F-9D40-CAE118EA15AE}" srcOrd="0" destOrd="0" presId="urn:microsoft.com/office/officeart/2005/8/layout/vList5"/>
    <dgm:cxn modelId="{D362C49D-AF9C-46EE-8881-CBB36475C075}" type="presOf" srcId="{BB8C86B9-544A-4EF7-BB41-DBDF51E39DD0}" destId="{A5D19C00-9D2E-4AC5-BCFF-465AD768C74A}" srcOrd="0" destOrd="0" presId="urn:microsoft.com/office/officeart/2005/8/layout/vList5"/>
    <dgm:cxn modelId="{6D218E72-8344-433E-9564-846C599A693F}" type="presParOf" srcId="{A5D19C00-9D2E-4AC5-BCFF-465AD768C74A}" destId="{377DAB01-3848-4D7A-A740-F6B4607918A4}" srcOrd="0" destOrd="0" presId="urn:microsoft.com/office/officeart/2005/8/layout/vList5"/>
    <dgm:cxn modelId="{3650BC64-0F0A-47A0-906E-297054E4BE99}" type="presParOf" srcId="{377DAB01-3848-4D7A-A740-F6B4607918A4}" destId="{46851C22-51F9-4E6F-9D40-CAE118EA15AE}" srcOrd="0" destOrd="0" presId="urn:microsoft.com/office/officeart/2005/8/layout/vList5"/>
  </dgm:cxnLst>
  <dgm:bg>
    <a:solidFill>
      <a:schemeClr val="accent6"/>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948488-D90A-44F7-9C8E-AAF61D7555FD}"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en-US"/>
        </a:p>
      </dgm:t>
    </dgm:pt>
    <dgm:pt modelId="{E0EFCE5A-CD69-419A-88A1-F63F617257F3}">
      <dgm:prSet custT="1"/>
      <dgm:spPr>
        <a:solidFill>
          <a:srgbClr val="0F9ED5"/>
        </a:solidFill>
      </dgm:spPr>
      <dgm:t>
        <a:bodyPr/>
        <a:lstStyle/>
        <a:p>
          <a:pPr rtl="0"/>
          <a:r>
            <a:rPr lang="en-US" sz="2800" b="1" dirty="0">
              <a:latin typeface="Times New Roman" panose="02020603050405020304" pitchFamily="18" charset="0"/>
              <a:cs typeface="Times New Roman" panose="02020603050405020304" pitchFamily="18" charset="0"/>
            </a:rPr>
            <a:t>Positive Discipline ( PD) Model</a:t>
          </a:r>
          <a:endParaRPr lang="en-US" sz="2800" dirty="0">
            <a:latin typeface="Times New Roman" panose="02020603050405020304" pitchFamily="18" charset="0"/>
            <a:cs typeface="Times New Roman" panose="02020603050405020304" pitchFamily="18" charset="0"/>
          </a:endParaRPr>
        </a:p>
      </dgm:t>
    </dgm:pt>
    <dgm:pt modelId="{55B2A2ED-D177-46C4-BA0D-BA506836BB39}" type="parTrans" cxnId="{299AF589-57CD-4223-B83D-86900421171B}">
      <dgm:prSet/>
      <dgm:spPr/>
      <dgm:t>
        <a:bodyPr/>
        <a:lstStyle/>
        <a:p>
          <a:endParaRPr lang="en-US"/>
        </a:p>
      </dgm:t>
    </dgm:pt>
    <dgm:pt modelId="{6AFB502E-5F09-456C-AD45-60ECCE9173C2}" type="sibTrans" cxnId="{299AF589-57CD-4223-B83D-86900421171B}">
      <dgm:prSet/>
      <dgm:spPr/>
      <dgm:t>
        <a:bodyPr/>
        <a:lstStyle/>
        <a:p>
          <a:endParaRPr lang="en-US"/>
        </a:p>
      </dgm:t>
    </dgm:pt>
    <dgm:pt modelId="{8D8921A2-AFDE-4CBA-B191-13FB837BD62F}">
      <dgm:prSet custT="1"/>
      <dgm:spPr/>
      <dgm:t>
        <a:bodyPr/>
        <a:lstStyle/>
        <a:p>
          <a:pPr rtl="0"/>
          <a:r>
            <a:rPr lang="en-US" sz="2000" b="1" dirty="0">
              <a:latin typeface="Times New Roman" panose="02020603050405020304" pitchFamily="18" charset="0"/>
              <a:cs typeface="Times New Roman" panose="02020603050405020304" pitchFamily="18" charset="0"/>
            </a:rPr>
            <a:t>Focuses on positive points of a behavior</a:t>
          </a:r>
          <a:endParaRPr lang="en-US" sz="2000" dirty="0">
            <a:latin typeface="Times New Roman" panose="02020603050405020304" pitchFamily="18" charset="0"/>
            <a:cs typeface="Times New Roman" panose="02020603050405020304" pitchFamily="18" charset="0"/>
          </a:endParaRPr>
        </a:p>
      </dgm:t>
    </dgm:pt>
    <dgm:pt modelId="{BA250894-7B1F-4D39-9766-FDD847CA0914}" type="parTrans" cxnId="{6D721277-833C-4D7B-B850-488F1B463BA8}">
      <dgm:prSet/>
      <dgm:spPr/>
      <dgm:t>
        <a:bodyPr/>
        <a:lstStyle/>
        <a:p>
          <a:endParaRPr lang="en-US">
            <a:latin typeface="Times New Roman" panose="02020603050405020304" pitchFamily="18" charset="0"/>
            <a:cs typeface="Times New Roman" panose="02020603050405020304" pitchFamily="18" charset="0"/>
          </a:endParaRPr>
        </a:p>
      </dgm:t>
    </dgm:pt>
    <dgm:pt modelId="{C48B5898-6E47-402A-BB43-D7ED8DF1F3AB}" type="sibTrans" cxnId="{6D721277-833C-4D7B-B850-488F1B463BA8}">
      <dgm:prSet/>
      <dgm:spPr/>
      <dgm:t>
        <a:bodyPr/>
        <a:lstStyle/>
        <a:p>
          <a:endParaRPr lang="en-US"/>
        </a:p>
      </dgm:t>
    </dgm:pt>
    <dgm:pt modelId="{C436B2AA-35BB-4E33-A0E8-FCC25383D240}">
      <dgm:prSet custT="1"/>
      <dgm:spPr/>
      <dgm:t>
        <a:bodyPr/>
        <a:lstStyle/>
        <a:p>
          <a:pPr rtl="0"/>
          <a:r>
            <a:rPr lang="en-US" sz="2000" b="1" dirty="0">
              <a:latin typeface="Times New Roman" panose="02020603050405020304" pitchFamily="18" charset="0"/>
              <a:cs typeface="Times New Roman" panose="02020603050405020304" pitchFamily="18" charset="0"/>
            </a:rPr>
            <a:t>There are no good or bad children</a:t>
          </a:r>
          <a:endParaRPr lang="en-US" sz="2000" dirty="0">
            <a:latin typeface="Times New Roman" panose="02020603050405020304" pitchFamily="18" charset="0"/>
            <a:cs typeface="Times New Roman" panose="02020603050405020304" pitchFamily="18" charset="0"/>
          </a:endParaRPr>
        </a:p>
      </dgm:t>
    </dgm:pt>
    <dgm:pt modelId="{C5950C5E-0D5A-478D-9A6C-84C47DC4CF72}" type="parTrans" cxnId="{8C4BD5D8-A571-45FC-A99C-0E58370CD587}">
      <dgm:prSet/>
      <dgm:spPr/>
      <dgm:t>
        <a:bodyPr/>
        <a:lstStyle/>
        <a:p>
          <a:endParaRPr lang="en-US">
            <a:latin typeface="Times New Roman" panose="02020603050405020304" pitchFamily="18" charset="0"/>
            <a:cs typeface="Times New Roman" panose="02020603050405020304" pitchFamily="18" charset="0"/>
          </a:endParaRPr>
        </a:p>
      </dgm:t>
    </dgm:pt>
    <dgm:pt modelId="{057665CF-A8BE-481F-9134-7A51092CB6D9}" type="sibTrans" cxnId="{8C4BD5D8-A571-45FC-A99C-0E58370CD587}">
      <dgm:prSet/>
      <dgm:spPr/>
      <dgm:t>
        <a:bodyPr/>
        <a:lstStyle/>
        <a:p>
          <a:endParaRPr lang="en-US"/>
        </a:p>
      </dgm:t>
    </dgm:pt>
    <dgm:pt modelId="{E7C64CAF-7593-4291-BE52-27BD10FB5846}">
      <dgm:prSet custT="1"/>
      <dgm:spPr/>
      <dgm:t>
        <a:bodyPr/>
        <a:lstStyle/>
        <a:p>
          <a:pPr rtl="0"/>
          <a:r>
            <a:rPr lang="en-US" sz="2000" b="1" dirty="0">
              <a:latin typeface="Times New Roman" panose="02020603050405020304" pitchFamily="18" charset="0"/>
              <a:cs typeface="Times New Roman" panose="02020603050405020304" pitchFamily="18" charset="0"/>
            </a:rPr>
            <a:t>There are only good or bad behaviors</a:t>
          </a:r>
          <a:endParaRPr lang="en-US" sz="2000" dirty="0">
            <a:latin typeface="Times New Roman" panose="02020603050405020304" pitchFamily="18" charset="0"/>
            <a:cs typeface="Times New Roman" panose="02020603050405020304" pitchFamily="18" charset="0"/>
          </a:endParaRPr>
        </a:p>
      </dgm:t>
    </dgm:pt>
    <dgm:pt modelId="{48F6F9F1-1B5C-4D04-AF94-3103186E7D2C}" type="parTrans" cxnId="{EDD5C8D4-EE8F-457E-8161-744864BE51C5}">
      <dgm:prSet/>
      <dgm:spPr/>
      <dgm:t>
        <a:bodyPr/>
        <a:lstStyle/>
        <a:p>
          <a:endParaRPr lang="en-US">
            <a:latin typeface="Times New Roman" panose="02020603050405020304" pitchFamily="18" charset="0"/>
            <a:cs typeface="Times New Roman" panose="02020603050405020304" pitchFamily="18" charset="0"/>
          </a:endParaRPr>
        </a:p>
      </dgm:t>
    </dgm:pt>
    <dgm:pt modelId="{29DA3076-7123-44D4-9880-DC2A4232C3C0}" type="sibTrans" cxnId="{EDD5C8D4-EE8F-457E-8161-744864BE51C5}">
      <dgm:prSet/>
      <dgm:spPr/>
      <dgm:t>
        <a:bodyPr/>
        <a:lstStyle/>
        <a:p>
          <a:endParaRPr lang="en-US"/>
        </a:p>
      </dgm:t>
    </dgm:pt>
    <dgm:pt modelId="{2914E838-A9C3-487C-B135-E068D0546903}">
      <dgm:prSet custT="1"/>
      <dgm:spPr/>
      <dgm:t>
        <a:bodyPr/>
        <a:lstStyle/>
        <a:p>
          <a:pPr rtl="0"/>
          <a:r>
            <a:rPr lang="en-US" sz="2000" b="1" dirty="0">
              <a:latin typeface="Times New Roman" panose="02020603050405020304" pitchFamily="18" charset="0"/>
              <a:cs typeface="Times New Roman" panose="02020603050405020304" pitchFamily="18" charset="0"/>
            </a:rPr>
            <a:t>Good behavior  taught by praising good efforts</a:t>
          </a:r>
          <a:endParaRPr lang="en-US" sz="2000" dirty="0">
            <a:latin typeface="Times New Roman" panose="02020603050405020304" pitchFamily="18" charset="0"/>
            <a:cs typeface="Times New Roman" panose="02020603050405020304" pitchFamily="18" charset="0"/>
          </a:endParaRPr>
        </a:p>
      </dgm:t>
    </dgm:pt>
    <dgm:pt modelId="{465E065A-7D39-404A-AA7F-7DA926B4173E}" type="parTrans" cxnId="{CF917C8F-53D2-4224-8735-DA1728419578}">
      <dgm:prSet/>
      <dgm:spPr/>
      <dgm:t>
        <a:bodyPr/>
        <a:lstStyle/>
        <a:p>
          <a:endParaRPr lang="en-US">
            <a:latin typeface="Times New Roman" panose="02020603050405020304" pitchFamily="18" charset="0"/>
            <a:cs typeface="Times New Roman" panose="02020603050405020304" pitchFamily="18" charset="0"/>
          </a:endParaRPr>
        </a:p>
      </dgm:t>
    </dgm:pt>
    <dgm:pt modelId="{23FC9454-42C3-475A-A1B5-CAC37A100769}" type="sibTrans" cxnId="{CF917C8F-53D2-4224-8735-DA1728419578}">
      <dgm:prSet/>
      <dgm:spPr/>
      <dgm:t>
        <a:bodyPr/>
        <a:lstStyle/>
        <a:p>
          <a:endParaRPr lang="en-US"/>
        </a:p>
      </dgm:t>
    </dgm:pt>
    <dgm:pt modelId="{ED8326DE-1B27-4C24-AC70-268C26AF0965}">
      <dgm:prSet custT="1"/>
      <dgm:spPr/>
      <dgm:t>
        <a:bodyPr/>
        <a:lstStyle/>
        <a:p>
          <a:pPr rtl="0"/>
          <a:r>
            <a:rPr lang="en-US" sz="2000" b="1" dirty="0">
              <a:latin typeface="Times New Roman" panose="02020603050405020304" pitchFamily="18" charset="0"/>
              <a:cs typeface="Times New Roman" panose="02020603050405020304" pitchFamily="18" charset="0"/>
            </a:rPr>
            <a:t>Negative behavior weaned without physical/ verbal hurt</a:t>
          </a:r>
          <a:endParaRPr lang="en-US" sz="2000" dirty="0">
            <a:latin typeface="Times New Roman" panose="02020603050405020304" pitchFamily="18" charset="0"/>
            <a:cs typeface="Times New Roman" panose="02020603050405020304" pitchFamily="18" charset="0"/>
          </a:endParaRPr>
        </a:p>
      </dgm:t>
    </dgm:pt>
    <dgm:pt modelId="{5431F4A4-FD1D-445E-BA10-FC0F02FEFB6A}" type="parTrans" cxnId="{E36E350B-FC9F-47A4-A722-4CBB9E156EB7}">
      <dgm:prSet/>
      <dgm:spPr/>
      <dgm:t>
        <a:bodyPr/>
        <a:lstStyle/>
        <a:p>
          <a:endParaRPr lang="en-US">
            <a:latin typeface="Times New Roman" panose="02020603050405020304" pitchFamily="18" charset="0"/>
            <a:cs typeface="Times New Roman" panose="02020603050405020304" pitchFamily="18" charset="0"/>
          </a:endParaRPr>
        </a:p>
      </dgm:t>
    </dgm:pt>
    <dgm:pt modelId="{FDAA8913-FC96-40BB-9898-3762BFE7BBD0}" type="sibTrans" cxnId="{E36E350B-FC9F-47A4-A722-4CBB9E156EB7}">
      <dgm:prSet/>
      <dgm:spPr/>
      <dgm:t>
        <a:bodyPr/>
        <a:lstStyle/>
        <a:p>
          <a:endParaRPr lang="en-US"/>
        </a:p>
      </dgm:t>
    </dgm:pt>
    <dgm:pt modelId="{0BC3F58C-9424-48F8-A453-A5DCF1296FDF}">
      <dgm:prSet custT="1"/>
      <dgm:spPr/>
      <dgm:t>
        <a:bodyPr/>
        <a:lstStyle/>
        <a:p>
          <a:pPr rtl="0"/>
          <a:r>
            <a:rPr lang="en-US" sz="2000" b="1" dirty="0">
              <a:latin typeface="Times New Roman" panose="02020603050405020304" pitchFamily="18" charset="0"/>
              <a:cs typeface="Times New Roman" panose="02020603050405020304" pitchFamily="18" charset="0"/>
            </a:rPr>
            <a:t>Teacher remains calm, kind but firm in disciplining</a:t>
          </a:r>
          <a:endParaRPr lang="en-US" sz="2000" dirty="0">
            <a:latin typeface="Times New Roman" panose="02020603050405020304" pitchFamily="18" charset="0"/>
            <a:cs typeface="Times New Roman" panose="02020603050405020304" pitchFamily="18" charset="0"/>
          </a:endParaRPr>
        </a:p>
      </dgm:t>
    </dgm:pt>
    <dgm:pt modelId="{20AA4A44-0B6A-47CB-8538-BE938C7F5733}" type="parTrans" cxnId="{92B34E21-E850-426D-B63A-4F82755E09C0}">
      <dgm:prSet/>
      <dgm:spPr/>
      <dgm:t>
        <a:bodyPr/>
        <a:lstStyle/>
        <a:p>
          <a:endParaRPr lang="en-US">
            <a:latin typeface="Times New Roman" panose="02020603050405020304" pitchFamily="18" charset="0"/>
            <a:cs typeface="Times New Roman" panose="02020603050405020304" pitchFamily="18" charset="0"/>
          </a:endParaRPr>
        </a:p>
      </dgm:t>
    </dgm:pt>
    <dgm:pt modelId="{64E6A709-4D24-4A80-8DE5-323604768C6E}" type="sibTrans" cxnId="{92B34E21-E850-426D-B63A-4F82755E09C0}">
      <dgm:prSet/>
      <dgm:spPr/>
      <dgm:t>
        <a:bodyPr/>
        <a:lstStyle/>
        <a:p>
          <a:endParaRPr lang="en-US"/>
        </a:p>
      </dgm:t>
    </dgm:pt>
    <dgm:pt modelId="{726B7A2F-B548-4A88-B2BD-75C418FCC22A}" type="pres">
      <dgm:prSet presAssocID="{41948488-D90A-44F7-9C8E-AAF61D7555FD}" presName="hierChild1" presStyleCnt="0">
        <dgm:presLayoutVars>
          <dgm:orgChart val="1"/>
          <dgm:chPref val="1"/>
          <dgm:dir/>
          <dgm:animOne val="branch"/>
          <dgm:animLvl val="lvl"/>
          <dgm:resizeHandles/>
        </dgm:presLayoutVars>
      </dgm:prSet>
      <dgm:spPr/>
    </dgm:pt>
    <dgm:pt modelId="{1AF5C8E9-7419-4511-8965-7896B1EE804F}" type="pres">
      <dgm:prSet presAssocID="{E0EFCE5A-CD69-419A-88A1-F63F617257F3}" presName="hierRoot1" presStyleCnt="0">
        <dgm:presLayoutVars>
          <dgm:hierBranch val="init"/>
        </dgm:presLayoutVars>
      </dgm:prSet>
      <dgm:spPr/>
    </dgm:pt>
    <dgm:pt modelId="{3EFA6025-0EDA-4A2B-AA5A-B06FF71E8B33}" type="pres">
      <dgm:prSet presAssocID="{E0EFCE5A-CD69-419A-88A1-F63F617257F3}" presName="rootComposite1" presStyleCnt="0"/>
      <dgm:spPr/>
    </dgm:pt>
    <dgm:pt modelId="{E373D405-AD6D-4544-A5E6-A0DBB91CFB3D}" type="pres">
      <dgm:prSet presAssocID="{E0EFCE5A-CD69-419A-88A1-F63F617257F3}" presName="rootText1" presStyleLbl="node0" presStyleIdx="0" presStyleCnt="1" custScaleX="440406" custScaleY="77446" custLinFactNeighborY="-86697">
        <dgm:presLayoutVars>
          <dgm:chPref val="3"/>
        </dgm:presLayoutVars>
      </dgm:prSet>
      <dgm:spPr/>
    </dgm:pt>
    <dgm:pt modelId="{1E69FE74-F808-4BEC-B0EB-B96048180286}" type="pres">
      <dgm:prSet presAssocID="{E0EFCE5A-CD69-419A-88A1-F63F617257F3}" presName="rootConnector1" presStyleLbl="node1" presStyleIdx="0" presStyleCnt="0"/>
      <dgm:spPr/>
    </dgm:pt>
    <dgm:pt modelId="{F513C7AE-2E72-4E8B-9807-340C7732AB1F}" type="pres">
      <dgm:prSet presAssocID="{E0EFCE5A-CD69-419A-88A1-F63F617257F3}" presName="hierChild2" presStyleCnt="0"/>
      <dgm:spPr/>
    </dgm:pt>
    <dgm:pt modelId="{D06C6902-F4E6-4F8B-9242-97E985FA93E3}" type="pres">
      <dgm:prSet presAssocID="{BA250894-7B1F-4D39-9766-FDD847CA0914}" presName="Name37" presStyleLbl="parChTrans1D2" presStyleIdx="0" presStyleCnt="6"/>
      <dgm:spPr/>
    </dgm:pt>
    <dgm:pt modelId="{E65E4987-110E-47EB-8062-F700DC07EB2A}" type="pres">
      <dgm:prSet presAssocID="{8D8921A2-AFDE-4CBA-B191-13FB837BD62F}" presName="hierRoot2" presStyleCnt="0">
        <dgm:presLayoutVars>
          <dgm:hierBranch val="init"/>
        </dgm:presLayoutVars>
      </dgm:prSet>
      <dgm:spPr/>
    </dgm:pt>
    <dgm:pt modelId="{2EB1412C-5352-4B72-A82A-DEEDD6835B50}" type="pres">
      <dgm:prSet presAssocID="{8D8921A2-AFDE-4CBA-B191-13FB837BD62F}" presName="rootComposite" presStyleCnt="0"/>
      <dgm:spPr/>
    </dgm:pt>
    <dgm:pt modelId="{E06D0BBB-1677-4ACC-8073-D254D6661935}" type="pres">
      <dgm:prSet presAssocID="{8D8921A2-AFDE-4CBA-B191-13FB837BD62F}" presName="rootText" presStyleLbl="node2" presStyleIdx="0" presStyleCnt="6" custScaleX="107180" custScaleY="251925">
        <dgm:presLayoutVars>
          <dgm:chPref val="3"/>
        </dgm:presLayoutVars>
      </dgm:prSet>
      <dgm:spPr/>
    </dgm:pt>
    <dgm:pt modelId="{42D7E81D-8938-48D9-8472-8BDEF79B86A2}" type="pres">
      <dgm:prSet presAssocID="{8D8921A2-AFDE-4CBA-B191-13FB837BD62F}" presName="rootConnector" presStyleLbl="node2" presStyleIdx="0" presStyleCnt="6"/>
      <dgm:spPr/>
    </dgm:pt>
    <dgm:pt modelId="{D0EEE263-D123-4A97-BB7B-D0DE759FBCCF}" type="pres">
      <dgm:prSet presAssocID="{8D8921A2-AFDE-4CBA-B191-13FB837BD62F}" presName="hierChild4" presStyleCnt="0"/>
      <dgm:spPr/>
    </dgm:pt>
    <dgm:pt modelId="{B461FCB9-6F05-4C67-BE32-F87E402E5F1F}" type="pres">
      <dgm:prSet presAssocID="{8D8921A2-AFDE-4CBA-B191-13FB837BD62F}" presName="hierChild5" presStyleCnt="0"/>
      <dgm:spPr/>
    </dgm:pt>
    <dgm:pt modelId="{AF08F975-565D-40EB-A99E-B475BBD13572}" type="pres">
      <dgm:prSet presAssocID="{C5950C5E-0D5A-478D-9A6C-84C47DC4CF72}" presName="Name37" presStyleLbl="parChTrans1D2" presStyleIdx="1" presStyleCnt="6"/>
      <dgm:spPr/>
    </dgm:pt>
    <dgm:pt modelId="{32C7BCC9-9531-4079-8E82-0E39359D8592}" type="pres">
      <dgm:prSet presAssocID="{C436B2AA-35BB-4E33-A0E8-FCC25383D240}" presName="hierRoot2" presStyleCnt="0">
        <dgm:presLayoutVars>
          <dgm:hierBranch val="init"/>
        </dgm:presLayoutVars>
      </dgm:prSet>
      <dgm:spPr/>
    </dgm:pt>
    <dgm:pt modelId="{D7EBDF2D-E54F-456A-8D1D-741CA1D86492}" type="pres">
      <dgm:prSet presAssocID="{C436B2AA-35BB-4E33-A0E8-FCC25383D240}" presName="rootComposite" presStyleCnt="0"/>
      <dgm:spPr/>
    </dgm:pt>
    <dgm:pt modelId="{3EE44409-7B6C-403A-A7F3-A5D851EFCE66}" type="pres">
      <dgm:prSet presAssocID="{C436B2AA-35BB-4E33-A0E8-FCC25383D240}" presName="rootText" presStyleLbl="node2" presStyleIdx="1" presStyleCnt="6" custScaleX="105011" custScaleY="249173">
        <dgm:presLayoutVars>
          <dgm:chPref val="3"/>
        </dgm:presLayoutVars>
      </dgm:prSet>
      <dgm:spPr/>
    </dgm:pt>
    <dgm:pt modelId="{46D65E5A-A82D-4594-9580-BBC881EDE623}" type="pres">
      <dgm:prSet presAssocID="{C436B2AA-35BB-4E33-A0E8-FCC25383D240}" presName="rootConnector" presStyleLbl="node2" presStyleIdx="1" presStyleCnt="6"/>
      <dgm:spPr/>
    </dgm:pt>
    <dgm:pt modelId="{5FF5FDC2-0455-4E64-AB7F-1C39C9F1F663}" type="pres">
      <dgm:prSet presAssocID="{C436B2AA-35BB-4E33-A0E8-FCC25383D240}" presName="hierChild4" presStyleCnt="0"/>
      <dgm:spPr/>
    </dgm:pt>
    <dgm:pt modelId="{72C59594-C0ED-4423-8B78-1006E8DEE005}" type="pres">
      <dgm:prSet presAssocID="{C436B2AA-35BB-4E33-A0E8-FCC25383D240}" presName="hierChild5" presStyleCnt="0"/>
      <dgm:spPr/>
    </dgm:pt>
    <dgm:pt modelId="{86929C44-97FA-4ED4-BB69-3117249DECF9}" type="pres">
      <dgm:prSet presAssocID="{48F6F9F1-1B5C-4D04-AF94-3103186E7D2C}" presName="Name37" presStyleLbl="parChTrans1D2" presStyleIdx="2" presStyleCnt="6"/>
      <dgm:spPr/>
    </dgm:pt>
    <dgm:pt modelId="{4683FEB9-0F08-4732-8078-B11E2A0F56E5}" type="pres">
      <dgm:prSet presAssocID="{E7C64CAF-7593-4291-BE52-27BD10FB5846}" presName="hierRoot2" presStyleCnt="0">
        <dgm:presLayoutVars>
          <dgm:hierBranch val="init"/>
        </dgm:presLayoutVars>
      </dgm:prSet>
      <dgm:spPr/>
    </dgm:pt>
    <dgm:pt modelId="{CE43043C-CACB-4AAD-8C7C-8D4E31D017B4}" type="pres">
      <dgm:prSet presAssocID="{E7C64CAF-7593-4291-BE52-27BD10FB5846}" presName="rootComposite" presStyleCnt="0"/>
      <dgm:spPr/>
    </dgm:pt>
    <dgm:pt modelId="{8E0847D1-1A45-42A3-9C14-84857B51A710}" type="pres">
      <dgm:prSet presAssocID="{E7C64CAF-7593-4291-BE52-27BD10FB5846}" presName="rootText" presStyleLbl="node2" presStyleIdx="2" presStyleCnt="6" custScaleX="101923" custScaleY="251925">
        <dgm:presLayoutVars>
          <dgm:chPref val="3"/>
        </dgm:presLayoutVars>
      </dgm:prSet>
      <dgm:spPr/>
    </dgm:pt>
    <dgm:pt modelId="{AD385EAC-E648-442E-92E7-21466198B5A4}" type="pres">
      <dgm:prSet presAssocID="{E7C64CAF-7593-4291-BE52-27BD10FB5846}" presName="rootConnector" presStyleLbl="node2" presStyleIdx="2" presStyleCnt="6"/>
      <dgm:spPr/>
    </dgm:pt>
    <dgm:pt modelId="{EF300B5F-4652-44FB-8BB6-6850784E0CDD}" type="pres">
      <dgm:prSet presAssocID="{E7C64CAF-7593-4291-BE52-27BD10FB5846}" presName="hierChild4" presStyleCnt="0"/>
      <dgm:spPr/>
    </dgm:pt>
    <dgm:pt modelId="{C811E09E-0939-4ACC-9F63-9AD0BFC5682A}" type="pres">
      <dgm:prSet presAssocID="{E7C64CAF-7593-4291-BE52-27BD10FB5846}" presName="hierChild5" presStyleCnt="0"/>
      <dgm:spPr/>
    </dgm:pt>
    <dgm:pt modelId="{D62A4F1C-2F23-4C8B-AC22-8EA34AA2C6F9}" type="pres">
      <dgm:prSet presAssocID="{465E065A-7D39-404A-AA7F-7DA926B4173E}" presName="Name37" presStyleLbl="parChTrans1D2" presStyleIdx="3" presStyleCnt="6"/>
      <dgm:spPr/>
    </dgm:pt>
    <dgm:pt modelId="{420CFBD6-A4F1-4E14-B0BF-B7C49C521D10}" type="pres">
      <dgm:prSet presAssocID="{2914E838-A9C3-487C-B135-E068D0546903}" presName="hierRoot2" presStyleCnt="0">
        <dgm:presLayoutVars>
          <dgm:hierBranch val="init"/>
        </dgm:presLayoutVars>
      </dgm:prSet>
      <dgm:spPr/>
    </dgm:pt>
    <dgm:pt modelId="{8FC73FC7-4957-48B4-BC88-CA38C26B4C98}" type="pres">
      <dgm:prSet presAssocID="{2914E838-A9C3-487C-B135-E068D0546903}" presName="rootComposite" presStyleCnt="0"/>
      <dgm:spPr/>
    </dgm:pt>
    <dgm:pt modelId="{BDF55F7B-9A61-460E-9492-0548A8FA17D2}" type="pres">
      <dgm:prSet presAssocID="{2914E838-A9C3-487C-B135-E068D0546903}" presName="rootText" presStyleLbl="node2" presStyleIdx="3" presStyleCnt="6" custScaleX="116639" custScaleY="251925">
        <dgm:presLayoutVars>
          <dgm:chPref val="3"/>
        </dgm:presLayoutVars>
      </dgm:prSet>
      <dgm:spPr/>
    </dgm:pt>
    <dgm:pt modelId="{E37F260E-419F-4C7B-98BD-3EB0E1B674D7}" type="pres">
      <dgm:prSet presAssocID="{2914E838-A9C3-487C-B135-E068D0546903}" presName="rootConnector" presStyleLbl="node2" presStyleIdx="3" presStyleCnt="6"/>
      <dgm:spPr/>
    </dgm:pt>
    <dgm:pt modelId="{C117B9DD-E1D4-4803-9E85-98EFA989D536}" type="pres">
      <dgm:prSet presAssocID="{2914E838-A9C3-487C-B135-E068D0546903}" presName="hierChild4" presStyleCnt="0"/>
      <dgm:spPr/>
    </dgm:pt>
    <dgm:pt modelId="{83A1FA61-1387-4425-BA45-C6DE989AD6B0}" type="pres">
      <dgm:prSet presAssocID="{2914E838-A9C3-487C-B135-E068D0546903}" presName="hierChild5" presStyleCnt="0"/>
      <dgm:spPr/>
    </dgm:pt>
    <dgm:pt modelId="{289F6C53-9735-4752-BAC0-3B07C0ADE119}" type="pres">
      <dgm:prSet presAssocID="{5431F4A4-FD1D-445E-BA10-FC0F02FEFB6A}" presName="Name37" presStyleLbl="parChTrans1D2" presStyleIdx="4" presStyleCnt="6"/>
      <dgm:spPr/>
    </dgm:pt>
    <dgm:pt modelId="{7584A64A-2379-47D5-8EEF-438A38C1170F}" type="pres">
      <dgm:prSet presAssocID="{ED8326DE-1B27-4C24-AC70-268C26AF0965}" presName="hierRoot2" presStyleCnt="0">
        <dgm:presLayoutVars>
          <dgm:hierBranch val="init"/>
        </dgm:presLayoutVars>
      </dgm:prSet>
      <dgm:spPr/>
    </dgm:pt>
    <dgm:pt modelId="{88D376B4-E8C6-478A-B1FB-C66790D137ED}" type="pres">
      <dgm:prSet presAssocID="{ED8326DE-1B27-4C24-AC70-268C26AF0965}" presName="rootComposite" presStyleCnt="0"/>
      <dgm:spPr/>
    </dgm:pt>
    <dgm:pt modelId="{25CD9275-6D67-4D67-B98C-4C446ACF28B9}" type="pres">
      <dgm:prSet presAssocID="{ED8326DE-1B27-4C24-AC70-268C26AF0965}" presName="rootText" presStyleLbl="node2" presStyleIdx="4" presStyleCnt="6" custScaleX="117353" custScaleY="252386">
        <dgm:presLayoutVars>
          <dgm:chPref val="3"/>
        </dgm:presLayoutVars>
      </dgm:prSet>
      <dgm:spPr/>
    </dgm:pt>
    <dgm:pt modelId="{60A0B896-0E75-4796-9CA6-4B63D8C67422}" type="pres">
      <dgm:prSet presAssocID="{ED8326DE-1B27-4C24-AC70-268C26AF0965}" presName="rootConnector" presStyleLbl="node2" presStyleIdx="4" presStyleCnt="6"/>
      <dgm:spPr/>
    </dgm:pt>
    <dgm:pt modelId="{12315B4B-F5F8-4086-BB19-A2B0DC5C3B02}" type="pres">
      <dgm:prSet presAssocID="{ED8326DE-1B27-4C24-AC70-268C26AF0965}" presName="hierChild4" presStyleCnt="0"/>
      <dgm:spPr/>
    </dgm:pt>
    <dgm:pt modelId="{98F38806-A69E-4342-83A8-6F8EAB76DAA2}" type="pres">
      <dgm:prSet presAssocID="{ED8326DE-1B27-4C24-AC70-268C26AF0965}" presName="hierChild5" presStyleCnt="0"/>
      <dgm:spPr/>
    </dgm:pt>
    <dgm:pt modelId="{92BD4D56-2B97-4EBC-95B8-8189A1401BBA}" type="pres">
      <dgm:prSet presAssocID="{20AA4A44-0B6A-47CB-8538-BE938C7F5733}" presName="Name37" presStyleLbl="parChTrans1D2" presStyleIdx="5" presStyleCnt="6"/>
      <dgm:spPr/>
    </dgm:pt>
    <dgm:pt modelId="{0941781B-4F22-472E-B31B-068AB2E973D1}" type="pres">
      <dgm:prSet presAssocID="{0BC3F58C-9424-48F8-A453-A5DCF1296FDF}" presName="hierRoot2" presStyleCnt="0">
        <dgm:presLayoutVars>
          <dgm:hierBranch val="init"/>
        </dgm:presLayoutVars>
      </dgm:prSet>
      <dgm:spPr/>
    </dgm:pt>
    <dgm:pt modelId="{B03EED07-7604-46B2-A94E-8FF344B71714}" type="pres">
      <dgm:prSet presAssocID="{0BC3F58C-9424-48F8-A453-A5DCF1296FDF}" presName="rootComposite" presStyleCnt="0"/>
      <dgm:spPr/>
    </dgm:pt>
    <dgm:pt modelId="{C37DCFA3-0EA0-4C7A-AA18-30018D89F842}" type="pres">
      <dgm:prSet presAssocID="{0BC3F58C-9424-48F8-A453-A5DCF1296FDF}" presName="rootText" presStyleLbl="node2" presStyleIdx="5" presStyleCnt="6" custScaleX="114781" custScaleY="242223">
        <dgm:presLayoutVars>
          <dgm:chPref val="3"/>
        </dgm:presLayoutVars>
      </dgm:prSet>
      <dgm:spPr/>
    </dgm:pt>
    <dgm:pt modelId="{0E0C4D42-B310-470A-B9CA-9567C033DE5D}" type="pres">
      <dgm:prSet presAssocID="{0BC3F58C-9424-48F8-A453-A5DCF1296FDF}" presName="rootConnector" presStyleLbl="node2" presStyleIdx="5" presStyleCnt="6"/>
      <dgm:spPr/>
    </dgm:pt>
    <dgm:pt modelId="{CC0B5778-6EE8-43CB-9373-B586A14896E9}" type="pres">
      <dgm:prSet presAssocID="{0BC3F58C-9424-48F8-A453-A5DCF1296FDF}" presName="hierChild4" presStyleCnt="0"/>
      <dgm:spPr/>
    </dgm:pt>
    <dgm:pt modelId="{6209F5E1-B958-4DC8-86BF-051315640B5C}" type="pres">
      <dgm:prSet presAssocID="{0BC3F58C-9424-48F8-A453-A5DCF1296FDF}" presName="hierChild5" presStyleCnt="0"/>
      <dgm:spPr/>
    </dgm:pt>
    <dgm:pt modelId="{706EABC7-62A4-452C-B562-2A5CB6C3B332}" type="pres">
      <dgm:prSet presAssocID="{E0EFCE5A-CD69-419A-88A1-F63F617257F3}" presName="hierChild3" presStyleCnt="0"/>
      <dgm:spPr/>
    </dgm:pt>
  </dgm:ptLst>
  <dgm:cxnLst>
    <dgm:cxn modelId="{03338508-CCD8-4DEE-88EB-57D5B794EA63}" type="presOf" srcId="{C436B2AA-35BB-4E33-A0E8-FCC25383D240}" destId="{3EE44409-7B6C-403A-A7F3-A5D851EFCE66}" srcOrd="0" destOrd="0" presId="urn:microsoft.com/office/officeart/2005/8/layout/orgChart1"/>
    <dgm:cxn modelId="{E36E350B-FC9F-47A4-A722-4CBB9E156EB7}" srcId="{E0EFCE5A-CD69-419A-88A1-F63F617257F3}" destId="{ED8326DE-1B27-4C24-AC70-268C26AF0965}" srcOrd="4" destOrd="0" parTransId="{5431F4A4-FD1D-445E-BA10-FC0F02FEFB6A}" sibTransId="{FDAA8913-FC96-40BB-9898-3762BFE7BBD0}"/>
    <dgm:cxn modelId="{076E7E0C-D43B-4EE3-914B-83FDA7D16D01}" type="presOf" srcId="{ED8326DE-1B27-4C24-AC70-268C26AF0965}" destId="{25CD9275-6D67-4D67-B98C-4C446ACF28B9}" srcOrd="0" destOrd="0" presId="urn:microsoft.com/office/officeart/2005/8/layout/orgChart1"/>
    <dgm:cxn modelId="{B6D57E17-3757-4DF6-8B30-DC5615CE894D}" type="presOf" srcId="{41948488-D90A-44F7-9C8E-AAF61D7555FD}" destId="{726B7A2F-B548-4A88-B2BD-75C418FCC22A}" srcOrd="0" destOrd="0" presId="urn:microsoft.com/office/officeart/2005/8/layout/orgChart1"/>
    <dgm:cxn modelId="{92B34E21-E850-426D-B63A-4F82755E09C0}" srcId="{E0EFCE5A-CD69-419A-88A1-F63F617257F3}" destId="{0BC3F58C-9424-48F8-A453-A5DCF1296FDF}" srcOrd="5" destOrd="0" parTransId="{20AA4A44-0B6A-47CB-8538-BE938C7F5733}" sibTransId="{64E6A709-4D24-4A80-8DE5-323604768C6E}"/>
    <dgm:cxn modelId="{5A47FE25-CA66-435A-AC22-6D22DCCD51D3}" type="presOf" srcId="{C436B2AA-35BB-4E33-A0E8-FCC25383D240}" destId="{46D65E5A-A82D-4594-9580-BBC881EDE623}" srcOrd="1" destOrd="0" presId="urn:microsoft.com/office/officeart/2005/8/layout/orgChart1"/>
    <dgm:cxn modelId="{C878EE64-24F8-4DBC-9851-90D66646B781}" type="presOf" srcId="{E0EFCE5A-CD69-419A-88A1-F63F617257F3}" destId="{1E69FE74-F808-4BEC-B0EB-B96048180286}" srcOrd="1" destOrd="0" presId="urn:microsoft.com/office/officeart/2005/8/layout/orgChart1"/>
    <dgm:cxn modelId="{3BDC316B-FD79-4985-9F71-3E413F566A99}" type="presOf" srcId="{BA250894-7B1F-4D39-9766-FDD847CA0914}" destId="{D06C6902-F4E6-4F8B-9242-97E985FA93E3}" srcOrd="0" destOrd="0" presId="urn:microsoft.com/office/officeart/2005/8/layout/orgChart1"/>
    <dgm:cxn modelId="{6D721277-833C-4D7B-B850-488F1B463BA8}" srcId="{E0EFCE5A-CD69-419A-88A1-F63F617257F3}" destId="{8D8921A2-AFDE-4CBA-B191-13FB837BD62F}" srcOrd="0" destOrd="0" parTransId="{BA250894-7B1F-4D39-9766-FDD847CA0914}" sibTransId="{C48B5898-6E47-402A-BB43-D7ED8DF1F3AB}"/>
    <dgm:cxn modelId="{89E5BB7B-6D42-4F44-B30C-BE13C274C8C9}" type="presOf" srcId="{20AA4A44-0B6A-47CB-8538-BE938C7F5733}" destId="{92BD4D56-2B97-4EBC-95B8-8189A1401BBA}" srcOrd="0" destOrd="0" presId="urn:microsoft.com/office/officeart/2005/8/layout/orgChart1"/>
    <dgm:cxn modelId="{217CA380-2DB6-4754-8695-953C3EF829F9}" type="presOf" srcId="{C5950C5E-0D5A-478D-9A6C-84C47DC4CF72}" destId="{AF08F975-565D-40EB-A99E-B475BBD13572}" srcOrd="0" destOrd="0" presId="urn:microsoft.com/office/officeart/2005/8/layout/orgChart1"/>
    <dgm:cxn modelId="{299AF589-57CD-4223-B83D-86900421171B}" srcId="{41948488-D90A-44F7-9C8E-AAF61D7555FD}" destId="{E0EFCE5A-CD69-419A-88A1-F63F617257F3}" srcOrd="0" destOrd="0" parTransId="{55B2A2ED-D177-46C4-BA0D-BA506836BB39}" sibTransId="{6AFB502E-5F09-456C-AD45-60ECCE9173C2}"/>
    <dgm:cxn modelId="{3B3DEF8E-554E-4997-BD13-371ABE2F243C}" type="presOf" srcId="{ED8326DE-1B27-4C24-AC70-268C26AF0965}" destId="{60A0B896-0E75-4796-9CA6-4B63D8C67422}" srcOrd="1" destOrd="0" presId="urn:microsoft.com/office/officeart/2005/8/layout/orgChart1"/>
    <dgm:cxn modelId="{CF917C8F-53D2-4224-8735-DA1728419578}" srcId="{E0EFCE5A-CD69-419A-88A1-F63F617257F3}" destId="{2914E838-A9C3-487C-B135-E068D0546903}" srcOrd="3" destOrd="0" parTransId="{465E065A-7D39-404A-AA7F-7DA926B4173E}" sibTransId="{23FC9454-42C3-475A-A1B5-CAC37A100769}"/>
    <dgm:cxn modelId="{066DFF94-5229-47AD-B128-0DD3C4595FD9}" type="presOf" srcId="{465E065A-7D39-404A-AA7F-7DA926B4173E}" destId="{D62A4F1C-2F23-4C8B-AC22-8EA34AA2C6F9}" srcOrd="0" destOrd="0" presId="urn:microsoft.com/office/officeart/2005/8/layout/orgChart1"/>
    <dgm:cxn modelId="{AC161F9E-D9B2-46F1-919B-276CC0FCBAA7}" type="presOf" srcId="{2914E838-A9C3-487C-B135-E068D0546903}" destId="{BDF55F7B-9A61-460E-9492-0548A8FA17D2}" srcOrd="0" destOrd="0" presId="urn:microsoft.com/office/officeart/2005/8/layout/orgChart1"/>
    <dgm:cxn modelId="{47FE4A9E-983B-4405-B165-BA595BECE67D}" type="presOf" srcId="{E7C64CAF-7593-4291-BE52-27BD10FB5846}" destId="{8E0847D1-1A45-42A3-9C14-84857B51A710}" srcOrd="0" destOrd="0" presId="urn:microsoft.com/office/officeart/2005/8/layout/orgChart1"/>
    <dgm:cxn modelId="{8F94ECA9-05A4-4159-A5EB-7028B1A44514}" type="presOf" srcId="{0BC3F58C-9424-48F8-A453-A5DCF1296FDF}" destId="{0E0C4D42-B310-470A-B9CA-9567C033DE5D}" srcOrd="1" destOrd="0" presId="urn:microsoft.com/office/officeart/2005/8/layout/orgChart1"/>
    <dgm:cxn modelId="{A34A53BF-071E-432A-AAA6-36F29C9DE9B7}" type="presOf" srcId="{0BC3F58C-9424-48F8-A453-A5DCF1296FDF}" destId="{C37DCFA3-0EA0-4C7A-AA18-30018D89F842}" srcOrd="0" destOrd="0" presId="urn:microsoft.com/office/officeart/2005/8/layout/orgChart1"/>
    <dgm:cxn modelId="{192D12C9-5DAC-47AE-B6D4-57A31E503CDD}" type="presOf" srcId="{48F6F9F1-1B5C-4D04-AF94-3103186E7D2C}" destId="{86929C44-97FA-4ED4-BB69-3117249DECF9}" srcOrd="0" destOrd="0" presId="urn:microsoft.com/office/officeart/2005/8/layout/orgChart1"/>
    <dgm:cxn modelId="{EDD5C8D4-EE8F-457E-8161-744864BE51C5}" srcId="{E0EFCE5A-CD69-419A-88A1-F63F617257F3}" destId="{E7C64CAF-7593-4291-BE52-27BD10FB5846}" srcOrd="2" destOrd="0" parTransId="{48F6F9F1-1B5C-4D04-AF94-3103186E7D2C}" sibTransId="{29DA3076-7123-44D4-9880-DC2A4232C3C0}"/>
    <dgm:cxn modelId="{65C793D5-6159-496B-BB1D-0D604536313D}" type="presOf" srcId="{8D8921A2-AFDE-4CBA-B191-13FB837BD62F}" destId="{42D7E81D-8938-48D9-8472-8BDEF79B86A2}" srcOrd="1" destOrd="0" presId="urn:microsoft.com/office/officeart/2005/8/layout/orgChart1"/>
    <dgm:cxn modelId="{3AF9C4D5-428C-4DBF-B025-0132BB2BECC3}" type="presOf" srcId="{E0EFCE5A-CD69-419A-88A1-F63F617257F3}" destId="{E373D405-AD6D-4544-A5E6-A0DBB91CFB3D}" srcOrd="0" destOrd="0" presId="urn:microsoft.com/office/officeart/2005/8/layout/orgChart1"/>
    <dgm:cxn modelId="{8C4BD5D8-A571-45FC-A99C-0E58370CD587}" srcId="{E0EFCE5A-CD69-419A-88A1-F63F617257F3}" destId="{C436B2AA-35BB-4E33-A0E8-FCC25383D240}" srcOrd="1" destOrd="0" parTransId="{C5950C5E-0D5A-478D-9A6C-84C47DC4CF72}" sibTransId="{057665CF-A8BE-481F-9134-7A51092CB6D9}"/>
    <dgm:cxn modelId="{5C70A3E7-D366-4B92-B11B-578CCF636AB7}" type="presOf" srcId="{E7C64CAF-7593-4291-BE52-27BD10FB5846}" destId="{AD385EAC-E648-442E-92E7-21466198B5A4}" srcOrd="1" destOrd="0" presId="urn:microsoft.com/office/officeart/2005/8/layout/orgChart1"/>
    <dgm:cxn modelId="{342BECE8-9003-44E7-B5CA-157CDB4CB2AB}" type="presOf" srcId="{8D8921A2-AFDE-4CBA-B191-13FB837BD62F}" destId="{E06D0BBB-1677-4ACC-8073-D254D6661935}" srcOrd="0" destOrd="0" presId="urn:microsoft.com/office/officeart/2005/8/layout/orgChart1"/>
    <dgm:cxn modelId="{6BEC1AF6-1AD6-44C7-97EA-6A217A8415E3}" type="presOf" srcId="{5431F4A4-FD1D-445E-BA10-FC0F02FEFB6A}" destId="{289F6C53-9735-4752-BAC0-3B07C0ADE119}" srcOrd="0" destOrd="0" presId="urn:microsoft.com/office/officeart/2005/8/layout/orgChart1"/>
    <dgm:cxn modelId="{F5F87BF6-1F21-40AA-B956-FB44C2E731AD}" type="presOf" srcId="{2914E838-A9C3-487C-B135-E068D0546903}" destId="{E37F260E-419F-4C7B-98BD-3EB0E1B674D7}" srcOrd="1" destOrd="0" presId="urn:microsoft.com/office/officeart/2005/8/layout/orgChart1"/>
    <dgm:cxn modelId="{2F8190FA-76A8-4864-82D8-D902A0357E37}" type="presParOf" srcId="{726B7A2F-B548-4A88-B2BD-75C418FCC22A}" destId="{1AF5C8E9-7419-4511-8965-7896B1EE804F}" srcOrd="0" destOrd="0" presId="urn:microsoft.com/office/officeart/2005/8/layout/orgChart1"/>
    <dgm:cxn modelId="{35662FBF-A23E-4177-BEF4-ED0A411BB57E}" type="presParOf" srcId="{1AF5C8E9-7419-4511-8965-7896B1EE804F}" destId="{3EFA6025-0EDA-4A2B-AA5A-B06FF71E8B33}" srcOrd="0" destOrd="0" presId="urn:microsoft.com/office/officeart/2005/8/layout/orgChart1"/>
    <dgm:cxn modelId="{E20C003A-6C89-48ED-8079-B41F020A40C2}" type="presParOf" srcId="{3EFA6025-0EDA-4A2B-AA5A-B06FF71E8B33}" destId="{E373D405-AD6D-4544-A5E6-A0DBB91CFB3D}" srcOrd="0" destOrd="0" presId="urn:microsoft.com/office/officeart/2005/8/layout/orgChart1"/>
    <dgm:cxn modelId="{CD2D1032-F1DA-442F-94FC-E360A95E643C}" type="presParOf" srcId="{3EFA6025-0EDA-4A2B-AA5A-B06FF71E8B33}" destId="{1E69FE74-F808-4BEC-B0EB-B96048180286}" srcOrd="1" destOrd="0" presId="urn:microsoft.com/office/officeart/2005/8/layout/orgChart1"/>
    <dgm:cxn modelId="{3B83FA7E-6690-4298-A8D9-78E1ADFFCD77}" type="presParOf" srcId="{1AF5C8E9-7419-4511-8965-7896B1EE804F}" destId="{F513C7AE-2E72-4E8B-9807-340C7732AB1F}" srcOrd="1" destOrd="0" presId="urn:microsoft.com/office/officeart/2005/8/layout/orgChart1"/>
    <dgm:cxn modelId="{778D8960-05C9-499A-93B7-F92BF4530873}" type="presParOf" srcId="{F513C7AE-2E72-4E8B-9807-340C7732AB1F}" destId="{D06C6902-F4E6-4F8B-9242-97E985FA93E3}" srcOrd="0" destOrd="0" presId="urn:microsoft.com/office/officeart/2005/8/layout/orgChart1"/>
    <dgm:cxn modelId="{1CA47EE0-B22C-4860-B0A4-41C5F32FDDFE}" type="presParOf" srcId="{F513C7AE-2E72-4E8B-9807-340C7732AB1F}" destId="{E65E4987-110E-47EB-8062-F700DC07EB2A}" srcOrd="1" destOrd="0" presId="urn:microsoft.com/office/officeart/2005/8/layout/orgChart1"/>
    <dgm:cxn modelId="{3E25FDC0-1F9D-450F-8AF7-2E6B265841BB}" type="presParOf" srcId="{E65E4987-110E-47EB-8062-F700DC07EB2A}" destId="{2EB1412C-5352-4B72-A82A-DEEDD6835B50}" srcOrd="0" destOrd="0" presId="urn:microsoft.com/office/officeart/2005/8/layout/orgChart1"/>
    <dgm:cxn modelId="{99C2B938-06B3-419D-8A33-2EF26025EBFE}" type="presParOf" srcId="{2EB1412C-5352-4B72-A82A-DEEDD6835B50}" destId="{E06D0BBB-1677-4ACC-8073-D254D6661935}" srcOrd="0" destOrd="0" presId="urn:microsoft.com/office/officeart/2005/8/layout/orgChart1"/>
    <dgm:cxn modelId="{90832233-5BE4-4C28-9EE4-5510FDE71191}" type="presParOf" srcId="{2EB1412C-5352-4B72-A82A-DEEDD6835B50}" destId="{42D7E81D-8938-48D9-8472-8BDEF79B86A2}" srcOrd="1" destOrd="0" presId="urn:microsoft.com/office/officeart/2005/8/layout/orgChart1"/>
    <dgm:cxn modelId="{17A9B0A3-BC7F-4C14-81EA-2543437089B6}" type="presParOf" srcId="{E65E4987-110E-47EB-8062-F700DC07EB2A}" destId="{D0EEE263-D123-4A97-BB7B-D0DE759FBCCF}" srcOrd="1" destOrd="0" presId="urn:microsoft.com/office/officeart/2005/8/layout/orgChart1"/>
    <dgm:cxn modelId="{9B6F5949-05A8-44B5-9237-90CA642ECA02}" type="presParOf" srcId="{E65E4987-110E-47EB-8062-F700DC07EB2A}" destId="{B461FCB9-6F05-4C67-BE32-F87E402E5F1F}" srcOrd="2" destOrd="0" presId="urn:microsoft.com/office/officeart/2005/8/layout/orgChart1"/>
    <dgm:cxn modelId="{E101F907-ADAE-4EE4-9444-0BF5E161C119}" type="presParOf" srcId="{F513C7AE-2E72-4E8B-9807-340C7732AB1F}" destId="{AF08F975-565D-40EB-A99E-B475BBD13572}" srcOrd="2" destOrd="0" presId="urn:microsoft.com/office/officeart/2005/8/layout/orgChart1"/>
    <dgm:cxn modelId="{03D829CB-AD14-4DF4-8F10-33642AA52F55}" type="presParOf" srcId="{F513C7AE-2E72-4E8B-9807-340C7732AB1F}" destId="{32C7BCC9-9531-4079-8E82-0E39359D8592}" srcOrd="3" destOrd="0" presId="urn:microsoft.com/office/officeart/2005/8/layout/orgChart1"/>
    <dgm:cxn modelId="{3A281532-0D11-4E81-888D-5D53837D3E16}" type="presParOf" srcId="{32C7BCC9-9531-4079-8E82-0E39359D8592}" destId="{D7EBDF2D-E54F-456A-8D1D-741CA1D86492}" srcOrd="0" destOrd="0" presId="urn:microsoft.com/office/officeart/2005/8/layout/orgChart1"/>
    <dgm:cxn modelId="{7F9B9215-B3D4-4503-BC54-A35804F6EA3A}" type="presParOf" srcId="{D7EBDF2D-E54F-456A-8D1D-741CA1D86492}" destId="{3EE44409-7B6C-403A-A7F3-A5D851EFCE66}" srcOrd="0" destOrd="0" presId="urn:microsoft.com/office/officeart/2005/8/layout/orgChart1"/>
    <dgm:cxn modelId="{1E4A9CDE-F271-4C7A-80ED-A9967F6C1E6F}" type="presParOf" srcId="{D7EBDF2D-E54F-456A-8D1D-741CA1D86492}" destId="{46D65E5A-A82D-4594-9580-BBC881EDE623}" srcOrd="1" destOrd="0" presId="urn:microsoft.com/office/officeart/2005/8/layout/orgChart1"/>
    <dgm:cxn modelId="{9979F6DB-CFF3-4A72-9ECA-2AA7700D187D}" type="presParOf" srcId="{32C7BCC9-9531-4079-8E82-0E39359D8592}" destId="{5FF5FDC2-0455-4E64-AB7F-1C39C9F1F663}" srcOrd="1" destOrd="0" presId="urn:microsoft.com/office/officeart/2005/8/layout/orgChart1"/>
    <dgm:cxn modelId="{F087B3D5-1194-4188-9BB3-3366099F6864}" type="presParOf" srcId="{32C7BCC9-9531-4079-8E82-0E39359D8592}" destId="{72C59594-C0ED-4423-8B78-1006E8DEE005}" srcOrd="2" destOrd="0" presId="urn:microsoft.com/office/officeart/2005/8/layout/orgChart1"/>
    <dgm:cxn modelId="{E90B2232-B400-4AEA-97E1-919B4578CF48}" type="presParOf" srcId="{F513C7AE-2E72-4E8B-9807-340C7732AB1F}" destId="{86929C44-97FA-4ED4-BB69-3117249DECF9}" srcOrd="4" destOrd="0" presId="urn:microsoft.com/office/officeart/2005/8/layout/orgChart1"/>
    <dgm:cxn modelId="{612ACDC0-C9A4-43AC-8185-7954BCCF621E}" type="presParOf" srcId="{F513C7AE-2E72-4E8B-9807-340C7732AB1F}" destId="{4683FEB9-0F08-4732-8078-B11E2A0F56E5}" srcOrd="5" destOrd="0" presId="urn:microsoft.com/office/officeart/2005/8/layout/orgChart1"/>
    <dgm:cxn modelId="{F64624D1-421E-42B4-B31F-B03868A16CFD}" type="presParOf" srcId="{4683FEB9-0F08-4732-8078-B11E2A0F56E5}" destId="{CE43043C-CACB-4AAD-8C7C-8D4E31D017B4}" srcOrd="0" destOrd="0" presId="urn:microsoft.com/office/officeart/2005/8/layout/orgChart1"/>
    <dgm:cxn modelId="{A4965F69-693E-482B-A75F-DC117CB151D5}" type="presParOf" srcId="{CE43043C-CACB-4AAD-8C7C-8D4E31D017B4}" destId="{8E0847D1-1A45-42A3-9C14-84857B51A710}" srcOrd="0" destOrd="0" presId="urn:microsoft.com/office/officeart/2005/8/layout/orgChart1"/>
    <dgm:cxn modelId="{D90FE7C3-2694-4E03-9EC1-8FBD10478F17}" type="presParOf" srcId="{CE43043C-CACB-4AAD-8C7C-8D4E31D017B4}" destId="{AD385EAC-E648-442E-92E7-21466198B5A4}" srcOrd="1" destOrd="0" presId="urn:microsoft.com/office/officeart/2005/8/layout/orgChart1"/>
    <dgm:cxn modelId="{0533B210-CF61-45CC-BA17-6E2120792062}" type="presParOf" srcId="{4683FEB9-0F08-4732-8078-B11E2A0F56E5}" destId="{EF300B5F-4652-44FB-8BB6-6850784E0CDD}" srcOrd="1" destOrd="0" presId="urn:microsoft.com/office/officeart/2005/8/layout/orgChart1"/>
    <dgm:cxn modelId="{F002DD30-5DC5-4360-9ABF-2CFD9824DB3A}" type="presParOf" srcId="{4683FEB9-0F08-4732-8078-B11E2A0F56E5}" destId="{C811E09E-0939-4ACC-9F63-9AD0BFC5682A}" srcOrd="2" destOrd="0" presId="urn:microsoft.com/office/officeart/2005/8/layout/orgChart1"/>
    <dgm:cxn modelId="{DD987A90-F5E0-4DC2-B410-072AA8833E5B}" type="presParOf" srcId="{F513C7AE-2E72-4E8B-9807-340C7732AB1F}" destId="{D62A4F1C-2F23-4C8B-AC22-8EA34AA2C6F9}" srcOrd="6" destOrd="0" presId="urn:microsoft.com/office/officeart/2005/8/layout/orgChart1"/>
    <dgm:cxn modelId="{2848656A-229C-49A6-9BC1-60C1C52CE234}" type="presParOf" srcId="{F513C7AE-2E72-4E8B-9807-340C7732AB1F}" destId="{420CFBD6-A4F1-4E14-B0BF-B7C49C521D10}" srcOrd="7" destOrd="0" presId="urn:microsoft.com/office/officeart/2005/8/layout/orgChart1"/>
    <dgm:cxn modelId="{8AB555A8-CCF4-4CD2-9C96-40F842E4B650}" type="presParOf" srcId="{420CFBD6-A4F1-4E14-B0BF-B7C49C521D10}" destId="{8FC73FC7-4957-48B4-BC88-CA38C26B4C98}" srcOrd="0" destOrd="0" presId="urn:microsoft.com/office/officeart/2005/8/layout/orgChart1"/>
    <dgm:cxn modelId="{6F5CFFFE-2D93-4CE0-B35F-F5334F2F78A4}" type="presParOf" srcId="{8FC73FC7-4957-48B4-BC88-CA38C26B4C98}" destId="{BDF55F7B-9A61-460E-9492-0548A8FA17D2}" srcOrd="0" destOrd="0" presId="urn:microsoft.com/office/officeart/2005/8/layout/orgChart1"/>
    <dgm:cxn modelId="{6FC39679-B58E-467C-BC1D-8DB5C469AE10}" type="presParOf" srcId="{8FC73FC7-4957-48B4-BC88-CA38C26B4C98}" destId="{E37F260E-419F-4C7B-98BD-3EB0E1B674D7}" srcOrd="1" destOrd="0" presId="urn:microsoft.com/office/officeart/2005/8/layout/orgChart1"/>
    <dgm:cxn modelId="{3BC487B6-642C-403C-AC2F-68E166B20363}" type="presParOf" srcId="{420CFBD6-A4F1-4E14-B0BF-B7C49C521D10}" destId="{C117B9DD-E1D4-4803-9E85-98EFA989D536}" srcOrd="1" destOrd="0" presId="urn:microsoft.com/office/officeart/2005/8/layout/orgChart1"/>
    <dgm:cxn modelId="{4072B1B3-6563-49CD-842F-1423FC71ED49}" type="presParOf" srcId="{420CFBD6-A4F1-4E14-B0BF-B7C49C521D10}" destId="{83A1FA61-1387-4425-BA45-C6DE989AD6B0}" srcOrd="2" destOrd="0" presId="urn:microsoft.com/office/officeart/2005/8/layout/orgChart1"/>
    <dgm:cxn modelId="{EB6B70F9-D8D8-400C-ADD9-969B44506701}" type="presParOf" srcId="{F513C7AE-2E72-4E8B-9807-340C7732AB1F}" destId="{289F6C53-9735-4752-BAC0-3B07C0ADE119}" srcOrd="8" destOrd="0" presId="urn:microsoft.com/office/officeart/2005/8/layout/orgChart1"/>
    <dgm:cxn modelId="{2D684723-9941-48A4-835C-50C788AA77B6}" type="presParOf" srcId="{F513C7AE-2E72-4E8B-9807-340C7732AB1F}" destId="{7584A64A-2379-47D5-8EEF-438A38C1170F}" srcOrd="9" destOrd="0" presId="urn:microsoft.com/office/officeart/2005/8/layout/orgChart1"/>
    <dgm:cxn modelId="{DDE80AD9-411C-4024-8C5E-8C2AD24392BA}" type="presParOf" srcId="{7584A64A-2379-47D5-8EEF-438A38C1170F}" destId="{88D376B4-E8C6-478A-B1FB-C66790D137ED}" srcOrd="0" destOrd="0" presId="urn:microsoft.com/office/officeart/2005/8/layout/orgChart1"/>
    <dgm:cxn modelId="{F9514C33-0E50-4D26-9238-20333C4195D8}" type="presParOf" srcId="{88D376B4-E8C6-478A-B1FB-C66790D137ED}" destId="{25CD9275-6D67-4D67-B98C-4C446ACF28B9}" srcOrd="0" destOrd="0" presId="urn:microsoft.com/office/officeart/2005/8/layout/orgChart1"/>
    <dgm:cxn modelId="{1F7CEE26-364C-48C0-BA92-AA9FB95D9193}" type="presParOf" srcId="{88D376B4-E8C6-478A-B1FB-C66790D137ED}" destId="{60A0B896-0E75-4796-9CA6-4B63D8C67422}" srcOrd="1" destOrd="0" presId="urn:microsoft.com/office/officeart/2005/8/layout/orgChart1"/>
    <dgm:cxn modelId="{0FBB3745-BD7E-4B6F-B50C-FF5DAA199FAE}" type="presParOf" srcId="{7584A64A-2379-47D5-8EEF-438A38C1170F}" destId="{12315B4B-F5F8-4086-BB19-A2B0DC5C3B02}" srcOrd="1" destOrd="0" presId="urn:microsoft.com/office/officeart/2005/8/layout/orgChart1"/>
    <dgm:cxn modelId="{E6EAC46C-744E-420C-B491-F75F62051F57}" type="presParOf" srcId="{7584A64A-2379-47D5-8EEF-438A38C1170F}" destId="{98F38806-A69E-4342-83A8-6F8EAB76DAA2}" srcOrd="2" destOrd="0" presId="urn:microsoft.com/office/officeart/2005/8/layout/orgChart1"/>
    <dgm:cxn modelId="{EA0025EC-D30B-4B8D-93BF-979EB51EDC84}" type="presParOf" srcId="{F513C7AE-2E72-4E8B-9807-340C7732AB1F}" destId="{92BD4D56-2B97-4EBC-95B8-8189A1401BBA}" srcOrd="10" destOrd="0" presId="urn:microsoft.com/office/officeart/2005/8/layout/orgChart1"/>
    <dgm:cxn modelId="{F7BDA30F-E9F4-4318-8A3D-7DB38EC436AD}" type="presParOf" srcId="{F513C7AE-2E72-4E8B-9807-340C7732AB1F}" destId="{0941781B-4F22-472E-B31B-068AB2E973D1}" srcOrd="11" destOrd="0" presId="urn:microsoft.com/office/officeart/2005/8/layout/orgChart1"/>
    <dgm:cxn modelId="{42C3804C-AA62-4E9D-A0DF-78E0B6184ABF}" type="presParOf" srcId="{0941781B-4F22-472E-B31B-068AB2E973D1}" destId="{B03EED07-7604-46B2-A94E-8FF344B71714}" srcOrd="0" destOrd="0" presId="urn:microsoft.com/office/officeart/2005/8/layout/orgChart1"/>
    <dgm:cxn modelId="{EF32C2FA-B7ED-4AF9-8D06-2385383CF0E6}" type="presParOf" srcId="{B03EED07-7604-46B2-A94E-8FF344B71714}" destId="{C37DCFA3-0EA0-4C7A-AA18-30018D89F842}" srcOrd="0" destOrd="0" presId="urn:microsoft.com/office/officeart/2005/8/layout/orgChart1"/>
    <dgm:cxn modelId="{95B8C967-70B0-4F40-BE65-FB42976DEAB4}" type="presParOf" srcId="{B03EED07-7604-46B2-A94E-8FF344B71714}" destId="{0E0C4D42-B310-470A-B9CA-9567C033DE5D}" srcOrd="1" destOrd="0" presId="urn:microsoft.com/office/officeart/2005/8/layout/orgChart1"/>
    <dgm:cxn modelId="{77C3FD71-457A-4BF3-9791-0E00A8F651DC}" type="presParOf" srcId="{0941781B-4F22-472E-B31B-068AB2E973D1}" destId="{CC0B5778-6EE8-43CB-9373-B586A14896E9}" srcOrd="1" destOrd="0" presId="urn:microsoft.com/office/officeart/2005/8/layout/orgChart1"/>
    <dgm:cxn modelId="{3D5EC54A-D9F0-4FBC-BD8B-CD4A3BE8B11B}" type="presParOf" srcId="{0941781B-4F22-472E-B31B-068AB2E973D1}" destId="{6209F5E1-B958-4DC8-86BF-051315640B5C}" srcOrd="2" destOrd="0" presId="urn:microsoft.com/office/officeart/2005/8/layout/orgChart1"/>
    <dgm:cxn modelId="{37895A71-CAC6-411B-9BA4-0D9B995D50A2}" type="presParOf" srcId="{1AF5C8E9-7419-4511-8965-7896B1EE804F}" destId="{706EABC7-62A4-452C-B562-2A5CB6C3B332}"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24EB036-76D8-4F16-81D5-CF934C1C873E}"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820658E9-D92D-4760-A19D-1ED9EEEBE1EC}">
      <dgm:prSet custT="1"/>
      <dgm:spPr/>
      <dgm:t>
        <a:bodyPr/>
        <a:lstStyle/>
        <a:p>
          <a:pPr rtl="0"/>
          <a:r>
            <a:rPr lang="en-US" sz="2200" b="1" dirty="0">
              <a:latin typeface="Times New Roman" panose="02020603050405020304" pitchFamily="18" charset="0"/>
              <a:cs typeface="Times New Roman" panose="02020603050405020304" pitchFamily="18" charset="0"/>
            </a:rPr>
            <a:t>     Set Limits &amp; Democratize Rules with children </a:t>
          </a:r>
        </a:p>
      </dgm:t>
    </dgm:pt>
    <dgm:pt modelId="{4C1CED8B-7877-44C0-ADBA-D47BD4757E32}" type="parTrans" cxnId="{CAC08F9C-512D-48CD-AE2C-FBA7008E517C}">
      <dgm:prSet/>
      <dgm:spPr/>
      <dgm:t>
        <a:bodyPr/>
        <a:lstStyle/>
        <a:p>
          <a:endParaRPr lang="en-US" sz="2200"/>
        </a:p>
      </dgm:t>
    </dgm:pt>
    <dgm:pt modelId="{62E116FE-195D-4EA0-8675-B3FD9FF455F6}" type="sibTrans" cxnId="{CAC08F9C-512D-48CD-AE2C-FBA7008E517C}">
      <dgm:prSet/>
      <dgm:spPr/>
      <dgm:t>
        <a:bodyPr/>
        <a:lstStyle/>
        <a:p>
          <a:endParaRPr lang="en-US" sz="2200">
            <a:latin typeface="Times New Roman" panose="02020603050405020304" pitchFamily="18" charset="0"/>
            <a:cs typeface="Times New Roman" panose="02020603050405020304" pitchFamily="18" charset="0"/>
          </a:endParaRPr>
        </a:p>
      </dgm:t>
    </dgm:pt>
    <dgm:pt modelId="{F48280D3-AAD4-4D93-AD6F-FE9811129AA3}">
      <dgm:prSet custT="1"/>
      <dgm:spPr/>
      <dgm:t>
        <a:bodyPr/>
        <a:lstStyle/>
        <a:p>
          <a:pPr rtl="0"/>
          <a:r>
            <a:rPr lang="en-US" sz="2200" b="1" dirty="0">
              <a:latin typeface="Times New Roman" panose="02020603050405020304" pitchFamily="18" charset="0"/>
              <a:cs typeface="Times New Roman" panose="02020603050405020304" pitchFamily="18" charset="0"/>
            </a:rPr>
            <a:t>Get in advance contract of behavior</a:t>
          </a:r>
        </a:p>
      </dgm:t>
    </dgm:pt>
    <dgm:pt modelId="{3CBC0016-DD9D-4C00-9581-2489ACAF0AB7}" type="parTrans" cxnId="{AFEEF3F4-F472-4242-80FC-8B6B89094909}">
      <dgm:prSet/>
      <dgm:spPr/>
      <dgm:t>
        <a:bodyPr/>
        <a:lstStyle/>
        <a:p>
          <a:endParaRPr lang="en-US" sz="2200"/>
        </a:p>
      </dgm:t>
    </dgm:pt>
    <dgm:pt modelId="{8ABE2FF7-6DE4-4AE9-A3DB-538A43F8C2CD}" type="sibTrans" cxnId="{AFEEF3F4-F472-4242-80FC-8B6B89094909}">
      <dgm:prSet/>
      <dgm:spPr/>
      <dgm:t>
        <a:bodyPr/>
        <a:lstStyle/>
        <a:p>
          <a:endParaRPr lang="en-US" sz="2200"/>
        </a:p>
      </dgm:t>
    </dgm:pt>
    <dgm:pt modelId="{96407F69-6E26-4D76-857C-72BEA0BF9D79}">
      <dgm:prSet custT="1"/>
      <dgm:spPr/>
      <dgm:t>
        <a:bodyPr/>
        <a:lstStyle/>
        <a:p>
          <a:pPr rtl="0"/>
          <a:r>
            <a:rPr lang="en-US" sz="2200" b="1" dirty="0">
              <a:latin typeface="Times New Roman" panose="02020603050405020304" pitchFamily="18" charset="0"/>
              <a:cs typeface="Times New Roman" panose="02020603050405020304" pitchFamily="18" charset="0"/>
            </a:rPr>
            <a:t>Clarify consequences &amp; follow through firmly</a:t>
          </a:r>
        </a:p>
      </dgm:t>
    </dgm:pt>
    <dgm:pt modelId="{183774E1-A689-4864-868A-0FC3296D2D17}" type="parTrans" cxnId="{EB4D863B-2969-438A-A743-A967AAD59F05}">
      <dgm:prSet/>
      <dgm:spPr/>
      <dgm:t>
        <a:bodyPr/>
        <a:lstStyle/>
        <a:p>
          <a:endParaRPr lang="en-US" sz="2200"/>
        </a:p>
      </dgm:t>
    </dgm:pt>
    <dgm:pt modelId="{7CD82530-46F3-4712-99CA-783262691D02}" type="sibTrans" cxnId="{EB4D863B-2969-438A-A743-A967AAD59F05}">
      <dgm:prSet/>
      <dgm:spPr/>
      <dgm:t>
        <a:bodyPr/>
        <a:lstStyle/>
        <a:p>
          <a:endParaRPr lang="en-US" sz="2200"/>
        </a:p>
      </dgm:t>
    </dgm:pt>
    <dgm:pt modelId="{CC292395-51A2-4606-8D3A-95B4D5235157}">
      <dgm:prSet custT="1"/>
      <dgm:spPr/>
      <dgm:t>
        <a:bodyPr/>
        <a:lstStyle/>
        <a:p>
          <a:pPr rtl="0"/>
          <a:r>
            <a:rPr lang="en-US" sz="2200" b="1" dirty="0">
              <a:latin typeface="Times New Roman" panose="02020603050405020304" pitchFamily="18" charset="0"/>
              <a:cs typeface="Times New Roman" panose="02020603050405020304" pitchFamily="18" charset="0"/>
            </a:rPr>
            <a:t>Give choices for correcting misbehavior</a:t>
          </a:r>
        </a:p>
      </dgm:t>
    </dgm:pt>
    <dgm:pt modelId="{48920C76-D994-461F-A370-F41E5EEE2CBC}" type="parTrans" cxnId="{2EF03502-E355-4A31-A3D3-AD7DF1A4A983}">
      <dgm:prSet/>
      <dgm:spPr/>
      <dgm:t>
        <a:bodyPr/>
        <a:lstStyle/>
        <a:p>
          <a:endParaRPr lang="en-US" sz="2200"/>
        </a:p>
      </dgm:t>
    </dgm:pt>
    <dgm:pt modelId="{9559418E-FD1F-4FA0-9D70-EB92CA4961C8}" type="sibTrans" cxnId="{2EF03502-E355-4A31-A3D3-AD7DF1A4A983}">
      <dgm:prSet/>
      <dgm:spPr/>
      <dgm:t>
        <a:bodyPr/>
        <a:lstStyle/>
        <a:p>
          <a:endParaRPr lang="en-US" sz="2200"/>
        </a:p>
      </dgm:t>
    </dgm:pt>
    <dgm:pt modelId="{177C468E-F595-4EE2-8B6D-01F2ECFEFE1E}">
      <dgm:prSet custT="1"/>
      <dgm:spPr/>
      <dgm:t>
        <a:bodyPr/>
        <a:lstStyle/>
        <a:p>
          <a:pPr rtl="0"/>
          <a:r>
            <a:rPr lang="en-US" sz="2200" b="1" dirty="0">
              <a:latin typeface="Times New Roman" panose="02020603050405020304" pitchFamily="18" charset="0"/>
              <a:cs typeface="Times New Roman" panose="02020603050405020304" pitchFamily="18" charset="0"/>
            </a:rPr>
            <a:t>Within boundaries give independence &amp; let go </a:t>
          </a:r>
        </a:p>
      </dgm:t>
    </dgm:pt>
    <dgm:pt modelId="{AFC7CFD1-1189-4295-8B9D-88E3FCCBCFB4}" type="parTrans" cxnId="{FB1BBBEE-EEFE-4641-83D0-21FB8479F95A}">
      <dgm:prSet/>
      <dgm:spPr/>
      <dgm:t>
        <a:bodyPr/>
        <a:lstStyle/>
        <a:p>
          <a:endParaRPr lang="en-US" sz="2200"/>
        </a:p>
      </dgm:t>
    </dgm:pt>
    <dgm:pt modelId="{D735AF96-9C0B-4A56-AA4F-54F46C67ADE7}" type="sibTrans" cxnId="{FB1BBBEE-EEFE-4641-83D0-21FB8479F95A}">
      <dgm:prSet/>
      <dgm:spPr/>
      <dgm:t>
        <a:bodyPr/>
        <a:lstStyle/>
        <a:p>
          <a:endParaRPr lang="en-US" sz="2200"/>
        </a:p>
      </dgm:t>
    </dgm:pt>
    <dgm:pt modelId="{0E3C5F39-81A2-4AB2-AD36-929A3F611672}">
      <dgm:prSet custT="1"/>
      <dgm:spPr/>
      <dgm:t>
        <a:bodyPr/>
        <a:lstStyle/>
        <a:p>
          <a:pPr rtl="0"/>
          <a:r>
            <a:rPr lang="en-US" sz="2200" b="1" dirty="0">
              <a:latin typeface="Times New Roman" panose="02020603050405020304" pitchFamily="18" charset="0"/>
              <a:cs typeface="Times New Roman" panose="02020603050405020304" pitchFamily="18" charset="0"/>
            </a:rPr>
            <a:t>Always ‘Listen’ to underlying schema of misbehavior   </a:t>
          </a:r>
        </a:p>
      </dgm:t>
    </dgm:pt>
    <dgm:pt modelId="{C17475FA-1F6F-46A9-8A44-E95D0CBC7CA0}" type="parTrans" cxnId="{EDE8A95D-FE4D-472C-A0EA-B5302AD33A74}">
      <dgm:prSet/>
      <dgm:spPr/>
      <dgm:t>
        <a:bodyPr/>
        <a:lstStyle/>
        <a:p>
          <a:endParaRPr lang="en-US" sz="2200"/>
        </a:p>
      </dgm:t>
    </dgm:pt>
    <dgm:pt modelId="{ED1FA830-4C23-4062-BF88-F5D9B7F3AC11}" type="sibTrans" cxnId="{EDE8A95D-FE4D-472C-A0EA-B5302AD33A74}">
      <dgm:prSet/>
      <dgm:spPr/>
      <dgm:t>
        <a:bodyPr/>
        <a:lstStyle/>
        <a:p>
          <a:endParaRPr lang="en-US" sz="2200"/>
        </a:p>
      </dgm:t>
    </dgm:pt>
    <dgm:pt modelId="{53909623-9B76-4644-BE48-9404A66C0B47}" type="pres">
      <dgm:prSet presAssocID="{924EB036-76D8-4F16-81D5-CF934C1C873E}" presName="Name0" presStyleCnt="0">
        <dgm:presLayoutVars>
          <dgm:chMax val="7"/>
          <dgm:chPref val="7"/>
          <dgm:dir/>
        </dgm:presLayoutVars>
      </dgm:prSet>
      <dgm:spPr/>
    </dgm:pt>
    <dgm:pt modelId="{FACD45EF-FB12-40D6-B654-1014C2894884}" type="pres">
      <dgm:prSet presAssocID="{924EB036-76D8-4F16-81D5-CF934C1C873E}" presName="Name1" presStyleCnt="0"/>
      <dgm:spPr/>
    </dgm:pt>
    <dgm:pt modelId="{3967BD52-6D82-42A0-BAC3-26C923F50A1D}" type="pres">
      <dgm:prSet presAssocID="{924EB036-76D8-4F16-81D5-CF934C1C873E}" presName="cycle" presStyleCnt="0"/>
      <dgm:spPr/>
    </dgm:pt>
    <dgm:pt modelId="{7E833093-98AF-45E0-9054-2580C0A339B9}" type="pres">
      <dgm:prSet presAssocID="{924EB036-76D8-4F16-81D5-CF934C1C873E}" presName="srcNode" presStyleLbl="node1" presStyleIdx="0" presStyleCnt="6"/>
      <dgm:spPr/>
    </dgm:pt>
    <dgm:pt modelId="{6DB74AA9-C24C-4EC5-BA73-92EC2D8C23AB}" type="pres">
      <dgm:prSet presAssocID="{924EB036-76D8-4F16-81D5-CF934C1C873E}" presName="conn" presStyleLbl="parChTrans1D2" presStyleIdx="0" presStyleCnt="1"/>
      <dgm:spPr/>
    </dgm:pt>
    <dgm:pt modelId="{3CEB2F22-7120-4757-A1E5-7804BDEEFF8D}" type="pres">
      <dgm:prSet presAssocID="{924EB036-76D8-4F16-81D5-CF934C1C873E}" presName="extraNode" presStyleLbl="node1" presStyleIdx="0" presStyleCnt="6"/>
      <dgm:spPr/>
    </dgm:pt>
    <dgm:pt modelId="{EC675BB8-A1B1-4C1C-9AD7-9283605B8FD5}" type="pres">
      <dgm:prSet presAssocID="{924EB036-76D8-4F16-81D5-CF934C1C873E}" presName="dstNode" presStyleLbl="node1" presStyleIdx="0" presStyleCnt="6"/>
      <dgm:spPr/>
    </dgm:pt>
    <dgm:pt modelId="{05304CAA-59F8-493A-909A-8139A60219F8}" type="pres">
      <dgm:prSet presAssocID="{820658E9-D92D-4760-A19D-1ED9EEEBE1EC}" presName="text_1" presStyleLbl="node1" presStyleIdx="0" presStyleCnt="6">
        <dgm:presLayoutVars>
          <dgm:bulletEnabled val="1"/>
        </dgm:presLayoutVars>
      </dgm:prSet>
      <dgm:spPr/>
    </dgm:pt>
    <dgm:pt modelId="{0DD9B6FE-9148-4CEC-B297-233679EEC2AB}" type="pres">
      <dgm:prSet presAssocID="{820658E9-D92D-4760-A19D-1ED9EEEBE1EC}" presName="accent_1" presStyleCnt="0"/>
      <dgm:spPr/>
    </dgm:pt>
    <dgm:pt modelId="{6D889419-2A04-4AAE-ADDC-2A2585552975}" type="pres">
      <dgm:prSet presAssocID="{820658E9-D92D-4760-A19D-1ED9EEEBE1EC}" presName="accentRepeatNode" presStyleLbl="solidFgAcc1" presStyleIdx="0" presStyleCnt="6"/>
      <dgm:spPr/>
    </dgm:pt>
    <dgm:pt modelId="{B1ECB8C4-5F9F-4F9B-A28F-4742AC97C0EB}" type="pres">
      <dgm:prSet presAssocID="{F48280D3-AAD4-4D93-AD6F-FE9811129AA3}" presName="text_2" presStyleLbl="node1" presStyleIdx="1" presStyleCnt="6">
        <dgm:presLayoutVars>
          <dgm:bulletEnabled val="1"/>
        </dgm:presLayoutVars>
      </dgm:prSet>
      <dgm:spPr/>
    </dgm:pt>
    <dgm:pt modelId="{DAA80B92-9C9D-4707-9823-4291C6E6BE1B}" type="pres">
      <dgm:prSet presAssocID="{F48280D3-AAD4-4D93-AD6F-FE9811129AA3}" presName="accent_2" presStyleCnt="0"/>
      <dgm:spPr/>
    </dgm:pt>
    <dgm:pt modelId="{BBEBD6C2-203D-4A91-8D5F-1678228BBF58}" type="pres">
      <dgm:prSet presAssocID="{F48280D3-AAD4-4D93-AD6F-FE9811129AA3}" presName="accentRepeatNode" presStyleLbl="solidFgAcc1" presStyleIdx="1" presStyleCnt="6"/>
      <dgm:spPr/>
    </dgm:pt>
    <dgm:pt modelId="{7D36E71C-7CF2-4712-8DE9-ADDC3543BF34}" type="pres">
      <dgm:prSet presAssocID="{96407F69-6E26-4D76-857C-72BEA0BF9D79}" presName="text_3" presStyleLbl="node1" presStyleIdx="2" presStyleCnt="6">
        <dgm:presLayoutVars>
          <dgm:bulletEnabled val="1"/>
        </dgm:presLayoutVars>
      </dgm:prSet>
      <dgm:spPr/>
    </dgm:pt>
    <dgm:pt modelId="{E36ED440-3A1E-4BAA-924F-F0AEA79673E5}" type="pres">
      <dgm:prSet presAssocID="{96407F69-6E26-4D76-857C-72BEA0BF9D79}" presName="accent_3" presStyleCnt="0"/>
      <dgm:spPr/>
    </dgm:pt>
    <dgm:pt modelId="{3E608857-6093-47D5-A6EB-BC0BADE02320}" type="pres">
      <dgm:prSet presAssocID="{96407F69-6E26-4D76-857C-72BEA0BF9D79}" presName="accentRepeatNode" presStyleLbl="solidFgAcc1" presStyleIdx="2" presStyleCnt="6"/>
      <dgm:spPr/>
    </dgm:pt>
    <dgm:pt modelId="{FE5B5436-5001-4582-AAF8-A4B6AD349C7A}" type="pres">
      <dgm:prSet presAssocID="{CC292395-51A2-4606-8D3A-95B4D5235157}" presName="text_4" presStyleLbl="node1" presStyleIdx="3" presStyleCnt="6">
        <dgm:presLayoutVars>
          <dgm:bulletEnabled val="1"/>
        </dgm:presLayoutVars>
      </dgm:prSet>
      <dgm:spPr/>
    </dgm:pt>
    <dgm:pt modelId="{FE916738-87C2-44E9-BB91-00D24F3BA6EE}" type="pres">
      <dgm:prSet presAssocID="{CC292395-51A2-4606-8D3A-95B4D5235157}" presName="accent_4" presStyleCnt="0"/>
      <dgm:spPr/>
    </dgm:pt>
    <dgm:pt modelId="{28BA6171-FCF5-4ACF-8FD9-073066C815F6}" type="pres">
      <dgm:prSet presAssocID="{CC292395-51A2-4606-8D3A-95B4D5235157}" presName="accentRepeatNode" presStyleLbl="solidFgAcc1" presStyleIdx="3" presStyleCnt="6"/>
      <dgm:spPr/>
    </dgm:pt>
    <dgm:pt modelId="{4C8D4FE8-69FE-4364-A067-A65282CF7F69}" type="pres">
      <dgm:prSet presAssocID="{177C468E-F595-4EE2-8B6D-01F2ECFEFE1E}" presName="text_5" presStyleLbl="node1" presStyleIdx="4" presStyleCnt="6">
        <dgm:presLayoutVars>
          <dgm:bulletEnabled val="1"/>
        </dgm:presLayoutVars>
      </dgm:prSet>
      <dgm:spPr/>
    </dgm:pt>
    <dgm:pt modelId="{BD5E8C38-51FD-4A42-9965-4392DD4C2FFB}" type="pres">
      <dgm:prSet presAssocID="{177C468E-F595-4EE2-8B6D-01F2ECFEFE1E}" presName="accent_5" presStyleCnt="0"/>
      <dgm:spPr/>
    </dgm:pt>
    <dgm:pt modelId="{6CC11C5E-8008-4CE9-99DF-EC14B934F405}" type="pres">
      <dgm:prSet presAssocID="{177C468E-F595-4EE2-8B6D-01F2ECFEFE1E}" presName="accentRepeatNode" presStyleLbl="solidFgAcc1" presStyleIdx="4" presStyleCnt="6"/>
      <dgm:spPr/>
    </dgm:pt>
    <dgm:pt modelId="{110D3448-99D7-4266-A372-17AA1587FDA2}" type="pres">
      <dgm:prSet presAssocID="{0E3C5F39-81A2-4AB2-AD36-929A3F611672}" presName="text_6" presStyleLbl="node1" presStyleIdx="5" presStyleCnt="6">
        <dgm:presLayoutVars>
          <dgm:bulletEnabled val="1"/>
        </dgm:presLayoutVars>
      </dgm:prSet>
      <dgm:spPr/>
    </dgm:pt>
    <dgm:pt modelId="{D0C4381A-738A-4E2E-8128-EE31227B16C1}" type="pres">
      <dgm:prSet presAssocID="{0E3C5F39-81A2-4AB2-AD36-929A3F611672}" presName="accent_6" presStyleCnt="0"/>
      <dgm:spPr/>
    </dgm:pt>
    <dgm:pt modelId="{26CAE66C-F1F2-4C90-BC2F-E9C776697BCA}" type="pres">
      <dgm:prSet presAssocID="{0E3C5F39-81A2-4AB2-AD36-929A3F611672}" presName="accentRepeatNode" presStyleLbl="solidFgAcc1" presStyleIdx="5" presStyleCnt="6"/>
      <dgm:spPr/>
    </dgm:pt>
  </dgm:ptLst>
  <dgm:cxnLst>
    <dgm:cxn modelId="{BF404B00-5750-4533-9486-C2E6F5180F97}" type="presOf" srcId="{0E3C5F39-81A2-4AB2-AD36-929A3F611672}" destId="{110D3448-99D7-4266-A372-17AA1587FDA2}" srcOrd="0" destOrd="0" presId="urn:microsoft.com/office/officeart/2008/layout/VerticalCurvedList"/>
    <dgm:cxn modelId="{2EF03502-E355-4A31-A3D3-AD7DF1A4A983}" srcId="{924EB036-76D8-4F16-81D5-CF934C1C873E}" destId="{CC292395-51A2-4606-8D3A-95B4D5235157}" srcOrd="3" destOrd="0" parTransId="{48920C76-D994-461F-A370-F41E5EEE2CBC}" sibTransId="{9559418E-FD1F-4FA0-9D70-EB92CA4961C8}"/>
    <dgm:cxn modelId="{926FC402-9BA2-4A13-8279-7A89533E960A}" type="presOf" srcId="{62E116FE-195D-4EA0-8675-B3FD9FF455F6}" destId="{6DB74AA9-C24C-4EC5-BA73-92EC2D8C23AB}" srcOrd="0" destOrd="0" presId="urn:microsoft.com/office/officeart/2008/layout/VerticalCurvedList"/>
    <dgm:cxn modelId="{5B542D05-6B2A-4388-B56B-32120DEC3370}" type="presOf" srcId="{177C468E-F595-4EE2-8B6D-01F2ECFEFE1E}" destId="{4C8D4FE8-69FE-4364-A067-A65282CF7F69}" srcOrd="0" destOrd="0" presId="urn:microsoft.com/office/officeart/2008/layout/VerticalCurvedList"/>
    <dgm:cxn modelId="{B9793E25-FBB7-4175-96A7-4A969E40C6E5}" type="presOf" srcId="{820658E9-D92D-4760-A19D-1ED9EEEBE1EC}" destId="{05304CAA-59F8-493A-909A-8139A60219F8}" srcOrd="0" destOrd="0" presId="urn:microsoft.com/office/officeart/2008/layout/VerticalCurvedList"/>
    <dgm:cxn modelId="{EB4D863B-2969-438A-A743-A967AAD59F05}" srcId="{924EB036-76D8-4F16-81D5-CF934C1C873E}" destId="{96407F69-6E26-4D76-857C-72BEA0BF9D79}" srcOrd="2" destOrd="0" parTransId="{183774E1-A689-4864-868A-0FC3296D2D17}" sibTransId="{7CD82530-46F3-4712-99CA-783262691D02}"/>
    <dgm:cxn modelId="{EDE8A95D-FE4D-472C-A0EA-B5302AD33A74}" srcId="{924EB036-76D8-4F16-81D5-CF934C1C873E}" destId="{0E3C5F39-81A2-4AB2-AD36-929A3F611672}" srcOrd="5" destOrd="0" parTransId="{C17475FA-1F6F-46A9-8A44-E95D0CBC7CA0}" sibTransId="{ED1FA830-4C23-4062-BF88-F5D9B7F3AC11}"/>
    <dgm:cxn modelId="{33D2E064-01CF-42C3-B27C-23F9EF1154D7}" type="presOf" srcId="{96407F69-6E26-4D76-857C-72BEA0BF9D79}" destId="{7D36E71C-7CF2-4712-8DE9-ADDC3543BF34}" srcOrd="0" destOrd="0" presId="urn:microsoft.com/office/officeart/2008/layout/VerticalCurvedList"/>
    <dgm:cxn modelId="{E765AF53-1974-427E-A2F8-F3C8050E95ED}" type="presOf" srcId="{CC292395-51A2-4606-8D3A-95B4D5235157}" destId="{FE5B5436-5001-4582-AAF8-A4B6AD349C7A}" srcOrd="0" destOrd="0" presId="urn:microsoft.com/office/officeart/2008/layout/VerticalCurvedList"/>
    <dgm:cxn modelId="{13EFEF53-280D-4CD0-98C8-E750830129CF}" type="presOf" srcId="{F48280D3-AAD4-4D93-AD6F-FE9811129AA3}" destId="{B1ECB8C4-5F9F-4F9B-A28F-4742AC97C0EB}" srcOrd="0" destOrd="0" presId="urn:microsoft.com/office/officeart/2008/layout/VerticalCurvedList"/>
    <dgm:cxn modelId="{CAC08F9C-512D-48CD-AE2C-FBA7008E517C}" srcId="{924EB036-76D8-4F16-81D5-CF934C1C873E}" destId="{820658E9-D92D-4760-A19D-1ED9EEEBE1EC}" srcOrd="0" destOrd="0" parTransId="{4C1CED8B-7877-44C0-ADBA-D47BD4757E32}" sibTransId="{62E116FE-195D-4EA0-8675-B3FD9FF455F6}"/>
    <dgm:cxn modelId="{F0F5EE9F-61DB-48F3-B19D-D0CE19CACA6A}" type="presOf" srcId="{924EB036-76D8-4F16-81D5-CF934C1C873E}" destId="{53909623-9B76-4644-BE48-9404A66C0B47}" srcOrd="0" destOrd="0" presId="urn:microsoft.com/office/officeart/2008/layout/VerticalCurvedList"/>
    <dgm:cxn modelId="{FB1BBBEE-EEFE-4641-83D0-21FB8479F95A}" srcId="{924EB036-76D8-4F16-81D5-CF934C1C873E}" destId="{177C468E-F595-4EE2-8B6D-01F2ECFEFE1E}" srcOrd="4" destOrd="0" parTransId="{AFC7CFD1-1189-4295-8B9D-88E3FCCBCFB4}" sibTransId="{D735AF96-9C0B-4A56-AA4F-54F46C67ADE7}"/>
    <dgm:cxn modelId="{AFEEF3F4-F472-4242-80FC-8B6B89094909}" srcId="{924EB036-76D8-4F16-81D5-CF934C1C873E}" destId="{F48280D3-AAD4-4D93-AD6F-FE9811129AA3}" srcOrd="1" destOrd="0" parTransId="{3CBC0016-DD9D-4C00-9581-2489ACAF0AB7}" sibTransId="{8ABE2FF7-6DE4-4AE9-A3DB-538A43F8C2CD}"/>
    <dgm:cxn modelId="{F6271F00-387A-4948-AAD8-787EF65D86B1}" type="presParOf" srcId="{53909623-9B76-4644-BE48-9404A66C0B47}" destId="{FACD45EF-FB12-40D6-B654-1014C2894884}" srcOrd="0" destOrd="0" presId="urn:microsoft.com/office/officeart/2008/layout/VerticalCurvedList"/>
    <dgm:cxn modelId="{7AB87D23-87F3-4F91-A400-C9CB983F9D1C}" type="presParOf" srcId="{FACD45EF-FB12-40D6-B654-1014C2894884}" destId="{3967BD52-6D82-42A0-BAC3-26C923F50A1D}" srcOrd="0" destOrd="0" presId="urn:microsoft.com/office/officeart/2008/layout/VerticalCurvedList"/>
    <dgm:cxn modelId="{EB0E98C3-4D74-4243-92B3-6FC3A5D8CE57}" type="presParOf" srcId="{3967BD52-6D82-42A0-BAC3-26C923F50A1D}" destId="{7E833093-98AF-45E0-9054-2580C0A339B9}" srcOrd="0" destOrd="0" presId="urn:microsoft.com/office/officeart/2008/layout/VerticalCurvedList"/>
    <dgm:cxn modelId="{D93BD872-5ABF-41C4-A5C0-4BD76DA10B6B}" type="presParOf" srcId="{3967BD52-6D82-42A0-BAC3-26C923F50A1D}" destId="{6DB74AA9-C24C-4EC5-BA73-92EC2D8C23AB}" srcOrd="1" destOrd="0" presId="urn:microsoft.com/office/officeart/2008/layout/VerticalCurvedList"/>
    <dgm:cxn modelId="{D34BAC43-6D63-4EAA-AB41-F5BCEB469696}" type="presParOf" srcId="{3967BD52-6D82-42A0-BAC3-26C923F50A1D}" destId="{3CEB2F22-7120-4757-A1E5-7804BDEEFF8D}" srcOrd="2" destOrd="0" presId="urn:microsoft.com/office/officeart/2008/layout/VerticalCurvedList"/>
    <dgm:cxn modelId="{FC2A598A-928C-4A7A-B81B-D0538ACCD5BD}" type="presParOf" srcId="{3967BD52-6D82-42A0-BAC3-26C923F50A1D}" destId="{EC675BB8-A1B1-4C1C-9AD7-9283605B8FD5}" srcOrd="3" destOrd="0" presId="urn:microsoft.com/office/officeart/2008/layout/VerticalCurvedList"/>
    <dgm:cxn modelId="{B1168AD6-146B-44A6-83D8-5D9D6C1ED6ED}" type="presParOf" srcId="{FACD45EF-FB12-40D6-B654-1014C2894884}" destId="{05304CAA-59F8-493A-909A-8139A60219F8}" srcOrd="1" destOrd="0" presId="urn:microsoft.com/office/officeart/2008/layout/VerticalCurvedList"/>
    <dgm:cxn modelId="{0325680D-1264-47EE-B830-98D4C03E6345}" type="presParOf" srcId="{FACD45EF-FB12-40D6-B654-1014C2894884}" destId="{0DD9B6FE-9148-4CEC-B297-233679EEC2AB}" srcOrd="2" destOrd="0" presId="urn:microsoft.com/office/officeart/2008/layout/VerticalCurvedList"/>
    <dgm:cxn modelId="{66AE3CD3-45E4-4CFF-AA0B-A83E8E01CCBD}" type="presParOf" srcId="{0DD9B6FE-9148-4CEC-B297-233679EEC2AB}" destId="{6D889419-2A04-4AAE-ADDC-2A2585552975}" srcOrd="0" destOrd="0" presId="urn:microsoft.com/office/officeart/2008/layout/VerticalCurvedList"/>
    <dgm:cxn modelId="{F006CBF7-8126-4F3A-B58B-745F34BF3A3A}" type="presParOf" srcId="{FACD45EF-FB12-40D6-B654-1014C2894884}" destId="{B1ECB8C4-5F9F-4F9B-A28F-4742AC97C0EB}" srcOrd="3" destOrd="0" presId="urn:microsoft.com/office/officeart/2008/layout/VerticalCurvedList"/>
    <dgm:cxn modelId="{2F9A815B-D0FC-4FB3-9834-816F7AD2CD55}" type="presParOf" srcId="{FACD45EF-FB12-40D6-B654-1014C2894884}" destId="{DAA80B92-9C9D-4707-9823-4291C6E6BE1B}" srcOrd="4" destOrd="0" presId="urn:microsoft.com/office/officeart/2008/layout/VerticalCurvedList"/>
    <dgm:cxn modelId="{F44437E8-1450-4970-8A73-9871B32BC937}" type="presParOf" srcId="{DAA80B92-9C9D-4707-9823-4291C6E6BE1B}" destId="{BBEBD6C2-203D-4A91-8D5F-1678228BBF58}" srcOrd="0" destOrd="0" presId="urn:microsoft.com/office/officeart/2008/layout/VerticalCurvedList"/>
    <dgm:cxn modelId="{BF92B574-FC19-4872-A8D3-E4073232554B}" type="presParOf" srcId="{FACD45EF-FB12-40D6-B654-1014C2894884}" destId="{7D36E71C-7CF2-4712-8DE9-ADDC3543BF34}" srcOrd="5" destOrd="0" presId="urn:microsoft.com/office/officeart/2008/layout/VerticalCurvedList"/>
    <dgm:cxn modelId="{5156B469-2941-4FCA-8E1B-5041E2A3368C}" type="presParOf" srcId="{FACD45EF-FB12-40D6-B654-1014C2894884}" destId="{E36ED440-3A1E-4BAA-924F-F0AEA79673E5}" srcOrd="6" destOrd="0" presId="urn:microsoft.com/office/officeart/2008/layout/VerticalCurvedList"/>
    <dgm:cxn modelId="{14A88F4E-02CA-4F94-B109-3E88F3FC58A9}" type="presParOf" srcId="{E36ED440-3A1E-4BAA-924F-F0AEA79673E5}" destId="{3E608857-6093-47D5-A6EB-BC0BADE02320}" srcOrd="0" destOrd="0" presId="urn:microsoft.com/office/officeart/2008/layout/VerticalCurvedList"/>
    <dgm:cxn modelId="{F4B56F33-F7D5-4C3F-A799-3D7D3DE9D81E}" type="presParOf" srcId="{FACD45EF-FB12-40D6-B654-1014C2894884}" destId="{FE5B5436-5001-4582-AAF8-A4B6AD349C7A}" srcOrd="7" destOrd="0" presId="urn:microsoft.com/office/officeart/2008/layout/VerticalCurvedList"/>
    <dgm:cxn modelId="{F61DA9DC-278A-4F06-9ACA-112664CE3553}" type="presParOf" srcId="{FACD45EF-FB12-40D6-B654-1014C2894884}" destId="{FE916738-87C2-44E9-BB91-00D24F3BA6EE}" srcOrd="8" destOrd="0" presId="urn:microsoft.com/office/officeart/2008/layout/VerticalCurvedList"/>
    <dgm:cxn modelId="{59BB609D-EA68-40D4-96DF-FC8783032FFD}" type="presParOf" srcId="{FE916738-87C2-44E9-BB91-00D24F3BA6EE}" destId="{28BA6171-FCF5-4ACF-8FD9-073066C815F6}" srcOrd="0" destOrd="0" presId="urn:microsoft.com/office/officeart/2008/layout/VerticalCurvedList"/>
    <dgm:cxn modelId="{1E183484-0CA1-41B6-A35C-2F756B662BD9}" type="presParOf" srcId="{FACD45EF-FB12-40D6-B654-1014C2894884}" destId="{4C8D4FE8-69FE-4364-A067-A65282CF7F69}" srcOrd="9" destOrd="0" presId="urn:microsoft.com/office/officeart/2008/layout/VerticalCurvedList"/>
    <dgm:cxn modelId="{5143E1C1-E49E-41F2-AFF7-AC6A15F66F99}" type="presParOf" srcId="{FACD45EF-FB12-40D6-B654-1014C2894884}" destId="{BD5E8C38-51FD-4A42-9965-4392DD4C2FFB}" srcOrd="10" destOrd="0" presId="urn:microsoft.com/office/officeart/2008/layout/VerticalCurvedList"/>
    <dgm:cxn modelId="{284289F5-79D2-41F9-8D7A-5209CD80EF45}" type="presParOf" srcId="{BD5E8C38-51FD-4A42-9965-4392DD4C2FFB}" destId="{6CC11C5E-8008-4CE9-99DF-EC14B934F405}" srcOrd="0" destOrd="0" presId="urn:microsoft.com/office/officeart/2008/layout/VerticalCurvedList"/>
    <dgm:cxn modelId="{6A6B3FEF-54A3-4988-910C-60EAC6010C0F}" type="presParOf" srcId="{FACD45EF-FB12-40D6-B654-1014C2894884}" destId="{110D3448-99D7-4266-A372-17AA1587FDA2}" srcOrd="11" destOrd="0" presId="urn:microsoft.com/office/officeart/2008/layout/VerticalCurvedList"/>
    <dgm:cxn modelId="{72F2E2A6-B3E1-49F7-BF7F-8B82C538769A}" type="presParOf" srcId="{FACD45EF-FB12-40D6-B654-1014C2894884}" destId="{D0C4381A-738A-4E2E-8128-EE31227B16C1}" srcOrd="12" destOrd="0" presId="urn:microsoft.com/office/officeart/2008/layout/VerticalCurvedList"/>
    <dgm:cxn modelId="{86C3A32B-2AFB-4BA7-9AE2-DF7F9DC97C4A}" type="presParOf" srcId="{D0C4381A-738A-4E2E-8128-EE31227B16C1}" destId="{26CAE66C-F1F2-4C90-BC2F-E9C776697BCA}"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C26482C-7F2E-4106-AEF1-8BCCD58DFE4F}" type="doc">
      <dgm:prSet loTypeId="urn:microsoft.com/office/officeart/2005/8/layout/cycle3" loCatId="cycle" qsTypeId="urn:microsoft.com/office/officeart/2005/8/quickstyle/simple3" qsCatId="simple" csTypeId="urn:microsoft.com/office/officeart/2005/8/colors/colorful4" csCatId="colorful" phldr="1"/>
      <dgm:spPr/>
      <dgm:t>
        <a:bodyPr/>
        <a:lstStyle/>
        <a:p>
          <a:endParaRPr lang="en-US"/>
        </a:p>
      </dgm:t>
    </dgm:pt>
    <dgm:pt modelId="{D048D7C8-1C51-493C-9387-4D15FFB536E5}">
      <dgm:prSet custT="1"/>
      <dgm:spPr/>
      <dgm:t>
        <a:bodyPr/>
        <a:lstStyle/>
        <a:p>
          <a:pPr rtl="0"/>
          <a:r>
            <a:rPr lang="en-US" sz="2000" b="1" dirty="0">
              <a:latin typeface="Times New Roman" panose="02020603050405020304" pitchFamily="18" charset="0"/>
              <a:cs typeface="Times New Roman" panose="02020603050405020304" pitchFamily="18" charset="0"/>
            </a:rPr>
            <a:t>Step 1:</a:t>
          </a:r>
        </a:p>
        <a:p>
          <a:pPr rtl="0"/>
          <a:r>
            <a:rPr lang="en-US" sz="2000" b="1" dirty="0">
              <a:latin typeface="Times New Roman" panose="02020603050405020304" pitchFamily="18" charset="0"/>
              <a:cs typeface="Times New Roman" panose="02020603050405020304" pitchFamily="18" charset="0"/>
            </a:rPr>
            <a:t> Involve children in  framing clear &amp; fair rules</a:t>
          </a:r>
        </a:p>
      </dgm:t>
    </dgm:pt>
    <dgm:pt modelId="{73568FCB-DA0A-48D4-B00D-881EF1B6A7C7}" type="parTrans" cxnId="{C752696A-6BCB-4C14-A02C-70CADDA8C96D}">
      <dgm:prSet/>
      <dgm:spPr/>
      <dgm:t>
        <a:bodyPr/>
        <a:lstStyle/>
        <a:p>
          <a:endParaRPr lang="en-US" sz="1600"/>
        </a:p>
      </dgm:t>
    </dgm:pt>
    <dgm:pt modelId="{F7911794-C8A3-4BCC-9DCA-C62DBC5774BC}" type="sibTrans" cxnId="{C752696A-6BCB-4C14-A02C-70CADDA8C96D}">
      <dgm:prSet/>
      <dgm:spPr/>
      <dgm:t>
        <a:bodyPr/>
        <a:lstStyle/>
        <a:p>
          <a:endParaRPr lang="en-US" sz="1600">
            <a:latin typeface="Times New Roman" panose="02020603050405020304" pitchFamily="18" charset="0"/>
            <a:cs typeface="Times New Roman" panose="02020603050405020304" pitchFamily="18" charset="0"/>
          </a:endParaRPr>
        </a:p>
      </dgm:t>
    </dgm:pt>
    <dgm:pt modelId="{1B1DC31D-EB60-4439-89F6-6E73A6D7C371}">
      <dgm:prSet custT="1"/>
      <dgm:spPr/>
      <dgm:t>
        <a:bodyPr/>
        <a:lstStyle/>
        <a:p>
          <a:pPr rtl="0"/>
          <a:r>
            <a:rPr lang="en-US" sz="2000" b="1">
              <a:latin typeface="Times New Roman" panose="02020603050405020304" pitchFamily="18" charset="0"/>
              <a:cs typeface="Times New Roman" panose="02020603050405020304" pitchFamily="18" charset="0"/>
            </a:rPr>
            <a:t>Step 2: </a:t>
          </a:r>
        </a:p>
        <a:p>
          <a:pPr rtl="0"/>
          <a:r>
            <a:rPr lang="en-US" sz="2000" b="1">
              <a:latin typeface="Times New Roman" panose="02020603050405020304" pitchFamily="18" charset="0"/>
              <a:cs typeface="Times New Roman" panose="02020603050405020304" pitchFamily="18" charset="0"/>
            </a:rPr>
            <a:t>Clarify expectations consistently</a:t>
          </a:r>
          <a:endParaRPr lang="en-US" sz="2000" b="1" dirty="0">
            <a:latin typeface="Times New Roman" panose="02020603050405020304" pitchFamily="18" charset="0"/>
            <a:cs typeface="Times New Roman" panose="02020603050405020304" pitchFamily="18" charset="0"/>
          </a:endParaRPr>
        </a:p>
      </dgm:t>
    </dgm:pt>
    <dgm:pt modelId="{C5644DDA-206E-4CA5-8353-B8812E904BF8}" type="parTrans" cxnId="{A0D94840-690A-4361-9E2F-062D03CAE8D6}">
      <dgm:prSet/>
      <dgm:spPr/>
      <dgm:t>
        <a:bodyPr/>
        <a:lstStyle/>
        <a:p>
          <a:endParaRPr lang="en-US" sz="1600"/>
        </a:p>
      </dgm:t>
    </dgm:pt>
    <dgm:pt modelId="{40F8414E-2450-47F0-8257-65803B546B98}" type="sibTrans" cxnId="{A0D94840-690A-4361-9E2F-062D03CAE8D6}">
      <dgm:prSet/>
      <dgm:spPr/>
      <dgm:t>
        <a:bodyPr/>
        <a:lstStyle/>
        <a:p>
          <a:endParaRPr lang="en-US" sz="1600"/>
        </a:p>
      </dgm:t>
    </dgm:pt>
    <dgm:pt modelId="{026C844B-6E67-42AD-A7A0-9A2B92C6B98C}">
      <dgm:prSet custT="1"/>
      <dgm:spPr/>
      <dgm:t>
        <a:bodyPr/>
        <a:lstStyle/>
        <a:p>
          <a:pPr rtl="0"/>
          <a:r>
            <a:rPr lang="en-US" sz="2000" b="1">
              <a:latin typeface="Times New Roman" panose="02020603050405020304" pitchFamily="18" charset="0"/>
              <a:cs typeface="Times New Roman" panose="02020603050405020304" pitchFamily="18" charset="0"/>
            </a:rPr>
            <a:t>Step 3: </a:t>
          </a:r>
        </a:p>
        <a:p>
          <a:pPr rtl="0"/>
          <a:r>
            <a:rPr lang="en-US" sz="2000" b="1">
              <a:latin typeface="Times New Roman" panose="02020603050405020304" pitchFamily="18" charset="0"/>
              <a:cs typeface="Times New Roman" panose="02020603050405020304" pitchFamily="18" charset="0"/>
            </a:rPr>
            <a:t>Show  trust that problems can be solved together </a:t>
          </a:r>
          <a:endParaRPr lang="en-US" sz="2000" b="1" dirty="0">
            <a:latin typeface="Times New Roman" panose="02020603050405020304" pitchFamily="18" charset="0"/>
            <a:cs typeface="Times New Roman" panose="02020603050405020304" pitchFamily="18" charset="0"/>
          </a:endParaRPr>
        </a:p>
      </dgm:t>
    </dgm:pt>
    <dgm:pt modelId="{CCC761FA-1773-4C0D-BBE0-41B286507866}" type="parTrans" cxnId="{0A00B880-E04C-4C38-9F54-2371F3E9B42E}">
      <dgm:prSet/>
      <dgm:spPr/>
      <dgm:t>
        <a:bodyPr/>
        <a:lstStyle/>
        <a:p>
          <a:endParaRPr lang="en-US" sz="1600"/>
        </a:p>
      </dgm:t>
    </dgm:pt>
    <dgm:pt modelId="{B7EA7880-E509-45BC-8B2C-DFD7428E5711}" type="sibTrans" cxnId="{0A00B880-E04C-4C38-9F54-2371F3E9B42E}">
      <dgm:prSet/>
      <dgm:spPr/>
      <dgm:t>
        <a:bodyPr/>
        <a:lstStyle/>
        <a:p>
          <a:endParaRPr lang="en-US" sz="1600"/>
        </a:p>
      </dgm:t>
    </dgm:pt>
    <dgm:pt modelId="{9E14A40E-70D8-451B-8FA8-533CDE72B353}">
      <dgm:prSet custT="1"/>
      <dgm:spPr/>
      <dgm:t>
        <a:bodyPr/>
        <a:lstStyle/>
        <a:p>
          <a:pPr rtl="0"/>
          <a:r>
            <a:rPr lang="en-US" sz="2000" b="1" dirty="0">
              <a:latin typeface="Times New Roman" panose="02020603050405020304" pitchFamily="18" charset="0"/>
              <a:cs typeface="Times New Roman" panose="02020603050405020304" pitchFamily="18" charset="0"/>
            </a:rPr>
            <a:t>Step 4: </a:t>
          </a:r>
        </a:p>
        <a:p>
          <a:pPr rtl="0"/>
          <a:r>
            <a:rPr lang="en-US" sz="2000" b="1" dirty="0">
              <a:latin typeface="Times New Roman" panose="02020603050405020304" pitchFamily="18" charset="0"/>
              <a:cs typeface="Times New Roman" panose="02020603050405020304" pitchFamily="18" charset="0"/>
            </a:rPr>
            <a:t>Reinforce appropriate behavior</a:t>
          </a:r>
        </a:p>
        <a:p>
          <a:pPr rtl="0"/>
          <a:r>
            <a:rPr lang="en-US" sz="2000" b="1" dirty="0">
              <a:latin typeface="Times New Roman" panose="02020603050405020304" pitchFamily="18" charset="0"/>
              <a:cs typeface="Times New Roman" panose="02020603050405020304" pitchFamily="18" charset="0"/>
            </a:rPr>
            <a:t>Keep a record of good and bad behaviors </a:t>
          </a:r>
        </a:p>
        <a:p>
          <a:pPr rtl="0"/>
          <a:endParaRPr lang="en-US" sz="2000" dirty="0">
            <a:latin typeface="Times New Roman" panose="02020603050405020304" pitchFamily="18" charset="0"/>
            <a:cs typeface="Times New Roman" panose="02020603050405020304" pitchFamily="18" charset="0"/>
          </a:endParaRPr>
        </a:p>
      </dgm:t>
    </dgm:pt>
    <dgm:pt modelId="{0CEB4764-E22A-4970-85F4-BF3E44021507}" type="parTrans" cxnId="{F228FE18-8FFD-45A6-A6B8-B421F81012CD}">
      <dgm:prSet/>
      <dgm:spPr/>
      <dgm:t>
        <a:bodyPr/>
        <a:lstStyle/>
        <a:p>
          <a:endParaRPr lang="en-US" sz="1600"/>
        </a:p>
      </dgm:t>
    </dgm:pt>
    <dgm:pt modelId="{64D35AA0-0CFC-44CC-B979-C349100173AF}" type="sibTrans" cxnId="{F228FE18-8FFD-45A6-A6B8-B421F81012CD}">
      <dgm:prSet/>
      <dgm:spPr/>
      <dgm:t>
        <a:bodyPr/>
        <a:lstStyle/>
        <a:p>
          <a:endParaRPr lang="en-US" sz="1600"/>
        </a:p>
      </dgm:t>
    </dgm:pt>
    <dgm:pt modelId="{D7E6C8AB-D26C-4CE0-BF06-A96AD5A15E86}">
      <dgm:prSet custT="1"/>
      <dgm:spPr/>
      <dgm:t>
        <a:bodyPr/>
        <a:lstStyle/>
        <a:p>
          <a:pPr rtl="0"/>
          <a:r>
            <a:rPr lang="en-US" sz="2000" b="1" dirty="0">
              <a:latin typeface="Times New Roman" panose="02020603050405020304" pitchFamily="18" charset="0"/>
              <a:cs typeface="Times New Roman" panose="02020603050405020304" pitchFamily="18" charset="0"/>
            </a:rPr>
            <a:t>Step 5 : </a:t>
          </a:r>
        </a:p>
        <a:p>
          <a:pPr rtl="0"/>
          <a:r>
            <a:rPr lang="en-US" sz="2000" b="1" dirty="0">
              <a:latin typeface="Times New Roman" panose="02020603050405020304" pitchFamily="18" charset="0"/>
              <a:cs typeface="Times New Roman" panose="02020603050405020304" pitchFamily="18" charset="0"/>
            </a:rPr>
            <a:t>Use Extinction or shaping while  being  kind &amp; firm</a:t>
          </a:r>
        </a:p>
      </dgm:t>
    </dgm:pt>
    <dgm:pt modelId="{6CD77286-7519-4098-A1CC-742E5644995A}" type="parTrans" cxnId="{472EEEF0-1EB5-425A-9D51-157D9486E1EA}">
      <dgm:prSet/>
      <dgm:spPr/>
      <dgm:t>
        <a:bodyPr/>
        <a:lstStyle/>
        <a:p>
          <a:endParaRPr lang="en-US" sz="1600"/>
        </a:p>
      </dgm:t>
    </dgm:pt>
    <dgm:pt modelId="{4E0C7244-BAC8-44E7-865A-3A2C6FAEE6A2}" type="sibTrans" cxnId="{472EEEF0-1EB5-425A-9D51-157D9486E1EA}">
      <dgm:prSet/>
      <dgm:spPr/>
      <dgm:t>
        <a:bodyPr/>
        <a:lstStyle/>
        <a:p>
          <a:endParaRPr lang="en-US" sz="1600"/>
        </a:p>
      </dgm:t>
    </dgm:pt>
    <dgm:pt modelId="{7FD8BB63-3FB8-401F-A6FD-92500665BFD5}" type="pres">
      <dgm:prSet presAssocID="{6C26482C-7F2E-4106-AEF1-8BCCD58DFE4F}" presName="Name0" presStyleCnt="0">
        <dgm:presLayoutVars>
          <dgm:dir/>
          <dgm:resizeHandles val="exact"/>
        </dgm:presLayoutVars>
      </dgm:prSet>
      <dgm:spPr/>
    </dgm:pt>
    <dgm:pt modelId="{4C1F4BF2-1732-4F5B-9E3C-8964BF8E8C85}" type="pres">
      <dgm:prSet presAssocID="{6C26482C-7F2E-4106-AEF1-8BCCD58DFE4F}" presName="cycle" presStyleCnt="0"/>
      <dgm:spPr/>
    </dgm:pt>
    <dgm:pt modelId="{2D70E794-36C9-41B9-A6B8-7EE45FC84786}" type="pres">
      <dgm:prSet presAssocID="{D048D7C8-1C51-493C-9387-4D15FFB536E5}" presName="nodeFirstNode" presStyleLbl="node1" presStyleIdx="0" presStyleCnt="5" custScaleX="113235" custScaleY="169512" custRadScaleRad="89225" custRadScaleInc="4624">
        <dgm:presLayoutVars>
          <dgm:bulletEnabled val="1"/>
        </dgm:presLayoutVars>
      </dgm:prSet>
      <dgm:spPr/>
    </dgm:pt>
    <dgm:pt modelId="{E156CAC4-BBF9-4E43-8804-6A445B67DE0A}" type="pres">
      <dgm:prSet presAssocID="{F7911794-C8A3-4BCC-9DCA-C62DBC5774BC}" presName="sibTransFirstNode" presStyleLbl="bgShp" presStyleIdx="0" presStyleCnt="1" custLinFactNeighborX="3936" custLinFactNeighborY="1541"/>
      <dgm:spPr/>
    </dgm:pt>
    <dgm:pt modelId="{F518E54C-7D22-4639-B059-F1FBB83009D9}" type="pres">
      <dgm:prSet presAssocID="{1B1DC31D-EB60-4439-89F6-6E73A6D7C371}" presName="nodeFollowingNodes" presStyleLbl="node1" presStyleIdx="1" presStyleCnt="5" custScaleX="111353" custScaleY="148676" custRadScaleRad="129281" custRadScaleInc="16006">
        <dgm:presLayoutVars>
          <dgm:bulletEnabled val="1"/>
        </dgm:presLayoutVars>
      </dgm:prSet>
      <dgm:spPr/>
    </dgm:pt>
    <dgm:pt modelId="{FCEB78BF-2855-4505-A4F7-31EA358B4315}" type="pres">
      <dgm:prSet presAssocID="{026C844B-6E67-42AD-A7A0-9A2B92C6B98C}" presName="nodeFollowingNodes" presStyleLbl="node1" presStyleIdx="2" presStyleCnt="5" custScaleX="132822" custScaleY="169533" custRadScaleRad="138405" custRadScaleInc="-30384">
        <dgm:presLayoutVars>
          <dgm:bulletEnabled val="1"/>
        </dgm:presLayoutVars>
      </dgm:prSet>
      <dgm:spPr/>
    </dgm:pt>
    <dgm:pt modelId="{F6032818-D132-4D91-80AE-FF25478BDAF9}" type="pres">
      <dgm:prSet presAssocID="{9E14A40E-70D8-451B-8FA8-533CDE72B353}" presName="nodeFollowingNodes" presStyleLbl="node1" presStyleIdx="3" presStyleCnt="5" custScaleX="129292" custScaleY="157409" custRadScaleRad="117403" custRadScaleInc="17405">
        <dgm:presLayoutVars>
          <dgm:bulletEnabled val="1"/>
        </dgm:presLayoutVars>
      </dgm:prSet>
      <dgm:spPr/>
    </dgm:pt>
    <dgm:pt modelId="{91A7BAD2-A8B5-430C-993E-04CA8670A9A7}" type="pres">
      <dgm:prSet presAssocID="{D7E6C8AB-D26C-4CE0-BF06-A96AD5A15E86}" presName="nodeFollowingNodes" presStyleLbl="node1" presStyleIdx="4" presStyleCnt="5" custScaleX="119788" custScaleY="162637" custRadScaleRad="132836" custRadScaleInc="-17243">
        <dgm:presLayoutVars>
          <dgm:bulletEnabled val="1"/>
        </dgm:presLayoutVars>
      </dgm:prSet>
      <dgm:spPr/>
    </dgm:pt>
  </dgm:ptLst>
  <dgm:cxnLst>
    <dgm:cxn modelId="{6BAD6810-61AA-4E05-92D8-2E1791313B8D}" type="presOf" srcId="{D048D7C8-1C51-493C-9387-4D15FFB536E5}" destId="{2D70E794-36C9-41B9-A6B8-7EE45FC84786}" srcOrd="0" destOrd="0" presId="urn:microsoft.com/office/officeart/2005/8/layout/cycle3"/>
    <dgm:cxn modelId="{F228FE18-8FFD-45A6-A6B8-B421F81012CD}" srcId="{6C26482C-7F2E-4106-AEF1-8BCCD58DFE4F}" destId="{9E14A40E-70D8-451B-8FA8-533CDE72B353}" srcOrd="3" destOrd="0" parTransId="{0CEB4764-E22A-4970-85F4-BF3E44021507}" sibTransId="{64D35AA0-0CFC-44CC-B979-C349100173AF}"/>
    <dgm:cxn modelId="{A0D94840-690A-4361-9E2F-062D03CAE8D6}" srcId="{6C26482C-7F2E-4106-AEF1-8BCCD58DFE4F}" destId="{1B1DC31D-EB60-4439-89F6-6E73A6D7C371}" srcOrd="1" destOrd="0" parTransId="{C5644DDA-206E-4CA5-8353-B8812E904BF8}" sibTransId="{40F8414E-2450-47F0-8257-65803B546B98}"/>
    <dgm:cxn modelId="{C752696A-6BCB-4C14-A02C-70CADDA8C96D}" srcId="{6C26482C-7F2E-4106-AEF1-8BCCD58DFE4F}" destId="{D048D7C8-1C51-493C-9387-4D15FFB536E5}" srcOrd="0" destOrd="0" parTransId="{73568FCB-DA0A-48D4-B00D-881EF1B6A7C7}" sibTransId="{F7911794-C8A3-4BCC-9DCA-C62DBC5774BC}"/>
    <dgm:cxn modelId="{37F71D4E-EB76-4A2D-8B4C-FE7B2992820E}" type="presOf" srcId="{F7911794-C8A3-4BCC-9DCA-C62DBC5774BC}" destId="{E156CAC4-BBF9-4E43-8804-6A445B67DE0A}" srcOrd="0" destOrd="0" presId="urn:microsoft.com/office/officeart/2005/8/layout/cycle3"/>
    <dgm:cxn modelId="{0A00B880-E04C-4C38-9F54-2371F3E9B42E}" srcId="{6C26482C-7F2E-4106-AEF1-8BCCD58DFE4F}" destId="{026C844B-6E67-42AD-A7A0-9A2B92C6B98C}" srcOrd="2" destOrd="0" parTransId="{CCC761FA-1773-4C0D-BBE0-41B286507866}" sibTransId="{B7EA7880-E509-45BC-8B2C-DFD7428E5711}"/>
    <dgm:cxn modelId="{81F93B94-9A7E-4C0A-8EC8-35D399650CC5}" type="presOf" srcId="{026C844B-6E67-42AD-A7A0-9A2B92C6B98C}" destId="{FCEB78BF-2855-4505-A4F7-31EA358B4315}" srcOrd="0" destOrd="0" presId="urn:microsoft.com/office/officeart/2005/8/layout/cycle3"/>
    <dgm:cxn modelId="{D9FD1BBB-7726-4278-929E-297A735CEF39}" type="presOf" srcId="{1B1DC31D-EB60-4439-89F6-6E73A6D7C371}" destId="{F518E54C-7D22-4639-B059-F1FBB83009D9}" srcOrd="0" destOrd="0" presId="urn:microsoft.com/office/officeart/2005/8/layout/cycle3"/>
    <dgm:cxn modelId="{28E578BE-8024-4F95-B311-0C3FA312D545}" type="presOf" srcId="{D7E6C8AB-D26C-4CE0-BF06-A96AD5A15E86}" destId="{91A7BAD2-A8B5-430C-993E-04CA8670A9A7}" srcOrd="0" destOrd="0" presId="urn:microsoft.com/office/officeart/2005/8/layout/cycle3"/>
    <dgm:cxn modelId="{38326CF0-0F57-4326-BCB7-FCE97AAD47E7}" type="presOf" srcId="{6C26482C-7F2E-4106-AEF1-8BCCD58DFE4F}" destId="{7FD8BB63-3FB8-401F-A6FD-92500665BFD5}" srcOrd="0" destOrd="0" presId="urn:microsoft.com/office/officeart/2005/8/layout/cycle3"/>
    <dgm:cxn modelId="{472EEEF0-1EB5-425A-9D51-157D9486E1EA}" srcId="{6C26482C-7F2E-4106-AEF1-8BCCD58DFE4F}" destId="{D7E6C8AB-D26C-4CE0-BF06-A96AD5A15E86}" srcOrd="4" destOrd="0" parTransId="{6CD77286-7519-4098-A1CC-742E5644995A}" sibTransId="{4E0C7244-BAC8-44E7-865A-3A2C6FAEE6A2}"/>
    <dgm:cxn modelId="{D54341FC-2741-4A1F-BB36-42EF14ED8E5F}" type="presOf" srcId="{9E14A40E-70D8-451B-8FA8-533CDE72B353}" destId="{F6032818-D132-4D91-80AE-FF25478BDAF9}" srcOrd="0" destOrd="0" presId="urn:microsoft.com/office/officeart/2005/8/layout/cycle3"/>
    <dgm:cxn modelId="{DBB742EE-81D0-47CF-A88E-289CA720808B}" type="presParOf" srcId="{7FD8BB63-3FB8-401F-A6FD-92500665BFD5}" destId="{4C1F4BF2-1732-4F5B-9E3C-8964BF8E8C85}" srcOrd="0" destOrd="0" presId="urn:microsoft.com/office/officeart/2005/8/layout/cycle3"/>
    <dgm:cxn modelId="{EC1E67E9-51C4-4C15-A25D-1A8C4A6CF225}" type="presParOf" srcId="{4C1F4BF2-1732-4F5B-9E3C-8964BF8E8C85}" destId="{2D70E794-36C9-41B9-A6B8-7EE45FC84786}" srcOrd="0" destOrd="0" presId="urn:microsoft.com/office/officeart/2005/8/layout/cycle3"/>
    <dgm:cxn modelId="{CD007116-025B-41CE-ABC8-8D2785D1AF7F}" type="presParOf" srcId="{4C1F4BF2-1732-4F5B-9E3C-8964BF8E8C85}" destId="{E156CAC4-BBF9-4E43-8804-6A445B67DE0A}" srcOrd="1" destOrd="0" presId="urn:microsoft.com/office/officeart/2005/8/layout/cycle3"/>
    <dgm:cxn modelId="{4D7C1D8F-A260-4B48-8C6B-718263A5F09B}" type="presParOf" srcId="{4C1F4BF2-1732-4F5B-9E3C-8964BF8E8C85}" destId="{F518E54C-7D22-4639-B059-F1FBB83009D9}" srcOrd="2" destOrd="0" presId="urn:microsoft.com/office/officeart/2005/8/layout/cycle3"/>
    <dgm:cxn modelId="{12E47DF2-F50F-44D7-8091-323D327BA07E}" type="presParOf" srcId="{4C1F4BF2-1732-4F5B-9E3C-8964BF8E8C85}" destId="{FCEB78BF-2855-4505-A4F7-31EA358B4315}" srcOrd="3" destOrd="0" presId="urn:microsoft.com/office/officeart/2005/8/layout/cycle3"/>
    <dgm:cxn modelId="{E8310897-475A-48AB-B200-F28A0C3080B7}" type="presParOf" srcId="{4C1F4BF2-1732-4F5B-9E3C-8964BF8E8C85}" destId="{F6032818-D132-4D91-80AE-FF25478BDAF9}" srcOrd="4" destOrd="0" presId="urn:microsoft.com/office/officeart/2005/8/layout/cycle3"/>
    <dgm:cxn modelId="{77544047-B468-4A79-8941-D62E5AF38C3D}" type="presParOf" srcId="{4C1F4BF2-1732-4F5B-9E3C-8964BF8E8C85}" destId="{91A7BAD2-A8B5-430C-993E-04CA8670A9A7}" srcOrd="5" destOrd="0" presId="urn:microsoft.com/office/officeart/2005/8/layout/cycle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C5F13FD-6B7A-4F71-92A2-231EDEDF56BC}"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US"/>
        </a:p>
      </dgm:t>
    </dgm:pt>
    <dgm:pt modelId="{2B501FF5-17D0-4349-A74F-7B6CFFC87D47}">
      <dgm:prSet custT="1"/>
      <dgm:spPr/>
      <dgm:t>
        <a:bodyPr/>
        <a:lstStyle/>
        <a:p>
          <a:pPr rtl="0"/>
          <a:r>
            <a:rPr lang="en-US" sz="1800" b="1" dirty="0">
              <a:latin typeface="Times New Roman" panose="02020603050405020304" pitchFamily="18" charset="0"/>
              <a:cs typeface="Times New Roman" panose="02020603050405020304" pitchFamily="18" charset="0"/>
            </a:rPr>
            <a:t>Know students well</a:t>
          </a:r>
        </a:p>
        <a:p>
          <a:pPr rtl="0"/>
          <a:r>
            <a:rPr lang="en-US" sz="1800" b="1" dirty="0">
              <a:latin typeface="Times New Roman" panose="02020603050405020304" pitchFamily="18" charset="0"/>
              <a:cs typeface="Times New Roman" panose="02020603050405020304" pitchFamily="18" charset="0"/>
            </a:rPr>
            <a:t>Treat  with respect Don't humiliate </a:t>
          </a:r>
        </a:p>
      </dgm:t>
    </dgm:pt>
    <dgm:pt modelId="{AA304901-914C-4735-98DE-D8408DB27EFB}" type="parTrans" cxnId="{562FB305-CE7A-4FC4-AAA2-BCC6DC01D1F5}">
      <dgm:prSet/>
      <dgm:spPr/>
      <dgm:t>
        <a:bodyPr/>
        <a:lstStyle/>
        <a:p>
          <a:endParaRPr lang="en-US"/>
        </a:p>
      </dgm:t>
    </dgm:pt>
    <dgm:pt modelId="{9DB6A830-1246-48D1-9AF0-CA95BDB77F96}" type="sibTrans" cxnId="{562FB305-CE7A-4FC4-AAA2-BCC6DC01D1F5}">
      <dgm:prSet/>
      <dgm:spPr/>
      <dgm:t>
        <a:bodyPr/>
        <a:lstStyle/>
        <a:p>
          <a:endParaRPr lang="en-US"/>
        </a:p>
      </dgm:t>
    </dgm:pt>
    <dgm:pt modelId="{FE237D47-9E9B-4ECA-96A9-A9D1346501A4}">
      <dgm:prSet custT="1"/>
      <dgm:spPr/>
      <dgm:t>
        <a:bodyPr/>
        <a:lstStyle/>
        <a:p>
          <a:pPr rtl="0"/>
          <a:r>
            <a:rPr lang="en-US" sz="1800" b="1" dirty="0">
              <a:latin typeface="Times New Roman" panose="02020603050405020304" pitchFamily="18" charset="0"/>
              <a:cs typeface="Times New Roman" panose="02020603050405020304" pitchFamily="18" charset="0"/>
            </a:rPr>
            <a:t>Keep a record</a:t>
          </a:r>
        </a:p>
        <a:p>
          <a:pPr rtl="0"/>
          <a:r>
            <a:rPr lang="en-US" sz="1800" b="1" dirty="0">
              <a:latin typeface="Times New Roman" panose="02020603050405020304" pitchFamily="18" charset="0"/>
              <a:cs typeface="Times New Roman" panose="02020603050405020304" pitchFamily="18" charset="0"/>
            </a:rPr>
            <a:t>Withdraw few privileges, if Misbehavior</a:t>
          </a:r>
        </a:p>
      </dgm:t>
    </dgm:pt>
    <dgm:pt modelId="{91DAC21A-4F56-4DF8-A057-05FA2F7224CB}" type="parTrans" cxnId="{31FE27F2-80FB-4B76-A2FA-DE72ED8C23CB}">
      <dgm:prSet/>
      <dgm:spPr/>
      <dgm:t>
        <a:bodyPr/>
        <a:lstStyle/>
        <a:p>
          <a:endParaRPr lang="en-US"/>
        </a:p>
      </dgm:t>
    </dgm:pt>
    <dgm:pt modelId="{E42972DE-56CF-4834-BC78-5CAFBEE322CE}" type="sibTrans" cxnId="{31FE27F2-80FB-4B76-A2FA-DE72ED8C23CB}">
      <dgm:prSet/>
      <dgm:spPr/>
      <dgm:t>
        <a:bodyPr/>
        <a:lstStyle/>
        <a:p>
          <a:endParaRPr lang="en-US"/>
        </a:p>
      </dgm:t>
    </dgm:pt>
    <dgm:pt modelId="{73362502-997F-4395-9298-B06D8EDC2593}">
      <dgm:prSet/>
      <dgm:spPr/>
      <dgm:t>
        <a:bodyPr/>
        <a:lstStyle/>
        <a:p>
          <a:pPr rtl="0"/>
          <a:r>
            <a:rPr lang="en-US" b="1" dirty="0">
              <a:latin typeface="Times New Roman" panose="02020603050405020304" pitchFamily="18" charset="0"/>
              <a:cs typeface="Times New Roman" panose="02020603050405020304" pitchFamily="18" charset="0"/>
            </a:rPr>
            <a:t>Get students engaged  with appropriate body language</a:t>
          </a:r>
        </a:p>
      </dgm:t>
    </dgm:pt>
    <dgm:pt modelId="{25D0CF9A-C7D1-4BB9-B085-FEC4AD845657}" type="parTrans" cxnId="{FD23202B-1FDF-4792-AD3E-1EDDF47C9C6A}">
      <dgm:prSet/>
      <dgm:spPr/>
      <dgm:t>
        <a:bodyPr/>
        <a:lstStyle/>
        <a:p>
          <a:endParaRPr lang="en-US"/>
        </a:p>
      </dgm:t>
    </dgm:pt>
    <dgm:pt modelId="{2D9A1EC3-A60A-4F84-A0DA-B8E9DBC2E133}" type="sibTrans" cxnId="{FD23202B-1FDF-4792-AD3E-1EDDF47C9C6A}">
      <dgm:prSet/>
      <dgm:spPr/>
      <dgm:t>
        <a:bodyPr/>
        <a:lstStyle/>
        <a:p>
          <a:endParaRPr lang="en-US"/>
        </a:p>
      </dgm:t>
    </dgm:pt>
    <dgm:pt modelId="{C97EAECA-6DAF-4EDB-8462-CE4FF2EF7A75}">
      <dgm:prSet/>
      <dgm:spPr/>
      <dgm:t>
        <a:bodyPr/>
        <a:lstStyle/>
        <a:p>
          <a:pPr rtl="0"/>
          <a:r>
            <a:rPr lang="en-US" b="1" dirty="0">
              <a:latin typeface="Times New Roman" panose="02020603050405020304" pitchFamily="18" charset="0"/>
              <a:cs typeface="Times New Roman" panose="02020603050405020304" pitchFamily="18" charset="0"/>
            </a:rPr>
            <a:t>Move around the classroom involving everyone</a:t>
          </a:r>
        </a:p>
      </dgm:t>
    </dgm:pt>
    <dgm:pt modelId="{61F90D40-ECA6-4FFC-8893-5F9B0A17E73D}" type="parTrans" cxnId="{97A928A4-26A9-4198-A5B5-90E9ED8CCE2D}">
      <dgm:prSet/>
      <dgm:spPr/>
      <dgm:t>
        <a:bodyPr/>
        <a:lstStyle/>
        <a:p>
          <a:endParaRPr lang="en-US"/>
        </a:p>
      </dgm:t>
    </dgm:pt>
    <dgm:pt modelId="{BE709071-37DE-4255-9C7F-E1F6D414E7C8}" type="sibTrans" cxnId="{97A928A4-26A9-4198-A5B5-90E9ED8CCE2D}">
      <dgm:prSet/>
      <dgm:spPr/>
      <dgm:t>
        <a:bodyPr/>
        <a:lstStyle/>
        <a:p>
          <a:endParaRPr lang="en-US"/>
        </a:p>
      </dgm:t>
    </dgm:pt>
    <dgm:pt modelId="{01B65E3D-27E1-4FC9-9FAB-FB9A1693F734}">
      <dgm:prSet/>
      <dgm:spPr/>
      <dgm:t>
        <a:bodyPr/>
        <a:lstStyle/>
        <a:p>
          <a:pPr rtl="0"/>
          <a:r>
            <a:rPr lang="en-US" b="1" dirty="0">
              <a:latin typeface="Times New Roman" panose="02020603050405020304" pitchFamily="18" charset="0"/>
              <a:cs typeface="Times New Roman" panose="02020603050405020304" pitchFamily="18" charset="0"/>
            </a:rPr>
            <a:t>Help students work on their social-emotional skills.</a:t>
          </a:r>
        </a:p>
      </dgm:t>
    </dgm:pt>
    <dgm:pt modelId="{18826390-D26A-4654-A494-6210C7C09B4B}" type="parTrans" cxnId="{DD9E1C77-BA98-4692-B6FA-3CE52D636B98}">
      <dgm:prSet/>
      <dgm:spPr/>
      <dgm:t>
        <a:bodyPr/>
        <a:lstStyle/>
        <a:p>
          <a:endParaRPr lang="en-US"/>
        </a:p>
      </dgm:t>
    </dgm:pt>
    <dgm:pt modelId="{C2CF1209-EFAD-4976-B25E-964A6E611240}" type="sibTrans" cxnId="{DD9E1C77-BA98-4692-B6FA-3CE52D636B98}">
      <dgm:prSet/>
      <dgm:spPr/>
      <dgm:t>
        <a:bodyPr/>
        <a:lstStyle/>
        <a:p>
          <a:endParaRPr lang="en-US"/>
        </a:p>
      </dgm:t>
    </dgm:pt>
    <dgm:pt modelId="{EE18FE6F-4DE2-4D49-8B29-F442810BDDA8}">
      <dgm:prSet/>
      <dgm:spPr/>
      <dgm:t>
        <a:bodyPr/>
        <a:lstStyle/>
        <a:p>
          <a:pPr rtl="0"/>
          <a:r>
            <a:rPr lang="en-US" b="1" dirty="0">
              <a:latin typeface="Times New Roman" panose="02020603050405020304" pitchFamily="18" charset="0"/>
              <a:cs typeface="Times New Roman" panose="02020603050405020304" pitchFamily="18" charset="0"/>
            </a:rPr>
            <a:t>Be fair, consistent &amp; cool </a:t>
          </a:r>
        </a:p>
      </dgm:t>
    </dgm:pt>
    <dgm:pt modelId="{E81B7463-0DF5-4EBA-876C-03AD2537F4E2}" type="parTrans" cxnId="{40E756D2-906B-41F5-8B0A-5C48FA5B6191}">
      <dgm:prSet/>
      <dgm:spPr/>
      <dgm:t>
        <a:bodyPr/>
        <a:lstStyle/>
        <a:p>
          <a:endParaRPr lang="en-US"/>
        </a:p>
      </dgm:t>
    </dgm:pt>
    <dgm:pt modelId="{07D83D3A-EFC3-4EA7-B1FD-DB1E0128BA74}" type="sibTrans" cxnId="{40E756D2-906B-41F5-8B0A-5C48FA5B6191}">
      <dgm:prSet/>
      <dgm:spPr/>
      <dgm:t>
        <a:bodyPr/>
        <a:lstStyle/>
        <a:p>
          <a:endParaRPr lang="en-US"/>
        </a:p>
      </dgm:t>
    </dgm:pt>
    <dgm:pt modelId="{C71527C1-4891-4707-A9F6-36528E94F4E9}">
      <dgm:prSet/>
      <dgm:spPr/>
      <dgm:t>
        <a:bodyPr/>
        <a:lstStyle/>
        <a:p>
          <a:pPr rtl="0"/>
          <a:r>
            <a:rPr lang="en-US" b="1" dirty="0">
              <a:latin typeface="Times New Roman" panose="02020603050405020304" pitchFamily="18" charset="0"/>
              <a:cs typeface="Times New Roman" panose="02020603050405020304" pitchFamily="18" charset="0"/>
            </a:rPr>
            <a:t>Have a positive attitude towards change</a:t>
          </a:r>
        </a:p>
      </dgm:t>
    </dgm:pt>
    <dgm:pt modelId="{3E09D901-4EB2-4047-A607-23FFE0983629}" type="parTrans" cxnId="{EC5AE786-CB6A-45CF-B09F-4FB133EC9EFC}">
      <dgm:prSet/>
      <dgm:spPr/>
      <dgm:t>
        <a:bodyPr/>
        <a:lstStyle/>
        <a:p>
          <a:endParaRPr lang="en-US"/>
        </a:p>
      </dgm:t>
    </dgm:pt>
    <dgm:pt modelId="{57FF7898-F414-42C5-92A8-7E3D0F6529F6}" type="sibTrans" cxnId="{EC5AE786-CB6A-45CF-B09F-4FB133EC9EFC}">
      <dgm:prSet/>
      <dgm:spPr/>
      <dgm:t>
        <a:bodyPr/>
        <a:lstStyle/>
        <a:p>
          <a:endParaRPr lang="en-US"/>
        </a:p>
      </dgm:t>
    </dgm:pt>
    <dgm:pt modelId="{7616F1BB-430D-4186-8EEF-6FC8F87283D5}">
      <dgm:prSet/>
      <dgm:spPr/>
      <dgm:t>
        <a:bodyPr/>
        <a:lstStyle/>
        <a:p>
          <a:endParaRPr lang="en-US">
            <a:latin typeface="Times New Roman" panose="02020603050405020304" pitchFamily="18" charset="0"/>
            <a:cs typeface="Times New Roman" panose="02020603050405020304" pitchFamily="18" charset="0"/>
          </a:endParaRPr>
        </a:p>
      </dgm:t>
    </dgm:pt>
    <dgm:pt modelId="{7E6D9116-8321-499B-9BC1-17FBC0270F9D}" type="parTrans" cxnId="{6E9031C2-85D6-4F0D-A4F5-FDA1DE148B7A}">
      <dgm:prSet/>
      <dgm:spPr/>
      <dgm:t>
        <a:bodyPr/>
        <a:lstStyle/>
        <a:p>
          <a:endParaRPr lang="en-US"/>
        </a:p>
      </dgm:t>
    </dgm:pt>
    <dgm:pt modelId="{3AB382A2-FE6A-4C10-B90F-394F89FD5E07}" type="sibTrans" cxnId="{6E9031C2-85D6-4F0D-A4F5-FDA1DE148B7A}">
      <dgm:prSet/>
      <dgm:spPr/>
      <dgm:t>
        <a:bodyPr/>
        <a:lstStyle/>
        <a:p>
          <a:endParaRPr lang="en-US"/>
        </a:p>
      </dgm:t>
    </dgm:pt>
    <dgm:pt modelId="{51F94B6B-6248-40CD-A8C4-39EC5599C55E}">
      <dgm:prSet/>
      <dgm:spPr/>
      <dgm:t>
        <a:bodyPr/>
        <a:lstStyle/>
        <a:p>
          <a:endParaRPr lang="en-US">
            <a:latin typeface="Times New Roman" panose="02020603050405020304" pitchFamily="18" charset="0"/>
            <a:cs typeface="Times New Roman" panose="02020603050405020304" pitchFamily="18" charset="0"/>
          </a:endParaRPr>
        </a:p>
      </dgm:t>
    </dgm:pt>
    <dgm:pt modelId="{76CB5CA3-5C3C-410E-884B-8A1787D91A9E}" type="parTrans" cxnId="{29DB6898-8AE3-4B0C-9EE4-AD54CFF6D61A}">
      <dgm:prSet/>
      <dgm:spPr/>
      <dgm:t>
        <a:bodyPr/>
        <a:lstStyle/>
        <a:p>
          <a:endParaRPr lang="en-US"/>
        </a:p>
      </dgm:t>
    </dgm:pt>
    <dgm:pt modelId="{F4B91649-52D7-44A1-A424-ADEE848C535A}" type="sibTrans" cxnId="{29DB6898-8AE3-4B0C-9EE4-AD54CFF6D61A}">
      <dgm:prSet/>
      <dgm:spPr/>
      <dgm:t>
        <a:bodyPr/>
        <a:lstStyle/>
        <a:p>
          <a:endParaRPr lang="en-US"/>
        </a:p>
      </dgm:t>
    </dgm:pt>
    <dgm:pt modelId="{31942039-9953-48A6-BC51-B48339041222}" type="pres">
      <dgm:prSet presAssocID="{9C5F13FD-6B7A-4F71-92A2-231EDEDF56BC}" presName="compositeShape" presStyleCnt="0">
        <dgm:presLayoutVars>
          <dgm:chMax val="7"/>
          <dgm:dir/>
          <dgm:resizeHandles val="exact"/>
        </dgm:presLayoutVars>
      </dgm:prSet>
      <dgm:spPr/>
    </dgm:pt>
    <dgm:pt modelId="{060E6846-D3BC-4C19-9303-DBDF9B13C6A6}" type="pres">
      <dgm:prSet presAssocID="{2B501FF5-17D0-4349-A74F-7B6CFFC87D47}" presName="circ1" presStyleLbl="vennNode1" presStyleIdx="0" presStyleCnt="7"/>
      <dgm:spPr/>
    </dgm:pt>
    <dgm:pt modelId="{0DF6294E-E697-4F65-9CFD-8B7B00D69F5A}" type="pres">
      <dgm:prSet presAssocID="{2B501FF5-17D0-4349-A74F-7B6CFFC87D47}" presName="circ1Tx" presStyleLbl="revTx" presStyleIdx="0" presStyleCnt="0" custScaleX="109212" custScaleY="162186" custLinFactNeighborX="-4200">
        <dgm:presLayoutVars>
          <dgm:chMax val="0"/>
          <dgm:chPref val="0"/>
          <dgm:bulletEnabled val="1"/>
        </dgm:presLayoutVars>
      </dgm:prSet>
      <dgm:spPr/>
    </dgm:pt>
    <dgm:pt modelId="{B5E40807-7752-4907-A86E-B9F557338D66}" type="pres">
      <dgm:prSet presAssocID="{FE237D47-9E9B-4ECA-96A9-A9D1346501A4}" presName="circ2" presStyleLbl="vennNode1" presStyleIdx="1" presStyleCnt="7"/>
      <dgm:spPr/>
    </dgm:pt>
    <dgm:pt modelId="{6B4F9C40-1D5D-45B7-B971-27CF3C9C1845}" type="pres">
      <dgm:prSet presAssocID="{FE237D47-9E9B-4ECA-96A9-A9D1346501A4}" presName="circ2Tx" presStyleLbl="revTx" presStyleIdx="0" presStyleCnt="0">
        <dgm:presLayoutVars>
          <dgm:chMax val="0"/>
          <dgm:chPref val="0"/>
          <dgm:bulletEnabled val="1"/>
        </dgm:presLayoutVars>
      </dgm:prSet>
      <dgm:spPr/>
    </dgm:pt>
    <dgm:pt modelId="{1B63A8AE-76D8-49E7-8A32-052997459B6F}" type="pres">
      <dgm:prSet presAssocID="{73362502-997F-4395-9298-B06D8EDC2593}" presName="circ3" presStyleLbl="vennNode1" presStyleIdx="2" presStyleCnt="7"/>
      <dgm:spPr/>
    </dgm:pt>
    <dgm:pt modelId="{256C5A47-2B30-4D4A-BFD8-E68C24ABA8E9}" type="pres">
      <dgm:prSet presAssocID="{73362502-997F-4395-9298-B06D8EDC2593}" presName="circ3Tx" presStyleLbl="revTx" presStyleIdx="0" presStyleCnt="0">
        <dgm:presLayoutVars>
          <dgm:chMax val="0"/>
          <dgm:chPref val="0"/>
          <dgm:bulletEnabled val="1"/>
        </dgm:presLayoutVars>
      </dgm:prSet>
      <dgm:spPr/>
    </dgm:pt>
    <dgm:pt modelId="{AD21A124-7AE9-4153-BF04-06344DE4F292}" type="pres">
      <dgm:prSet presAssocID="{C97EAECA-6DAF-4EDB-8462-CE4FF2EF7A75}" presName="circ4" presStyleLbl="vennNode1" presStyleIdx="3" presStyleCnt="7"/>
      <dgm:spPr/>
    </dgm:pt>
    <dgm:pt modelId="{BA9AD27D-A1C7-4E2E-955B-ACAE568E4136}" type="pres">
      <dgm:prSet presAssocID="{C97EAECA-6DAF-4EDB-8462-CE4FF2EF7A75}" presName="circ4Tx" presStyleLbl="revTx" presStyleIdx="0" presStyleCnt="0">
        <dgm:presLayoutVars>
          <dgm:chMax val="0"/>
          <dgm:chPref val="0"/>
          <dgm:bulletEnabled val="1"/>
        </dgm:presLayoutVars>
      </dgm:prSet>
      <dgm:spPr/>
    </dgm:pt>
    <dgm:pt modelId="{3052386C-E02E-4F08-A7B8-30F3874F06BA}" type="pres">
      <dgm:prSet presAssocID="{01B65E3D-27E1-4FC9-9FAB-FB9A1693F734}" presName="circ5" presStyleLbl="vennNode1" presStyleIdx="4" presStyleCnt="7"/>
      <dgm:spPr/>
    </dgm:pt>
    <dgm:pt modelId="{480EAD92-5E21-4488-AA09-100A1BA353D6}" type="pres">
      <dgm:prSet presAssocID="{01B65E3D-27E1-4FC9-9FAB-FB9A1693F734}" presName="circ5Tx" presStyleLbl="revTx" presStyleIdx="0" presStyleCnt="0">
        <dgm:presLayoutVars>
          <dgm:chMax val="0"/>
          <dgm:chPref val="0"/>
          <dgm:bulletEnabled val="1"/>
        </dgm:presLayoutVars>
      </dgm:prSet>
      <dgm:spPr/>
    </dgm:pt>
    <dgm:pt modelId="{191A8276-A198-4106-94FA-62CD5B5DE1BF}" type="pres">
      <dgm:prSet presAssocID="{EE18FE6F-4DE2-4D49-8B29-F442810BDDA8}" presName="circ6" presStyleLbl="vennNode1" presStyleIdx="5" presStyleCnt="7"/>
      <dgm:spPr/>
    </dgm:pt>
    <dgm:pt modelId="{1DFF6376-1EEA-4804-8284-3CBA6313D3B7}" type="pres">
      <dgm:prSet presAssocID="{EE18FE6F-4DE2-4D49-8B29-F442810BDDA8}" presName="circ6Tx" presStyleLbl="revTx" presStyleIdx="0" presStyleCnt="0">
        <dgm:presLayoutVars>
          <dgm:chMax val="0"/>
          <dgm:chPref val="0"/>
          <dgm:bulletEnabled val="1"/>
        </dgm:presLayoutVars>
      </dgm:prSet>
      <dgm:spPr/>
    </dgm:pt>
    <dgm:pt modelId="{22CACF97-BA28-4876-ADC9-276620F5E607}" type="pres">
      <dgm:prSet presAssocID="{C71527C1-4891-4707-A9F6-36528E94F4E9}" presName="circ7" presStyleLbl="vennNode1" presStyleIdx="6" presStyleCnt="7" custLinFactNeighborX="35125" custLinFactNeighborY="20362"/>
      <dgm:spPr/>
    </dgm:pt>
    <dgm:pt modelId="{A9296567-E6D5-4DF1-AF60-03C8EACC6465}" type="pres">
      <dgm:prSet presAssocID="{C71527C1-4891-4707-A9F6-36528E94F4E9}" presName="circ7Tx" presStyleLbl="revTx" presStyleIdx="0" presStyleCnt="0">
        <dgm:presLayoutVars>
          <dgm:chMax val="0"/>
          <dgm:chPref val="0"/>
          <dgm:bulletEnabled val="1"/>
        </dgm:presLayoutVars>
      </dgm:prSet>
      <dgm:spPr/>
    </dgm:pt>
  </dgm:ptLst>
  <dgm:cxnLst>
    <dgm:cxn modelId="{562FB305-CE7A-4FC4-AAA2-BCC6DC01D1F5}" srcId="{9C5F13FD-6B7A-4F71-92A2-231EDEDF56BC}" destId="{2B501FF5-17D0-4349-A74F-7B6CFFC87D47}" srcOrd="0" destOrd="0" parTransId="{AA304901-914C-4735-98DE-D8408DB27EFB}" sibTransId="{9DB6A830-1246-48D1-9AF0-CA95BDB77F96}"/>
    <dgm:cxn modelId="{3650BE0B-AC0A-418B-8210-D5E52C0CC540}" type="presOf" srcId="{73362502-997F-4395-9298-B06D8EDC2593}" destId="{256C5A47-2B30-4D4A-BFD8-E68C24ABA8E9}" srcOrd="0" destOrd="0" presId="urn:microsoft.com/office/officeart/2005/8/layout/venn1"/>
    <dgm:cxn modelId="{9AD4821C-C748-446C-83FD-01E8602FB315}" type="presOf" srcId="{C71527C1-4891-4707-A9F6-36528E94F4E9}" destId="{A9296567-E6D5-4DF1-AF60-03C8EACC6465}" srcOrd="0" destOrd="0" presId="urn:microsoft.com/office/officeart/2005/8/layout/venn1"/>
    <dgm:cxn modelId="{FD23202B-1FDF-4792-AD3E-1EDDF47C9C6A}" srcId="{9C5F13FD-6B7A-4F71-92A2-231EDEDF56BC}" destId="{73362502-997F-4395-9298-B06D8EDC2593}" srcOrd="2" destOrd="0" parTransId="{25D0CF9A-C7D1-4BB9-B085-FEC4AD845657}" sibTransId="{2D9A1EC3-A60A-4F84-A0DA-B8E9DBC2E133}"/>
    <dgm:cxn modelId="{AF0A5D3B-889F-4C52-BCD4-EA70974F45C0}" type="presOf" srcId="{01B65E3D-27E1-4FC9-9FAB-FB9A1693F734}" destId="{480EAD92-5E21-4488-AA09-100A1BA353D6}" srcOrd="0" destOrd="0" presId="urn:microsoft.com/office/officeart/2005/8/layout/venn1"/>
    <dgm:cxn modelId="{5D020C50-F434-42D0-A243-CA56A8A10ACD}" type="presOf" srcId="{9C5F13FD-6B7A-4F71-92A2-231EDEDF56BC}" destId="{31942039-9953-48A6-BC51-B48339041222}" srcOrd="0" destOrd="0" presId="urn:microsoft.com/office/officeart/2005/8/layout/venn1"/>
    <dgm:cxn modelId="{DD9E1C77-BA98-4692-B6FA-3CE52D636B98}" srcId="{9C5F13FD-6B7A-4F71-92A2-231EDEDF56BC}" destId="{01B65E3D-27E1-4FC9-9FAB-FB9A1693F734}" srcOrd="4" destOrd="0" parTransId="{18826390-D26A-4654-A494-6210C7C09B4B}" sibTransId="{C2CF1209-EFAD-4976-B25E-964A6E611240}"/>
    <dgm:cxn modelId="{C7ACB87E-578C-4AA8-A96E-42EDD1FFED3F}" type="presOf" srcId="{FE237D47-9E9B-4ECA-96A9-A9D1346501A4}" destId="{6B4F9C40-1D5D-45B7-B971-27CF3C9C1845}" srcOrd="0" destOrd="0" presId="urn:microsoft.com/office/officeart/2005/8/layout/venn1"/>
    <dgm:cxn modelId="{EC5AE786-CB6A-45CF-B09F-4FB133EC9EFC}" srcId="{9C5F13FD-6B7A-4F71-92A2-231EDEDF56BC}" destId="{C71527C1-4891-4707-A9F6-36528E94F4E9}" srcOrd="6" destOrd="0" parTransId="{3E09D901-4EB2-4047-A607-23FFE0983629}" sibTransId="{57FF7898-F414-42C5-92A8-7E3D0F6529F6}"/>
    <dgm:cxn modelId="{E629898C-5527-4F88-B7CC-DE815EBA131E}" type="presOf" srcId="{C97EAECA-6DAF-4EDB-8462-CE4FF2EF7A75}" destId="{BA9AD27D-A1C7-4E2E-955B-ACAE568E4136}" srcOrd="0" destOrd="0" presId="urn:microsoft.com/office/officeart/2005/8/layout/venn1"/>
    <dgm:cxn modelId="{29DB6898-8AE3-4B0C-9EE4-AD54CFF6D61A}" srcId="{9C5F13FD-6B7A-4F71-92A2-231EDEDF56BC}" destId="{51F94B6B-6248-40CD-A8C4-39EC5599C55E}" srcOrd="8" destOrd="0" parTransId="{76CB5CA3-5C3C-410E-884B-8A1787D91A9E}" sibTransId="{F4B91649-52D7-44A1-A424-ADEE848C535A}"/>
    <dgm:cxn modelId="{97A928A4-26A9-4198-A5B5-90E9ED8CCE2D}" srcId="{9C5F13FD-6B7A-4F71-92A2-231EDEDF56BC}" destId="{C97EAECA-6DAF-4EDB-8462-CE4FF2EF7A75}" srcOrd="3" destOrd="0" parTransId="{61F90D40-ECA6-4FFC-8893-5F9B0A17E73D}" sibTransId="{BE709071-37DE-4255-9C7F-E1F6D414E7C8}"/>
    <dgm:cxn modelId="{BB2479BE-99C2-4964-853B-166C87E7EDCD}" type="presOf" srcId="{EE18FE6F-4DE2-4D49-8B29-F442810BDDA8}" destId="{1DFF6376-1EEA-4804-8284-3CBA6313D3B7}" srcOrd="0" destOrd="0" presId="urn:microsoft.com/office/officeart/2005/8/layout/venn1"/>
    <dgm:cxn modelId="{6E9031C2-85D6-4F0D-A4F5-FDA1DE148B7A}" srcId="{9C5F13FD-6B7A-4F71-92A2-231EDEDF56BC}" destId="{7616F1BB-430D-4186-8EEF-6FC8F87283D5}" srcOrd="7" destOrd="0" parTransId="{7E6D9116-8321-499B-9BC1-17FBC0270F9D}" sibTransId="{3AB382A2-FE6A-4C10-B90F-394F89FD5E07}"/>
    <dgm:cxn modelId="{40E756D2-906B-41F5-8B0A-5C48FA5B6191}" srcId="{9C5F13FD-6B7A-4F71-92A2-231EDEDF56BC}" destId="{EE18FE6F-4DE2-4D49-8B29-F442810BDDA8}" srcOrd="5" destOrd="0" parTransId="{E81B7463-0DF5-4EBA-876C-03AD2537F4E2}" sibTransId="{07D83D3A-EFC3-4EA7-B1FD-DB1E0128BA74}"/>
    <dgm:cxn modelId="{5836B4D3-1F86-4BA3-B20D-E3D44CD6C122}" type="presOf" srcId="{2B501FF5-17D0-4349-A74F-7B6CFFC87D47}" destId="{0DF6294E-E697-4F65-9CFD-8B7B00D69F5A}" srcOrd="0" destOrd="0" presId="urn:microsoft.com/office/officeart/2005/8/layout/venn1"/>
    <dgm:cxn modelId="{31FE27F2-80FB-4B76-A2FA-DE72ED8C23CB}" srcId="{9C5F13FD-6B7A-4F71-92A2-231EDEDF56BC}" destId="{FE237D47-9E9B-4ECA-96A9-A9D1346501A4}" srcOrd="1" destOrd="0" parTransId="{91DAC21A-4F56-4DF8-A057-05FA2F7224CB}" sibTransId="{E42972DE-56CF-4834-BC78-5CAFBEE322CE}"/>
    <dgm:cxn modelId="{46F5BBA4-BFF6-4739-92DA-15C11C9D487E}" type="presParOf" srcId="{31942039-9953-48A6-BC51-B48339041222}" destId="{060E6846-D3BC-4C19-9303-DBDF9B13C6A6}" srcOrd="0" destOrd="0" presId="urn:microsoft.com/office/officeart/2005/8/layout/venn1"/>
    <dgm:cxn modelId="{48A44288-BE0E-43BA-B932-7ED19F68C0AF}" type="presParOf" srcId="{31942039-9953-48A6-BC51-B48339041222}" destId="{0DF6294E-E697-4F65-9CFD-8B7B00D69F5A}" srcOrd="1" destOrd="0" presId="urn:microsoft.com/office/officeart/2005/8/layout/venn1"/>
    <dgm:cxn modelId="{D7FFE3C8-0839-40BC-B053-1E27B5A70AD5}" type="presParOf" srcId="{31942039-9953-48A6-BC51-B48339041222}" destId="{B5E40807-7752-4907-A86E-B9F557338D66}" srcOrd="2" destOrd="0" presId="urn:microsoft.com/office/officeart/2005/8/layout/venn1"/>
    <dgm:cxn modelId="{F054F212-698D-4B47-905C-AD7B62B6B035}" type="presParOf" srcId="{31942039-9953-48A6-BC51-B48339041222}" destId="{6B4F9C40-1D5D-45B7-B971-27CF3C9C1845}" srcOrd="3" destOrd="0" presId="urn:microsoft.com/office/officeart/2005/8/layout/venn1"/>
    <dgm:cxn modelId="{9D4CA6D0-AC84-4404-86DB-8F62CB60FCBA}" type="presParOf" srcId="{31942039-9953-48A6-BC51-B48339041222}" destId="{1B63A8AE-76D8-49E7-8A32-052997459B6F}" srcOrd="4" destOrd="0" presId="urn:microsoft.com/office/officeart/2005/8/layout/venn1"/>
    <dgm:cxn modelId="{F04107BC-1A84-41C6-995C-84EB7A482C7D}" type="presParOf" srcId="{31942039-9953-48A6-BC51-B48339041222}" destId="{256C5A47-2B30-4D4A-BFD8-E68C24ABA8E9}" srcOrd="5" destOrd="0" presId="urn:microsoft.com/office/officeart/2005/8/layout/venn1"/>
    <dgm:cxn modelId="{9F60BCEA-5F8A-435F-8211-F7BE345FCBC6}" type="presParOf" srcId="{31942039-9953-48A6-BC51-B48339041222}" destId="{AD21A124-7AE9-4153-BF04-06344DE4F292}" srcOrd="6" destOrd="0" presId="urn:microsoft.com/office/officeart/2005/8/layout/venn1"/>
    <dgm:cxn modelId="{13FE3F86-2C43-4CEB-800D-8A3664807FF7}" type="presParOf" srcId="{31942039-9953-48A6-BC51-B48339041222}" destId="{BA9AD27D-A1C7-4E2E-955B-ACAE568E4136}" srcOrd="7" destOrd="0" presId="urn:microsoft.com/office/officeart/2005/8/layout/venn1"/>
    <dgm:cxn modelId="{A8D0191F-D751-4A6B-8EC9-293B4574222A}" type="presParOf" srcId="{31942039-9953-48A6-BC51-B48339041222}" destId="{3052386C-E02E-4F08-A7B8-30F3874F06BA}" srcOrd="8" destOrd="0" presId="urn:microsoft.com/office/officeart/2005/8/layout/venn1"/>
    <dgm:cxn modelId="{B5F4D0DF-9A29-4BDF-9DE5-0644AF454649}" type="presParOf" srcId="{31942039-9953-48A6-BC51-B48339041222}" destId="{480EAD92-5E21-4488-AA09-100A1BA353D6}" srcOrd="9" destOrd="0" presId="urn:microsoft.com/office/officeart/2005/8/layout/venn1"/>
    <dgm:cxn modelId="{FC67AA98-C522-4E63-AC8C-59BBD504D890}" type="presParOf" srcId="{31942039-9953-48A6-BC51-B48339041222}" destId="{191A8276-A198-4106-94FA-62CD5B5DE1BF}" srcOrd="10" destOrd="0" presId="urn:microsoft.com/office/officeart/2005/8/layout/venn1"/>
    <dgm:cxn modelId="{8CEA4854-0C0E-4604-90C3-748C65569E78}" type="presParOf" srcId="{31942039-9953-48A6-BC51-B48339041222}" destId="{1DFF6376-1EEA-4804-8284-3CBA6313D3B7}" srcOrd="11" destOrd="0" presId="urn:microsoft.com/office/officeart/2005/8/layout/venn1"/>
    <dgm:cxn modelId="{AED7C5A0-2E77-4E58-BAB6-DAC695DF5B14}" type="presParOf" srcId="{31942039-9953-48A6-BC51-B48339041222}" destId="{22CACF97-BA28-4876-ADC9-276620F5E607}" srcOrd="12" destOrd="0" presId="urn:microsoft.com/office/officeart/2005/8/layout/venn1"/>
    <dgm:cxn modelId="{89A4F5C0-231B-4BE2-9F34-8A1FDFDAE1E4}" type="presParOf" srcId="{31942039-9953-48A6-BC51-B48339041222}" destId="{A9296567-E6D5-4DF1-AF60-03C8EACC6465}" srcOrd="1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4EB036-76D8-4F16-81D5-CF934C1C873E}"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820658E9-D92D-4760-A19D-1ED9EEEBE1EC}">
      <dgm:prSet custT="1"/>
      <dgm:spPr/>
      <dgm:t>
        <a:bodyPr/>
        <a:lstStyle/>
        <a:p>
          <a:pPr rtl="0"/>
          <a:r>
            <a:rPr lang="en-US" sz="22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Discuss negatives in staff room</a:t>
          </a:r>
        </a:p>
      </dgm:t>
    </dgm:pt>
    <dgm:pt modelId="{4C1CED8B-7877-44C0-ADBA-D47BD4757E32}" type="parTrans" cxnId="{CAC08F9C-512D-48CD-AE2C-FBA7008E517C}">
      <dgm:prSet/>
      <dgm:spPr/>
      <dgm:t>
        <a:bodyPr/>
        <a:lstStyle/>
        <a:p>
          <a:endParaRPr lang="en-US" sz="2200">
            <a:solidFill>
              <a:schemeClr val="tx1"/>
            </a:solidFill>
          </a:endParaRPr>
        </a:p>
      </dgm:t>
    </dgm:pt>
    <dgm:pt modelId="{62E116FE-195D-4EA0-8675-B3FD9FF455F6}" type="sibTrans" cxnId="{CAC08F9C-512D-48CD-AE2C-FBA7008E517C}">
      <dgm:prSet/>
      <dgm:spPr/>
      <dgm:t>
        <a:bodyPr/>
        <a:lstStyle/>
        <a:p>
          <a:endParaRPr lang="en-US" sz="2200">
            <a:solidFill>
              <a:schemeClr val="tx1"/>
            </a:solidFill>
            <a:latin typeface="Times New Roman" panose="02020603050405020304" pitchFamily="18" charset="0"/>
            <a:cs typeface="Times New Roman" panose="02020603050405020304" pitchFamily="18" charset="0"/>
          </a:endParaRPr>
        </a:p>
      </dgm:t>
    </dgm:pt>
    <dgm:pt modelId="{4A8A049B-9BB5-4867-9DA2-E44C789497FF}">
      <dgm:prSet/>
      <dgm:spPr/>
      <dgm:t>
        <a:bodyPr/>
        <a:lstStyle/>
        <a:p>
          <a:r>
            <a:rPr lang="en-US" b="1" dirty="0">
              <a:latin typeface="Times New Roman" panose="02020603050405020304" pitchFamily="18" charset="0"/>
              <a:cs typeface="Times New Roman" panose="02020603050405020304" pitchFamily="18" charset="0"/>
            </a:rPr>
            <a:t>Judge &amp; label, threaten </a:t>
          </a:r>
        </a:p>
      </dgm:t>
    </dgm:pt>
    <dgm:pt modelId="{BC15E40F-1AEA-4881-99B4-084CA19A0DA9}" type="parTrans" cxnId="{96076765-3A47-4407-A6BF-A9E123AE408A}">
      <dgm:prSet/>
      <dgm:spPr/>
      <dgm:t>
        <a:bodyPr/>
        <a:lstStyle/>
        <a:p>
          <a:endParaRPr lang="en-IN">
            <a:solidFill>
              <a:schemeClr val="tx1"/>
            </a:solidFill>
          </a:endParaRPr>
        </a:p>
      </dgm:t>
    </dgm:pt>
    <dgm:pt modelId="{96958544-69D7-4435-9DAC-62432AF0E3B7}" type="sibTrans" cxnId="{96076765-3A47-4407-A6BF-A9E123AE408A}">
      <dgm:prSet/>
      <dgm:spPr/>
      <dgm:t>
        <a:bodyPr/>
        <a:lstStyle/>
        <a:p>
          <a:endParaRPr lang="en-IN">
            <a:solidFill>
              <a:schemeClr val="tx1"/>
            </a:solidFill>
          </a:endParaRPr>
        </a:p>
      </dgm:t>
    </dgm:pt>
    <dgm:pt modelId="{023E158A-99D4-4E98-8F22-D837EFC3F275}">
      <dgm:prSet/>
      <dgm:spPr/>
      <dgm:t>
        <a:bodyPr/>
        <a:lstStyle/>
        <a:p>
          <a:r>
            <a:rPr lang="en-US" b="1" dirty="0">
              <a:latin typeface="Times New Roman" panose="02020603050405020304" pitchFamily="18" charset="0"/>
              <a:cs typeface="Times New Roman" panose="02020603050405020304" pitchFamily="18" charset="0"/>
            </a:rPr>
            <a:t>Give Excuses/ Blame</a:t>
          </a:r>
        </a:p>
      </dgm:t>
    </dgm:pt>
    <dgm:pt modelId="{B1354ED6-85B4-4ECD-8F9C-36A501FBB234}" type="parTrans" cxnId="{A93E6CC2-114B-4393-8E95-67825A75EA07}">
      <dgm:prSet/>
      <dgm:spPr/>
      <dgm:t>
        <a:bodyPr/>
        <a:lstStyle/>
        <a:p>
          <a:endParaRPr lang="en-IN">
            <a:solidFill>
              <a:schemeClr val="tx1"/>
            </a:solidFill>
          </a:endParaRPr>
        </a:p>
      </dgm:t>
    </dgm:pt>
    <dgm:pt modelId="{5BEF896F-6481-41A4-B4D8-9C4D6573608C}" type="sibTrans" cxnId="{A93E6CC2-114B-4393-8E95-67825A75EA07}">
      <dgm:prSet/>
      <dgm:spPr/>
      <dgm:t>
        <a:bodyPr/>
        <a:lstStyle/>
        <a:p>
          <a:endParaRPr lang="en-IN">
            <a:solidFill>
              <a:schemeClr val="tx1"/>
            </a:solidFill>
          </a:endParaRPr>
        </a:p>
      </dgm:t>
    </dgm:pt>
    <dgm:pt modelId="{F60E3FBB-19FD-42D5-8F23-0EDD327909D2}">
      <dgm:prSet/>
      <dgm:spPr/>
      <dgm:t>
        <a:bodyPr/>
        <a:lstStyle/>
        <a:p>
          <a:r>
            <a:rPr lang="en-US" b="1">
              <a:latin typeface="Times New Roman" panose="02020603050405020304" pitchFamily="18" charset="0"/>
              <a:cs typeface="Times New Roman" panose="02020603050405020304" pitchFamily="18" charset="0"/>
            </a:rPr>
            <a:t>My Way is the Best!</a:t>
          </a:r>
          <a:endParaRPr lang="en-US" b="1" dirty="0">
            <a:latin typeface="Times New Roman" panose="02020603050405020304" pitchFamily="18" charset="0"/>
            <a:cs typeface="Times New Roman" panose="02020603050405020304" pitchFamily="18" charset="0"/>
          </a:endParaRPr>
        </a:p>
      </dgm:t>
    </dgm:pt>
    <dgm:pt modelId="{38EB8E5C-BDD0-45CA-B518-0EA090D863B6}" type="parTrans" cxnId="{A93776D0-2305-4D1A-951B-FDF99F87F355}">
      <dgm:prSet/>
      <dgm:spPr/>
      <dgm:t>
        <a:bodyPr/>
        <a:lstStyle/>
        <a:p>
          <a:endParaRPr lang="en-IN">
            <a:solidFill>
              <a:schemeClr val="tx1"/>
            </a:solidFill>
          </a:endParaRPr>
        </a:p>
      </dgm:t>
    </dgm:pt>
    <dgm:pt modelId="{BF841ACE-05A9-4019-BDB5-B8D047DC0A69}" type="sibTrans" cxnId="{A93776D0-2305-4D1A-951B-FDF99F87F355}">
      <dgm:prSet/>
      <dgm:spPr/>
      <dgm:t>
        <a:bodyPr/>
        <a:lstStyle/>
        <a:p>
          <a:endParaRPr lang="en-IN">
            <a:solidFill>
              <a:schemeClr val="tx1"/>
            </a:solidFill>
          </a:endParaRPr>
        </a:p>
      </dgm:t>
    </dgm:pt>
    <dgm:pt modelId="{5B106C4D-9CE6-43C0-889C-F7CCD87C06CC}">
      <dgm:prSet/>
      <dgm:spPr/>
      <dgm:t>
        <a:bodyPr/>
        <a:lstStyle/>
        <a:p>
          <a:r>
            <a:rPr lang="en-US" b="1" dirty="0">
              <a:latin typeface="Times New Roman" panose="02020603050405020304" pitchFamily="18" charset="0"/>
              <a:cs typeface="Times New Roman" panose="02020603050405020304" pitchFamily="18" charset="0"/>
            </a:rPr>
            <a:t>Keep Rules very rigid</a:t>
          </a:r>
        </a:p>
      </dgm:t>
    </dgm:pt>
    <dgm:pt modelId="{CE7724D5-EFD2-4806-A926-093682A7C9C2}" type="parTrans" cxnId="{D0DA4D58-03D7-4898-8C6D-1F0FC80823DB}">
      <dgm:prSet/>
      <dgm:spPr/>
      <dgm:t>
        <a:bodyPr/>
        <a:lstStyle/>
        <a:p>
          <a:endParaRPr lang="en-IN">
            <a:solidFill>
              <a:schemeClr val="tx1"/>
            </a:solidFill>
          </a:endParaRPr>
        </a:p>
      </dgm:t>
    </dgm:pt>
    <dgm:pt modelId="{36B2EC96-6460-4505-87E3-7B079612B764}" type="sibTrans" cxnId="{D0DA4D58-03D7-4898-8C6D-1F0FC80823DB}">
      <dgm:prSet/>
      <dgm:spPr/>
      <dgm:t>
        <a:bodyPr/>
        <a:lstStyle/>
        <a:p>
          <a:endParaRPr lang="en-IN">
            <a:solidFill>
              <a:schemeClr val="tx1"/>
            </a:solidFill>
          </a:endParaRPr>
        </a:p>
      </dgm:t>
    </dgm:pt>
    <dgm:pt modelId="{8988DA69-3EB1-4315-A277-0627D1BE2072}">
      <dgm:prSet/>
      <dgm:spPr/>
      <dgm:t>
        <a:bodyPr/>
        <a:lstStyle/>
        <a:p>
          <a:r>
            <a:rPr lang="en-US" b="1">
              <a:latin typeface="Times New Roman" panose="02020603050405020304" pitchFamily="18" charset="0"/>
              <a:cs typeface="Times New Roman" panose="02020603050405020304" pitchFamily="18" charset="0"/>
            </a:rPr>
            <a:t>Negative  attitude</a:t>
          </a:r>
          <a:endParaRPr lang="en-US" b="1" dirty="0">
            <a:latin typeface="Times New Roman" panose="02020603050405020304" pitchFamily="18" charset="0"/>
            <a:cs typeface="Times New Roman" panose="02020603050405020304" pitchFamily="18" charset="0"/>
          </a:endParaRPr>
        </a:p>
      </dgm:t>
    </dgm:pt>
    <dgm:pt modelId="{471311BB-338C-4255-B9A1-54AD05E54581}" type="parTrans" cxnId="{0FFA9500-6710-4CBE-8F3A-DDBA2B1E8BA4}">
      <dgm:prSet/>
      <dgm:spPr/>
      <dgm:t>
        <a:bodyPr/>
        <a:lstStyle/>
        <a:p>
          <a:endParaRPr lang="en-IN">
            <a:solidFill>
              <a:schemeClr val="tx1"/>
            </a:solidFill>
          </a:endParaRPr>
        </a:p>
      </dgm:t>
    </dgm:pt>
    <dgm:pt modelId="{0C933428-6394-4ABF-B1B6-9C967F5C534A}" type="sibTrans" cxnId="{0FFA9500-6710-4CBE-8F3A-DDBA2B1E8BA4}">
      <dgm:prSet/>
      <dgm:spPr/>
      <dgm:t>
        <a:bodyPr/>
        <a:lstStyle/>
        <a:p>
          <a:endParaRPr lang="en-IN">
            <a:solidFill>
              <a:schemeClr val="tx1"/>
            </a:solidFill>
          </a:endParaRPr>
        </a:p>
      </dgm:t>
    </dgm:pt>
    <dgm:pt modelId="{86719BAD-A565-4C53-9292-91C7F64E01AC}">
      <dgm:prSet/>
      <dgm:spPr/>
      <dgm:t>
        <a:bodyPr/>
        <a:lstStyle/>
        <a:p>
          <a:r>
            <a:rPr lang="en-US" b="1">
              <a:latin typeface="Times New Roman" panose="02020603050405020304" pitchFamily="18" charset="0"/>
              <a:cs typeface="Times New Roman" panose="02020603050405020304" pitchFamily="18" charset="0"/>
            </a:rPr>
            <a:t>Constant complaining</a:t>
          </a:r>
          <a:endParaRPr lang="en-US" b="1" dirty="0">
            <a:latin typeface="Times New Roman" panose="02020603050405020304" pitchFamily="18" charset="0"/>
            <a:cs typeface="Times New Roman" panose="02020603050405020304" pitchFamily="18" charset="0"/>
          </a:endParaRPr>
        </a:p>
      </dgm:t>
    </dgm:pt>
    <dgm:pt modelId="{F2B75992-9D29-4945-9959-0B60869C2387}" type="parTrans" cxnId="{DC19F123-2A7C-4D46-97F7-9742E8F2FB87}">
      <dgm:prSet/>
      <dgm:spPr/>
      <dgm:t>
        <a:bodyPr/>
        <a:lstStyle/>
        <a:p>
          <a:endParaRPr lang="en-IN">
            <a:solidFill>
              <a:schemeClr val="tx1"/>
            </a:solidFill>
          </a:endParaRPr>
        </a:p>
      </dgm:t>
    </dgm:pt>
    <dgm:pt modelId="{3C3A8CEF-42C0-44BC-BB34-DF1A49107696}" type="sibTrans" cxnId="{DC19F123-2A7C-4D46-97F7-9742E8F2FB87}">
      <dgm:prSet/>
      <dgm:spPr/>
      <dgm:t>
        <a:bodyPr/>
        <a:lstStyle/>
        <a:p>
          <a:endParaRPr lang="en-IN">
            <a:solidFill>
              <a:schemeClr val="tx1"/>
            </a:solidFill>
          </a:endParaRPr>
        </a:p>
      </dgm:t>
    </dgm:pt>
    <dgm:pt modelId="{84864644-AC0E-4481-A8E9-DCDD593532E0}">
      <dgm:prSet/>
      <dgm:spPr/>
      <dgm:t>
        <a:bodyPr/>
        <a:lstStyle/>
        <a:p>
          <a:endParaRPr lang="en-US">
            <a:latin typeface="Times New Roman" panose="02020603050405020304" pitchFamily="18" charset="0"/>
            <a:cs typeface="Times New Roman" panose="02020603050405020304" pitchFamily="18" charset="0"/>
          </a:endParaRPr>
        </a:p>
      </dgm:t>
    </dgm:pt>
    <dgm:pt modelId="{19552E6C-1767-44BD-B412-B047A1286EB1}" type="parTrans" cxnId="{5A3FE46A-42D8-4D27-8B3F-9B24797B0BF5}">
      <dgm:prSet/>
      <dgm:spPr/>
      <dgm:t>
        <a:bodyPr/>
        <a:lstStyle/>
        <a:p>
          <a:endParaRPr lang="en-IN">
            <a:solidFill>
              <a:schemeClr val="tx1"/>
            </a:solidFill>
          </a:endParaRPr>
        </a:p>
      </dgm:t>
    </dgm:pt>
    <dgm:pt modelId="{466EC12B-D6DB-415C-86D7-43CEE67374CB}" type="sibTrans" cxnId="{5A3FE46A-42D8-4D27-8B3F-9B24797B0BF5}">
      <dgm:prSet/>
      <dgm:spPr/>
      <dgm:t>
        <a:bodyPr/>
        <a:lstStyle/>
        <a:p>
          <a:endParaRPr lang="en-IN">
            <a:solidFill>
              <a:schemeClr val="tx1"/>
            </a:solidFill>
          </a:endParaRPr>
        </a:p>
      </dgm:t>
    </dgm:pt>
    <dgm:pt modelId="{1CA440E2-E114-41B6-B195-BFBFF45FB273}">
      <dgm:prSet/>
      <dgm:spPr/>
      <dgm:t>
        <a:bodyPr/>
        <a:lstStyle/>
        <a:p>
          <a:endParaRPr lang="en-US">
            <a:latin typeface="Times New Roman" panose="02020603050405020304" pitchFamily="18" charset="0"/>
            <a:cs typeface="Times New Roman" panose="02020603050405020304" pitchFamily="18" charset="0"/>
          </a:endParaRPr>
        </a:p>
      </dgm:t>
    </dgm:pt>
    <dgm:pt modelId="{9D4F6DC9-71EF-412B-98C6-E7F4879D6C82}" type="parTrans" cxnId="{216E1BA0-5006-4E97-B3C8-639657D0E542}">
      <dgm:prSet/>
      <dgm:spPr/>
      <dgm:t>
        <a:bodyPr/>
        <a:lstStyle/>
        <a:p>
          <a:endParaRPr lang="en-IN">
            <a:solidFill>
              <a:schemeClr val="tx1"/>
            </a:solidFill>
          </a:endParaRPr>
        </a:p>
      </dgm:t>
    </dgm:pt>
    <dgm:pt modelId="{0AA84AF3-D2A7-4379-BCEE-870EDA5561AB}" type="sibTrans" cxnId="{216E1BA0-5006-4E97-B3C8-639657D0E542}">
      <dgm:prSet/>
      <dgm:spPr/>
      <dgm:t>
        <a:bodyPr/>
        <a:lstStyle/>
        <a:p>
          <a:endParaRPr lang="en-IN">
            <a:solidFill>
              <a:schemeClr val="tx1"/>
            </a:solidFill>
          </a:endParaRPr>
        </a:p>
      </dgm:t>
    </dgm:pt>
    <dgm:pt modelId="{53909623-9B76-4644-BE48-9404A66C0B47}" type="pres">
      <dgm:prSet presAssocID="{924EB036-76D8-4F16-81D5-CF934C1C873E}" presName="Name0" presStyleCnt="0">
        <dgm:presLayoutVars>
          <dgm:chMax val="7"/>
          <dgm:chPref val="7"/>
          <dgm:dir/>
        </dgm:presLayoutVars>
      </dgm:prSet>
      <dgm:spPr/>
    </dgm:pt>
    <dgm:pt modelId="{FACD45EF-FB12-40D6-B654-1014C2894884}" type="pres">
      <dgm:prSet presAssocID="{924EB036-76D8-4F16-81D5-CF934C1C873E}" presName="Name1" presStyleCnt="0"/>
      <dgm:spPr/>
    </dgm:pt>
    <dgm:pt modelId="{3967BD52-6D82-42A0-BAC3-26C923F50A1D}" type="pres">
      <dgm:prSet presAssocID="{924EB036-76D8-4F16-81D5-CF934C1C873E}" presName="cycle" presStyleCnt="0"/>
      <dgm:spPr/>
    </dgm:pt>
    <dgm:pt modelId="{7E833093-98AF-45E0-9054-2580C0A339B9}" type="pres">
      <dgm:prSet presAssocID="{924EB036-76D8-4F16-81D5-CF934C1C873E}" presName="srcNode" presStyleLbl="node1" presStyleIdx="0" presStyleCnt="7"/>
      <dgm:spPr/>
    </dgm:pt>
    <dgm:pt modelId="{6DB74AA9-C24C-4EC5-BA73-92EC2D8C23AB}" type="pres">
      <dgm:prSet presAssocID="{924EB036-76D8-4F16-81D5-CF934C1C873E}" presName="conn" presStyleLbl="parChTrans1D2" presStyleIdx="0" presStyleCnt="1"/>
      <dgm:spPr/>
    </dgm:pt>
    <dgm:pt modelId="{3CEB2F22-7120-4757-A1E5-7804BDEEFF8D}" type="pres">
      <dgm:prSet presAssocID="{924EB036-76D8-4F16-81D5-CF934C1C873E}" presName="extraNode" presStyleLbl="node1" presStyleIdx="0" presStyleCnt="7"/>
      <dgm:spPr/>
    </dgm:pt>
    <dgm:pt modelId="{EC675BB8-A1B1-4C1C-9AD7-9283605B8FD5}" type="pres">
      <dgm:prSet presAssocID="{924EB036-76D8-4F16-81D5-CF934C1C873E}" presName="dstNode" presStyleLbl="node1" presStyleIdx="0" presStyleCnt="7"/>
      <dgm:spPr/>
    </dgm:pt>
    <dgm:pt modelId="{05304CAA-59F8-493A-909A-8139A60219F8}" type="pres">
      <dgm:prSet presAssocID="{820658E9-D92D-4760-A19D-1ED9EEEBE1EC}" presName="text_1" presStyleLbl="node1" presStyleIdx="0" presStyleCnt="7">
        <dgm:presLayoutVars>
          <dgm:bulletEnabled val="1"/>
        </dgm:presLayoutVars>
      </dgm:prSet>
      <dgm:spPr/>
    </dgm:pt>
    <dgm:pt modelId="{0DD9B6FE-9148-4CEC-B297-233679EEC2AB}" type="pres">
      <dgm:prSet presAssocID="{820658E9-D92D-4760-A19D-1ED9EEEBE1EC}" presName="accent_1" presStyleCnt="0"/>
      <dgm:spPr/>
    </dgm:pt>
    <dgm:pt modelId="{6D889419-2A04-4AAE-ADDC-2A2585552975}" type="pres">
      <dgm:prSet presAssocID="{820658E9-D92D-4760-A19D-1ED9EEEBE1EC}" presName="accentRepeatNode" presStyleLbl="solidFgAcc1" presStyleIdx="0" presStyleCnt="7"/>
      <dgm:spPr/>
    </dgm:pt>
    <dgm:pt modelId="{DE3F0B6C-60E7-4DCE-9CCE-824143124DF1}" type="pres">
      <dgm:prSet presAssocID="{4A8A049B-9BB5-4867-9DA2-E44C789497FF}" presName="text_2" presStyleLbl="node1" presStyleIdx="1" presStyleCnt="7">
        <dgm:presLayoutVars>
          <dgm:bulletEnabled val="1"/>
        </dgm:presLayoutVars>
      </dgm:prSet>
      <dgm:spPr/>
    </dgm:pt>
    <dgm:pt modelId="{D6E31101-54DD-4809-B5B7-DA990CAB454D}" type="pres">
      <dgm:prSet presAssocID="{4A8A049B-9BB5-4867-9DA2-E44C789497FF}" presName="accent_2" presStyleCnt="0"/>
      <dgm:spPr/>
    </dgm:pt>
    <dgm:pt modelId="{31E6C1C6-115D-4C94-9F41-E24FA5922808}" type="pres">
      <dgm:prSet presAssocID="{4A8A049B-9BB5-4867-9DA2-E44C789497FF}" presName="accentRepeatNode" presStyleLbl="solidFgAcc1" presStyleIdx="1" presStyleCnt="7"/>
      <dgm:spPr/>
    </dgm:pt>
    <dgm:pt modelId="{8F7E7675-A46C-4DC0-9AF8-55C9418425D5}" type="pres">
      <dgm:prSet presAssocID="{023E158A-99D4-4E98-8F22-D837EFC3F275}" presName="text_3" presStyleLbl="node1" presStyleIdx="2" presStyleCnt="7">
        <dgm:presLayoutVars>
          <dgm:bulletEnabled val="1"/>
        </dgm:presLayoutVars>
      </dgm:prSet>
      <dgm:spPr/>
    </dgm:pt>
    <dgm:pt modelId="{10EB23F9-5A7C-43F9-865A-10B646868301}" type="pres">
      <dgm:prSet presAssocID="{023E158A-99D4-4E98-8F22-D837EFC3F275}" presName="accent_3" presStyleCnt="0"/>
      <dgm:spPr/>
    </dgm:pt>
    <dgm:pt modelId="{FE4AAC5B-BEF0-4A98-91B9-5148F41B814A}" type="pres">
      <dgm:prSet presAssocID="{023E158A-99D4-4E98-8F22-D837EFC3F275}" presName="accentRepeatNode" presStyleLbl="solidFgAcc1" presStyleIdx="2" presStyleCnt="7"/>
      <dgm:spPr/>
    </dgm:pt>
    <dgm:pt modelId="{ACD8E1A2-BB74-469A-A7B7-36CC1765FC40}" type="pres">
      <dgm:prSet presAssocID="{F60E3FBB-19FD-42D5-8F23-0EDD327909D2}" presName="text_4" presStyleLbl="node1" presStyleIdx="3" presStyleCnt="7">
        <dgm:presLayoutVars>
          <dgm:bulletEnabled val="1"/>
        </dgm:presLayoutVars>
      </dgm:prSet>
      <dgm:spPr/>
    </dgm:pt>
    <dgm:pt modelId="{6DBF0AAD-3BA2-4EA9-84B0-3EF43B1AE3DD}" type="pres">
      <dgm:prSet presAssocID="{F60E3FBB-19FD-42D5-8F23-0EDD327909D2}" presName="accent_4" presStyleCnt="0"/>
      <dgm:spPr/>
    </dgm:pt>
    <dgm:pt modelId="{51E2927B-3782-4070-B14E-D5B5BA91810B}" type="pres">
      <dgm:prSet presAssocID="{F60E3FBB-19FD-42D5-8F23-0EDD327909D2}" presName="accentRepeatNode" presStyleLbl="solidFgAcc1" presStyleIdx="3" presStyleCnt="7"/>
      <dgm:spPr/>
    </dgm:pt>
    <dgm:pt modelId="{936CA3D0-6176-45AE-8769-681A241D7CA8}" type="pres">
      <dgm:prSet presAssocID="{5B106C4D-9CE6-43C0-889C-F7CCD87C06CC}" presName="text_5" presStyleLbl="node1" presStyleIdx="4" presStyleCnt="7">
        <dgm:presLayoutVars>
          <dgm:bulletEnabled val="1"/>
        </dgm:presLayoutVars>
      </dgm:prSet>
      <dgm:spPr/>
    </dgm:pt>
    <dgm:pt modelId="{05F986BB-433D-49C0-A919-549B94A8EF89}" type="pres">
      <dgm:prSet presAssocID="{5B106C4D-9CE6-43C0-889C-F7CCD87C06CC}" presName="accent_5" presStyleCnt="0"/>
      <dgm:spPr/>
    </dgm:pt>
    <dgm:pt modelId="{40B702C2-3454-4A75-946B-D68CBFBE4C31}" type="pres">
      <dgm:prSet presAssocID="{5B106C4D-9CE6-43C0-889C-F7CCD87C06CC}" presName="accentRepeatNode" presStyleLbl="solidFgAcc1" presStyleIdx="4" presStyleCnt="7"/>
      <dgm:spPr/>
    </dgm:pt>
    <dgm:pt modelId="{89F163F3-FCDD-4680-B799-3AE56F448B00}" type="pres">
      <dgm:prSet presAssocID="{8988DA69-3EB1-4315-A277-0627D1BE2072}" presName="text_6" presStyleLbl="node1" presStyleIdx="5" presStyleCnt="7">
        <dgm:presLayoutVars>
          <dgm:bulletEnabled val="1"/>
        </dgm:presLayoutVars>
      </dgm:prSet>
      <dgm:spPr/>
    </dgm:pt>
    <dgm:pt modelId="{4B96CF52-9DE1-4DCB-BC44-8740BBB21AC8}" type="pres">
      <dgm:prSet presAssocID="{8988DA69-3EB1-4315-A277-0627D1BE2072}" presName="accent_6" presStyleCnt="0"/>
      <dgm:spPr/>
    </dgm:pt>
    <dgm:pt modelId="{8F3CB1E6-15C2-409D-A363-6A4E4C9DF2D7}" type="pres">
      <dgm:prSet presAssocID="{8988DA69-3EB1-4315-A277-0627D1BE2072}" presName="accentRepeatNode" presStyleLbl="solidFgAcc1" presStyleIdx="5" presStyleCnt="7"/>
      <dgm:spPr/>
    </dgm:pt>
    <dgm:pt modelId="{7C38A5D4-B1C2-4796-B64F-E9D9A998016F}" type="pres">
      <dgm:prSet presAssocID="{86719BAD-A565-4C53-9292-91C7F64E01AC}" presName="text_7" presStyleLbl="node1" presStyleIdx="6" presStyleCnt="7">
        <dgm:presLayoutVars>
          <dgm:bulletEnabled val="1"/>
        </dgm:presLayoutVars>
      </dgm:prSet>
      <dgm:spPr/>
    </dgm:pt>
    <dgm:pt modelId="{B5ACD652-8409-4BCE-9C56-32BC38E1FF64}" type="pres">
      <dgm:prSet presAssocID="{86719BAD-A565-4C53-9292-91C7F64E01AC}" presName="accent_7" presStyleCnt="0"/>
      <dgm:spPr/>
    </dgm:pt>
    <dgm:pt modelId="{59590A77-A580-4C06-A61B-04ABB7CDB6B4}" type="pres">
      <dgm:prSet presAssocID="{86719BAD-A565-4C53-9292-91C7F64E01AC}" presName="accentRepeatNode" presStyleLbl="solidFgAcc1" presStyleIdx="6" presStyleCnt="7"/>
      <dgm:spPr/>
    </dgm:pt>
  </dgm:ptLst>
  <dgm:cxnLst>
    <dgm:cxn modelId="{0FFA9500-6710-4CBE-8F3A-DDBA2B1E8BA4}" srcId="{924EB036-76D8-4F16-81D5-CF934C1C873E}" destId="{8988DA69-3EB1-4315-A277-0627D1BE2072}" srcOrd="5" destOrd="0" parTransId="{471311BB-338C-4255-B9A1-54AD05E54581}" sibTransId="{0C933428-6394-4ABF-B1B6-9C967F5C534A}"/>
    <dgm:cxn modelId="{47B06B0D-E5D4-4701-A741-67E58D4D0688}" type="presOf" srcId="{023E158A-99D4-4E98-8F22-D837EFC3F275}" destId="{8F7E7675-A46C-4DC0-9AF8-55C9418425D5}" srcOrd="0" destOrd="0" presId="urn:microsoft.com/office/officeart/2008/layout/VerticalCurvedList"/>
    <dgm:cxn modelId="{B631C311-3D05-46FA-BF8A-66CB4D6B0447}" type="presOf" srcId="{86719BAD-A565-4C53-9292-91C7F64E01AC}" destId="{7C38A5D4-B1C2-4796-B64F-E9D9A998016F}" srcOrd="0" destOrd="0" presId="urn:microsoft.com/office/officeart/2008/layout/VerticalCurvedList"/>
    <dgm:cxn modelId="{DC19F123-2A7C-4D46-97F7-9742E8F2FB87}" srcId="{924EB036-76D8-4F16-81D5-CF934C1C873E}" destId="{86719BAD-A565-4C53-9292-91C7F64E01AC}" srcOrd="6" destOrd="0" parTransId="{F2B75992-9D29-4945-9959-0B60869C2387}" sibTransId="{3C3A8CEF-42C0-44BC-BB34-DF1A49107696}"/>
    <dgm:cxn modelId="{DDEB9060-1FD8-4078-8979-F42E95456B4F}" type="presOf" srcId="{4A8A049B-9BB5-4867-9DA2-E44C789497FF}" destId="{DE3F0B6C-60E7-4DCE-9CCE-824143124DF1}" srcOrd="0" destOrd="0" presId="urn:microsoft.com/office/officeart/2008/layout/VerticalCurvedList"/>
    <dgm:cxn modelId="{96076765-3A47-4407-A6BF-A9E123AE408A}" srcId="{924EB036-76D8-4F16-81D5-CF934C1C873E}" destId="{4A8A049B-9BB5-4867-9DA2-E44C789497FF}" srcOrd="1" destOrd="0" parTransId="{BC15E40F-1AEA-4881-99B4-084CA19A0DA9}" sibTransId="{96958544-69D7-4435-9DAC-62432AF0E3B7}"/>
    <dgm:cxn modelId="{CEA53546-7819-4FAE-AD23-E4BE26D73152}" type="presOf" srcId="{8988DA69-3EB1-4315-A277-0627D1BE2072}" destId="{89F163F3-FCDD-4680-B799-3AE56F448B00}" srcOrd="0" destOrd="0" presId="urn:microsoft.com/office/officeart/2008/layout/VerticalCurvedList"/>
    <dgm:cxn modelId="{5A3FE46A-42D8-4D27-8B3F-9B24797B0BF5}" srcId="{924EB036-76D8-4F16-81D5-CF934C1C873E}" destId="{84864644-AC0E-4481-A8E9-DCDD593532E0}" srcOrd="7" destOrd="0" parTransId="{19552E6C-1767-44BD-B412-B047A1286EB1}" sibTransId="{466EC12B-D6DB-415C-86D7-43CEE67374CB}"/>
    <dgm:cxn modelId="{9187F36B-B961-4FF4-986E-AA8CFED8C614}" type="presOf" srcId="{F60E3FBB-19FD-42D5-8F23-0EDD327909D2}" destId="{ACD8E1A2-BB74-469A-A7B7-36CC1765FC40}" srcOrd="0" destOrd="0" presId="urn:microsoft.com/office/officeart/2008/layout/VerticalCurvedList"/>
    <dgm:cxn modelId="{D0DA4D58-03D7-4898-8C6D-1F0FC80823DB}" srcId="{924EB036-76D8-4F16-81D5-CF934C1C873E}" destId="{5B106C4D-9CE6-43C0-889C-F7CCD87C06CC}" srcOrd="4" destOrd="0" parTransId="{CE7724D5-EFD2-4806-A926-093682A7C9C2}" sibTransId="{36B2EC96-6460-4505-87E3-7B079612B764}"/>
    <dgm:cxn modelId="{7923B18E-0618-4399-A09D-85EB5BEF7575}" type="presOf" srcId="{5B106C4D-9CE6-43C0-889C-F7CCD87C06CC}" destId="{936CA3D0-6176-45AE-8769-681A241D7CA8}" srcOrd="0" destOrd="0" presId="urn:microsoft.com/office/officeart/2008/layout/VerticalCurvedList"/>
    <dgm:cxn modelId="{CAC08F9C-512D-48CD-AE2C-FBA7008E517C}" srcId="{924EB036-76D8-4F16-81D5-CF934C1C873E}" destId="{820658E9-D92D-4760-A19D-1ED9EEEBE1EC}" srcOrd="0" destOrd="0" parTransId="{4C1CED8B-7877-44C0-ADBA-D47BD4757E32}" sibTransId="{62E116FE-195D-4EA0-8675-B3FD9FF455F6}"/>
    <dgm:cxn modelId="{216E1BA0-5006-4E97-B3C8-639657D0E542}" srcId="{924EB036-76D8-4F16-81D5-CF934C1C873E}" destId="{1CA440E2-E114-41B6-B195-BFBFF45FB273}" srcOrd="8" destOrd="0" parTransId="{9D4F6DC9-71EF-412B-98C6-E7F4879D6C82}" sibTransId="{0AA84AF3-D2A7-4379-BCEE-870EDA5561AB}"/>
    <dgm:cxn modelId="{8ABCAAA6-B3B7-4871-B8F8-2E391D3DFEDC}" type="presOf" srcId="{820658E9-D92D-4760-A19D-1ED9EEEBE1EC}" destId="{05304CAA-59F8-493A-909A-8139A60219F8}" srcOrd="0" destOrd="0" presId="urn:microsoft.com/office/officeart/2008/layout/VerticalCurvedList"/>
    <dgm:cxn modelId="{A93E6CC2-114B-4393-8E95-67825A75EA07}" srcId="{924EB036-76D8-4F16-81D5-CF934C1C873E}" destId="{023E158A-99D4-4E98-8F22-D837EFC3F275}" srcOrd="2" destOrd="0" parTransId="{B1354ED6-85B4-4ECD-8F9C-36A501FBB234}" sibTransId="{5BEF896F-6481-41A4-B4D8-9C4D6573608C}"/>
    <dgm:cxn modelId="{9CE66ED0-68AD-4055-A6C9-44AC068D4176}" type="presOf" srcId="{62E116FE-195D-4EA0-8675-B3FD9FF455F6}" destId="{6DB74AA9-C24C-4EC5-BA73-92EC2D8C23AB}" srcOrd="0" destOrd="0" presId="urn:microsoft.com/office/officeart/2008/layout/VerticalCurvedList"/>
    <dgm:cxn modelId="{A93776D0-2305-4D1A-951B-FDF99F87F355}" srcId="{924EB036-76D8-4F16-81D5-CF934C1C873E}" destId="{F60E3FBB-19FD-42D5-8F23-0EDD327909D2}" srcOrd="3" destOrd="0" parTransId="{38EB8E5C-BDD0-45CA-B518-0EA090D863B6}" sibTransId="{BF841ACE-05A9-4019-BDB5-B8D047DC0A69}"/>
    <dgm:cxn modelId="{AA6B40D2-A316-43A3-A62F-C44145DF5742}" type="presOf" srcId="{924EB036-76D8-4F16-81D5-CF934C1C873E}" destId="{53909623-9B76-4644-BE48-9404A66C0B47}" srcOrd="0" destOrd="0" presId="urn:microsoft.com/office/officeart/2008/layout/VerticalCurvedList"/>
    <dgm:cxn modelId="{C0057255-D3E8-4CCA-BFE9-373D2CEDEA2D}" type="presParOf" srcId="{53909623-9B76-4644-BE48-9404A66C0B47}" destId="{FACD45EF-FB12-40D6-B654-1014C2894884}" srcOrd="0" destOrd="0" presId="urn:microsoft.com/office/officeart/2008/layout/VerticalCurvedList"/>
    <dgm:cxn modelId="{4D165892-8073-40F3-8BF2-79630ACBA32D}" type="presParOf" srcId="{FACD45EF-FB12-40D6-B654-1014C2894884}" destId="{3967BD52-6D82-42A0-BAC3-26C923F50A1D}" srcOrd="0" destOrd="0" presId="urn:microsoft.com/office/officeart/2008/layout/VerticalCurvedList"/>
    <dgm:cxn modelId="{75DFDE4E-A9FB-4E1F-A8F8-FC0AF1AD91C9}" type="presParOf" srcId="{3967BD52-6D82-42A0-BAC3-26C923F50A1D}" destId="{7E833093-98AF-45E0-9054-2580C0A339B9}" srcOrd="0" destOrd="0" presId="urn:microsoft.com/office/officeart/2008/layout/VerticalCurvedList"/>
    <dgm:cxn modelId="{FDEA65D2-4365-48C6-9A11-FA001AFA437F}" type="presParOf" srcId="{3967BD52-6D82-42A0-BAC3-26C923F50A1D}" destId="{6DB74AA9-C24C-4EC5-BA73-92EC2D8C23AB}" srcOrd="1" destOrd="0" presId="urn:microsoft.com/office/officeart/2008/layout/VerticalCurvedList"/>
    <dgm:cxn modelId="{EA6D47F9-617B-4700-9D62-3324957DDA0C}" type="presParOf" srcId="{3967BD52-6D82-42A0-BAC3-26C923F50A1D}" destId="{3CEB2F22-7120-4757-A1E5-7804BDEEFF8D}" srcOrd="2" destOrd="0" presId="urn:microsoft.com/office/officeart/2008/layout/VerticalCurvedList"/>
    <dgm:cxn modelId="{0D30A2A0-4842-48BB-A4EB-E69225897627}" type="presParOf" srcId="{3967BD52-6D82-42A0-BAC3-26C923F50A1D}" destId="{EC675BB8-A1B1-4C1C-9AD7-9283605B8FD5}" srcOrd="3" destOrd="0" presId="urn:microsoft.com/office/officeart/2008/layout/VerticalCurvedList"/>
    <dgm:cxn modelId="{D9BB81FB-830A-452D-BD8F-A7DB88B09BF9}" type="presParOf" srcId="{FACD45EF-FB12-40D6-B654-1014C2894884}" destId="{05304CAA-59F8-493A-909A-8139A60219F8}" srcOrd="1" destOrd="0" presId="urn:microsoft.com/office/officeart/2008/layout/VerticalCurvedList"/>
    <dgm:cxn modelId="{EA87434C-F61C-4114-8F6D-C46B267A9E37}" type="presParOf" srcId="{FACD45EF-FB12-40D6-B654-1014C2894884}" destId="{0DD9B6FE-9148-4CEC-B297-233679EEC2AB}" srcOrd="2" destOrd="0" presId="urn:microsoft.com/office/officeart/2008/layout/VerticalCurvedList"/>
    <dgm:cxn modelId="{46A9341B-2D92-45CB-B9D4-0AD078ACC2E7}" type="presParOf" srcId="{0DD9B6FE-9148-4CEC-B297-233679EEC2AB}" destId="{6D889419-2A04-4AAE-ADDC-2A2585552975}" srcOrd="0" destOrd="0" presId="urn:microsoft.com/office/officeart/2008/layout/VerticalCurvedList"/>
    <dgm:cxn modelId="{248AE1F4-1C87-4BAB-8891-A515C7F4EEE6}" type="presParOf" srcId="{FACD45EF-FB12-40D6-B654-1014C2894884}" destId="{DE3F0B6C-60E7-4DCE-9CCE-824143124DF1}" srcOrd="3" destOrd="0" presId="urn:microsoft.com/office/officeart/2008/layout/VerticalCurvedList"/>
    <dgm:cxn modelId="{97FF08D6-2A0E-4F5B-AF1C-0E588C37DB82}" type="presParOf" srcId="{FACD45EF-FB12-40D6-B654-1014C2894884}" destId="{D6E31101-54DD-4809-B5B7-DA990CAB454D}" srcOrd="4" destOrd="0" presId="urn:microsoft.com/office/officeart/2008/layout/VerticalCurvedList"/>
    <dgm:cxn modelId="{E5F6D5DD-A8EB-4DA6-B50C-55D0FFCCE1EF}" type="presParOf" srcId="{D6E31101-54DD-4809-B5B7-DA990CAB454D}" destId="{31E6C1C6-115D-4C94-9F41-E24FA5922808}" srcOrd="0" destOrd="0" presId="urn:microsoft.com/office/officeart/2008/layout/VerticalCurvedList"/>
    <dgm:cxn modelId="{548E0D0F-626C-4624-969E-2B16A8AD99F5}" type="presParOf" srcId="{FACD45EF-FB12-40D6-B654-1014C2894884}" destId="{8F7E7675-A46C-4DC0-9AF8-55C9418425D5}" srcOrd="5" destOrd="0" presId="urn:microsoft.com/office/officeart/2008/layout/VerticalCurvedList"/>
    <dgm:cxn modelId="{96536AFD-DD34-4E7D-A3AE-02C5EC7BFB76}" type="presParOf" srcId="{FACD45EF-FB12-40D6-B654-1014C2894884}" destId="{10EB23F9-5A7C-43F9-865A-10B646868301}" srcOrd="6" destOrd="0" presId="urn:microsoft.com/office/officeart/2008/layout/VerticalCurvedList"/>
    <dgm:cxn modelId="{DE02D98A-41C7-46BD-BE6E-8D60681B25A3}" type="presParOf" srcId="{10EB23F9-5A7C-43F9-865A-10B646868301}" destId="{FE4AAC5B-BEF0-4A98-91B9-5148F41B814A}" srcOrd="0" destOrd="0" presId="urn:microsoft.com/office/officeart/2008/layout/VerticalCurvedList"/>
    <dgm:cxn modelId="{9776E06C-E6D3-46C0-A56F-8EF8A209DE19}" type="presParOf" srcId="{FACD45EF-FB12-40D6-B654-1014C2894884}" destId="{ACD8E1A2-BB74-469A-A7B7-36CC1765FC40}" srcOrd="7" destOrd="0" presId="urn:microsoft.com/office/officeart/2008/layout/VerticalCurvedList"/>
    <dgm:cxn modelId="{20CD2328-24D2-40C9-9F72-2F651A2471FB}" type="presParOf" srcId="{FACD45EF-FB12-40D6-B654-1014C2894884}" destId="{6DBF0AAD-3BA2-4EA9-84B0-3EF43B1AE3DD}" srcOrd="8" destOrd="0" presId="urn:microsoft.com/office/officeart/2008/layout/VerticalCurvedList"/>
    <dgm:cxn modelId="{71A32A86-4241-4093-93D1-E7BD0346D140}" type="presParOf" srcId="{6DBF0AAD-3BA2-4EA9-84B0-3EF43B1AE3DD}" destId="{51E2927B-3782-4070-B14E-D5B5BA91810B}" srcOrd="0" destOrd="0" presId="urn:microsoft.com/office/officeart/2008/layout/VerticalCurvedList"/>
    <dgm:cxn modelId="{29833E8D-BCE6-48F2-BD87-1704A01CB509}" type="presParOf" srcId="{FACD45EF-FB12-40D6-B654-1014C2894884}" destId="{936CA3D0-6176-45AE-8769-681A241D7CA8}" srcOrd="9" destOrd="0" presId="urn:microsoft.com/office/officeart/2008/layout/VerticalCurvedList"/>
    <dgm:cxn modelId="{C37A0B04-99ED-4231-B6FC-C585A6EE100C}" type="presParOf" srcId="{FACD45EF-FB12-40D6-B654-1014C2894884}" destId="{05F986BB-433D-49C0-A919-549B94A8EF89}" srcOrd="10" destOrd="0" presId="urn:microsoft.com/office/officeart/2008/layout/VerticalCurvedList"/>
    <dgm:cxn modelId="{24FBF3F9-CA4C-4AD4-B239-383B18B9E886}" type="presParOf" srcId="{05F986BB-433D-49C0-A919-549B94A8EF89}" destId="{40B702C2-3454-4A75-946B-D68CBFBE4C31}" srcOrd="0" destOrd="0" presId="urn:microsoft.com/office/officeart/2008/layout/VerticalCurvedList"/>
    <dgm:cxn modelId="{018D9AEE-B125-4604-BF5B-E2AB7E096497}" type="presParOf" srcId="{FACD45EF-FB12-40D6-B654-1014C2894884}" destId="{89F163F3-FCDD-4680-B799-3AE56F448B00}" srcOrd="11" destOrd="0" presId="urn:microsoft.com/office/officeart/2008/layout/VerticalCurvedList"/>
    <dgm:cxn modelId="{22EF9C2F-B93C-4847-8996-68CC3BB1A129}" type="presParOf" srcId="{FACD45EF-FB12-40D6-B654-1014C2894884}" destId="{4B96CF52-9DE1-4DCB-BC44-8740BBB21AC8}" srcOrd="12" destOrd="0" presId="urn:microsoft.com/office/officeart/2008/layout/VerticalCurvedList"/>
    <dgm:cxn modelId="{DE437271-7209-4040-BBB2-9B2E0B6D5566}" type="presParOf" srcId="{4B96CF52-9DE1-4DCB-BC44-8740BBB21AC8}" destId="{8F3CB1E6-15C2-409D-A363-6A4E4C9DF2D7}" srcOrd="0" destOrd="0" presId="urn:microsoft.com/office/officeart/2008/layout/VerticalCurvedList"/>
    <dgm:cxn modelId="{F69A68F6-3A25-4248-9122-60667028CD6E}" type="presParOf" srcId="{FACD45EF-FB12-40D6-B654-1014C2894884}" destId="{7C38A5D4-B1C2-4796-B64F-E9D9A998016F}" srcOrd="13" destOrd="0" presId="urn:microsoft.com/office/officeart/2008/layout/VerticalCurvedList"/>
    <dgm:cxn modelId="{47035CD8-A864-4EEA-9D71-31189836BF50}" type="presParOf" srcId="{FACD45EF-FB12-40D6-B654-1014C2894884}" destId="{B5ACD652-8409-4BCE-9C56-32BC38E1FF64}" srcOrd="14" destOrd="0" presId="urn:microsoft.com/office/officeart/2008/layout/VerticalCurvedList"/>
    <dgm:cxn modelId="{C3BB5C8B-1FF1-4A78-92D6-8DD8A6D66D87}" type="presParOf" srcId="{B5ACD652-8409-4BCE-9C56-32BC38E1FF64}" destId="{59590A77-A580-4C06-A61B-04ABB7CDB6B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18DE893-60E6-4A2F-8A6E-52961C62F307}" type="doc">
      <dgm:prSet loTypeId="urn:microsoft.com/office/officeart/2005/8/layout/chevron2" loCatId="process" qsTypeId="urn:microsoft.com/office/officeart/2005/8/quickstyle/simple3" qsCatId="simple" csTypeId="urn:microsoft.com/office/officeart/2005/8/colors/colorful4" csCatId="colorful" phldr="1"/>
      <dgm:spPr/>
      <dgm:t>
        <a:bodyPr/>
        <a:lstStyle/>
        <a:p>
          <a:endParaRPr lang="en-IN"/>
        </a:p>
      </dgm:t>
    </dgm:pt>
    <dgm:pt modelId="{D1AE7C19-BB95-450D-84E1-BF946A82A7EA}">
      <dgm:prSet phldrT="[Text]" custT="1"/>
      <dgm:spPr/>
      <dgm:t>
        <a:bodyPr/>
        <a:lstStyle/>
        <a:p>
          <a:endParaRPr lang="en-IN" sz="1800" b="1" dirty="0"/>
        </a:p>
      </dgm:t>
    </dgm:pt>
    <dgm:pt modelId="{64B2C5FA-3DC1-445B-8BF5-F69CDA93CE3C}" type="parTrans" cxnId="{DA3D9D6B-C49D-4123-8684-E6436EA3B4D7}">
      <dgm:prSet/>
      <dgm:spPr/>
      <dgm:t>
        <a:bodyPr/>
        <a:lstStyle/>
        <a:p>
          <a:endParaRPr lang="en-IN" sz="1400" b="1"/>
        </a:p>
      </dgm:t>
    </dgm:pt>
    <dgm:pt modelId="{38DB740B-0551-46F2-80A8-05D4A8A62DDA}" type="sibTrans" cxnId="{DA3D9D6B-C49D-4123-8684-E6436EA3B4D7}">
      <dgm:prSet/>
      <dgm:spPr/>
      <dgm:t>
        <a:bodyPr/>
        <a:lstStyle/>
        <a:p>
          <a:endParaRPr lang="en-IN" sz="1400" b="1"/>
        </a:p>
      </dgm:t>
    </dgm:pt>
    <dgm:pt modelId="{A6A20F64-2884-4221-A45B-D675AB737FA1}">
      <dgm:prSet phldrT="[Text]" custT="1"/>
      <dgm:spPr/>
      <dgm:t>
        <a:bodyPr/>
        <a:lstStyle/>
        <a:p>
          <a:r>
            <a:rPr lang="en-US" sz="2800" b="1" dirty="0">
              <a:solidFill>
                <a:srgbClr val="C00000"/>
              </a:solidFill>
              <a:latin typeface="Times New Roman" panose="02020603050405020304" pitchFamily="18" charset="0"/>
              <a:cs typeface="Times New Roman" panose="02020603050405020304" pitchFamily="18" charset="0"/>
            </a:rPr>
            <a:t>S</a:t>
          </a:r>
          <a:r>
            <a:rPr lang="en-US" sz="2800" b="1" dirty="0">
              <a:latin typeface="Times New Roman" panose="02020603050405020304" pitchFamily="18" charset="0"/>
              <a:cs typeface="Times New Roman" panose="02020603050405020304" pitchFamily="18" charset="0"/>
            </a:rPr>
            <a:t>ustained</a:t>
          </a:r>
          <a:endParaRPr lang="en-IN" sz="2800" b="1" dirty="0">
            <a:latin typeface="Times New Roman" panose="02020603050405020304" pitchFamily="18" charset="0"/>
            <a:cs typeface="Times New Roman" panose="02020603050405020304" pitchFamily="18" charset="0"/>
          </a:endParaRPr>
        </a:p>
      </dgm:t>
    </dgm:pt>
    <dgm:pt modelId="{D5474AA6-1A8D-409C-B6B9-6C9D1CCF2756}" type="parTrans" cxnId="{D72D985B-6457-4AA0-BF5C-0A3D562D6639}">
      <dgm:prSet/>
      <dgm:spPr/>
      <dgm:t>
        <a:bodyPr/>
        <a:lstStyle/>
        <a:p>
          <a:endParaRPr lang="en-IN" sz="1400" b="1"/>
        </a:p>
      </dgm:t>
    </dgm:pt>
    <dgm:pt modelId="{67782441-65F8-4F4E-8844-C495BF17EE32}" type="sibTrans" cxnId="{D72D985B-6457-4AA0-BF5C-0A3D562D6639}">
      <dgm:prSet/>
      <dgm:spPr/>
      <dgm:t>
        <a:bodyPr/>
        <a:lstStyle/>
        <a:p>
          <a:endParaRPr lang="en-IN" sz="1400" b="1"/>
        </a:p>
      </dgm:t>
    </dgm:pt>
    <dgm:pt modelId="{A1F4B27A-A0D2-43C1-B132-1FA9A362110F}">
      <dgm:prSet phldrT="[Text]" custT="1"/>
      <dgm:spPr/>
      <dgm:t>
        <a:bodyPr/>
        <a:lstStyle/>
        <a:p>
          <a:endParaRPr lang="en-IN" sz="1800" b="1" dirty="0"/>
        </a:p>
      </dgm:t>
    </dgm:pt>
    <dgm:pt modelId="{725AD2A7-5CC3-4ECA-9E61-D3B58B933216}" type="parTrans" cxnId="{05D91C19-0C38-4105-B421-C618DB25C79D}">
      <dgm:prSet/>
      <dgm:spPr/>
      <dgm:t>
        <a:bodyPr/>
        <a:lstStyle/>
        <a:p>
          <a:endParaRPr lang="en-IN" sz="1400" b="1"/>
        </a:p>
      </dgm:t>
    </dgm:pt>
    <dgm:pt modelId="{20E176B6-2766-48D1-B4A0-BACD2DC91462}" type="sibTrans" cxnId="{05D91C19-0C38-4105-B421-C618DB25C79D}">
      <dgm:prSet/>
      <dgm:spPr/>
      <dgm:t>
        <a:bodyPr/>
        <a:lstStyle/>
        <a:p>
          <a:endParaRPr lang="en-IN" sz="1400" b="1"/>
        </a:p>
      </dgm:t>
    </dgm:pt>
    <dgm:pt modelId="{9945A349-AEB1-4C9C-B428-AB890C663C6B}">
      <dgm:prSet phldrT="[Text]" custT="1"/>
      <dgm:spPr/>
      <dgm:t>
        <a:bodyPr/>
        <a:lstStyle/>
        <a:p>
          <a:r>
            <a:rPr lang="en-US" sz="2800" b="1" dirty="0">
              <a:solidFill>
                <a:srgbClr val="C00000"/>
              </a:solidFill>
              <a:latin typeface="Times New Roman" panose="02020603050405020304" pitchFamily="18" charset="0"/>
              <a:cs typeface="Times New Roman" panose="02020603050405020304" pitchFamily="18" charset="0"/>
            </a:rPr>
            <a:t>K</a:t>
          </a:r>
          <a:r>
            <a:rPr lang="en-US" sz="2800" b="1" dirty="0">
              <a:latin typeface="Times New Roman" panose="02020603050405020304" pitchFamily="18" charset="0"/>
              <a:cs typeface="Times New Roman" panose="02020603050405020304" pitchFamily="18" charset="0"/>
            </a:rPr>
            <a:t>nowledge</a:t>
          </a:r>
          <a:endParaRPr lang="en-IN" sz="2800" b="1" dirty="0">
            <a:latin typeface="Times New Roman" panose="02020603050405020304" pitchFamily="18" charset="0"/>
            <a:cs typeface="Times New Roman" panose="02020603050405020304" pitchFamily="18" charset="0"/>
          </a:endParaRPr>
        </a:p>
      </dgm:t>
    </dgm:pt>
    <dgm:pt modelId="{DF622091-8E43-4734-8D00-A4446F2427BF}" type="parTrans" cxnId="{5F5539AC-652D-4F95-A72B-31871E4792B6}">
      <dgm:prSet/>
      <dgm:spPr/>
      <dgm:t>
        <a:bodyPr/>
        <a:lstStyle/>
        <a:p>
          <a:endParaRPr lang="en-IN" sz="1400" b="1"/>
        </a:p>
      </dgm:t>
    </dgm:pt>
    <dgm:pt modelId="{189452B4-A7BA-4A0F-BA2C-18349FF1A90A}" type="sibTrans" cxnId="{5F5539AC-652D-4F95-A72B-31871E4792B6}">
      <dgm:prSet/>
      <dgm:spPr/>
      <dgm:t>
        <a:bodyPr/>
        <a:lstStyle/>
        <a:p>
          <a:endParaRPr lang="en-IN" sz="1400" b="1"/>
        </a:p>
      </dgm:t>
    </dgm:pt>
    <dgm:pt modelId="{29384E24-9C13-4EC5-9A23-13F3F9E5C05F}">
      <dgm:prSet phldrT="[Text]" custT="1"/>
      <dgm:spPr/>
      <dgm:t>
        <a:bodyPr/>
        <a:lstStyle/>
        <a:p>
          <a:endParaRPr lang="en-IN" sz="1600" b="1" dirty="0"/>
        </a:p>
      </dgm:t>
    </dgm:pt>
    <dgm:pt modelId="{554340F6-251C-4E9F-AF04-A80F672559B0}" type="parTrans" cxnId="{CC0A1286-2876-410C-ADD9-246665C25C2A}">
      <dgm:prSet/>
      <dgm:spPr/>
      <dgm:t>
        <a:bodyPr/>
        <a:lstStyle/>
        <a:p>
          <a:endParaRPr lang="en-IN" sz="1400" b="1"/>
        </a:p>
      </dgm:t>
    </dgm:pt>
    <dgm:pt modelId="{5C0EFC53-3B94-405F-9C20-0F59A3E7A22A}" type="sibTrans" cxnId="{CC0A1286-2876-410C-ADD9-246665C25C2A}">
      <dgm:prSet/>
      <dgm:spPr/>
      <dgm:t>
        <a:bodyPr/>
        <a:lstStyle/>
        <a:p>
          <a:endParaRPr lang="en-IN" sz="1400" b="1"/>
        </a:p>
      </dgm:t>
    </dgm:pt>
    <dgm:pt modelId="{9AC1FD2D-EBBD-4A06-972D-FE937C5A388B}">
      <dgm:prSet custT="1"/>
      <dgm:spPr/>
      <dgm:t>
        <a:bodyPr/>
        <a:lstStyle/>
        <a:p>
          <a:endParaRPr lang="en-US" sz="1600" b="1" dirty="0"/>
        </a:p>
      </dgm:t>
    </dgm:pt>
    <dgm:pt modelId="{B8988B76-0728-48D2-B636-96A3AE6EA7EB}" type="parTrans" cxnId="{3DEF748B-5D0F-4F06-B6CF-E16FAF2CFFCF}">
      <dgm:prSet/>
      <dgm:spPr/>
      <dgm:t>
        <a:bodyPr/>
        <a:lstStyle/>
        <a:p>
          <a:endParaRPr lang="en-US" sz="1400" b="1"/>
        </a:p>
      </dgm:t>
    </dgm:pt>
    <dgm:pt modelId="{5DAE6EC2-36F7-47EC-9554-E0157C889F8A}" type="sibTrans" cxnId="{3DEF748B-5D0F-4F06-B6CF-E16FAF2CFFCF}">
      <dgm:prSet/>
      <dgm:spPr/>
      <dgm:t>
        <a:bodyPr/>
        <a:lstStyle/>
        <a:p>
          <a:endParaRPr lang="en-US" sz="1400" b="1"/>
        </a:p>
      </dgm:t>
    </dgm:pt>
    <dgm:pt modelId="{07C58AA4-BBD8-4B90-B6FD-CCFC14473B2D}">
      <dgm:prSet custT="1"/>
      <dgm:spPr/>
      <dgm:t>
        <a:bodyPr/>
        <a:lstStyle/>
        <a:p>
          <a:r>
            <a:rPr lang="en-US" sz="2800" b="1" dirty="0">
              <a:solidFill>
                <a:srgbClr val="C00000"/>
              </a:solidFill>
              <a:latin typeface="Times New Roman" panose="02020603050405020304" pitchFamily="18" charset="0"/>
              <a:cs typeface="Times New Roman" panose="02020603050405020304" pitchFamily="18" charset="0"/>
            </a:rPr>
            <a:t>I</a:t>
          </a:r>
          <a:r>
            <a:rPr lang="en-US" sz="2800" b="1" dirty="0">
              <a:latin typeface="Times New Roman" panose="02020603050405020304" pitchFamily="18" charset="0"/>
              <a:cs typeface="Times New Roman" panose="02020603050405020304" pitchFamily="18" charset="0"/>
            </a:rPr>
            <a:t>nternalization</a:t>
          </a:r>
        </a:p>
      </dgm:t>
    </dgm:pt>
    <dgm:pt modelId="{48138C8C-0621-4006-A4E1-19CC2A3E0098}" type="parTrans" cxnId="{0E2A8464-4FDE-4F9E-8C89-4E6F3D871B86}">
      <dgm:prSet/>
      <dgm:spPr/>
      <dgm:t>
        <a:bodyPr/>
        <a:lstStyle/>
        <a:p>
          <a:endParaRPr lang="en-US" sz="1400" b="1"/>
        </a:p>
      </dgm:t>
    </dgm:pt>
    <dgm:pt modelId="{2E5F66A1-F0F0-4BE0-B157-03F5152FEFF5}" type="sibTrans" cxnId="{0E2A8464-4FDE-4F9E-8C89-4E6F3D871B86}">
      <dgm:prSet/>
      <dgm:spPr/>
      <dgm:t>
        <a:bodyPr/>
        <a:lstStyle/>
        <a:p>
          <a:endParaRPr lang="en-US" sz="1400" b="1"/>
        </a:p>
      </dgm:t>
    </dgm:pt>
    <dgm:pt modelId="{5659CCE2-5DBE-4033-BC4C-C8FA24D59B29}">
      <dgm:prSet custT="1"/>
      <dgm:spPr/>
      <dgm:t>
        <a:bodyPr/>
        <a:lstStyle/>
        <a:p>
          <a:endParaRPr lang="en-US" sz="1800" b="1" dirty="0"/>
        </a:p>
      </dgm:t>
    </dgm:pt>
    <dgm:pt modelId="{EC36F369-AFC7-4E29-B48F-F07CDAC2D8D5}" type="parTrans" cxnId="{2C6FAE04-F9E4-42CC-94F8-0A871AE6F3D4}">
      <dgm:prSet/>
      <dgm:spPr/>
      <dgm:t>
        <a:bodyPr/>
        <a:lstStyle/>
        <a:p>
          <a:endParaRPr lang="en-US" sz="1400" b="1"/>
        </a:p>
      </dgm:t>
    </dgm:pt>
    <dgm:pt modelId="{C9A9555D-53AA-4C91-900E-DB37D0878917}" type="sibTrans" cxnId="{2C6FAE04-F9E4-42CC-94F8-0A871AE6F3D4}">
      <dgm:prSet/>
      <dgm:spPr/>
      <dgm:t>
        <a:bodyPr/>
        <a:lstStyle/>
        <a:p>
          <a:endParaRPr lang="en-US" sz="1400" b="1"/>
        </a:p>
      </dgm:t>
    </dgm:pt>
    <dgm:pt modelId="{A5F3F9E8-B48F-4871-A74F-1613F0728441}">
      <dgm:prSet custT="1"/>
      <dgm:spPr/>
      <dgm:t>
        <a:bodyPr/>
        <a:lstStyle/>
        <a:p>
          <a:r>
            <a:rPr lang="en-US" sz="2800" b="1" dirty="0">
              <a:solidFill>
                <a:srgbClr val="C00000"/>
              </a:solidFill>
              <a:latin typeface="Times New Roman" panose="02020603050405020304" pitchFamily="18" charset="0"/>
              <a:cs typeface="Times New Roman" panose="02020603050405020304" pitchFamily="18" charset="0"/>
            </a:rPr>
            <a:t>L</a:t>
          </a:r>
          <a:r>
            <a:rPr lang="en-US" sz="2800" b="1" dirty="0">
              <a:latin typeface="Times New Roman" panose="02020603050405020304" pitchFamily="18" charset="0"/>
              <a:cs typeface="Times New Roman" panose="02020603050405020304" pitchFamily="18" charset="0"/>
            </a:rPr>
            <a:t>earning</a:t>
          </a:r>
        </a:p>
      </dgm:t>
    </dgm:pt>
    <dgm:pt modelId="{D56359F9-144F-4F6A-AED8-BC5FED49AE90}" type="parTrans" cxnId="{17F1C882-976E-4990-B8BE-F72FE6C41A5B}">
      <dgm:prSet/>
      <dgm:spPr/>
      <dgm:t>
        <a:bodyPr/>
        <a:lstStyle/>
        <a:p>
          <a:endParaRPr lang="en-US" sz="1400" b="1"/>
        </a:p>
      </dgm:t>
    </dgm:pt>
    <dgm:pt modelId="{5BC6A900-D2DF-451B-BABE-E4A809094A6A}" type="sibTrans" cxnId="{17F1C882-976E-4990-B8BE-F72FE6C41A5B}">
      <dgm:prSet/>
      <dgm:spPr/>
      <dgm:t>
        <a:bodyPr/>
        <a:lstStyle/>
        <a:p>
          <a:endParaRPr lang="en-US" sz="1400" b="1"/>
        </a:p>
      </dgm:t>
    </dgm:pt>
    <dgm:pt modelId="{8F30A515-7F40-4F18-BE25-7938CEB04273}">
      <dgm:prSet custT="1"/>
      <dgm:spPr/>
      <dgm:t>
        <a:bodyPr/>
        <a:lstStyle/>
        <a:p>
          <a:r>
            <a:rPr lang="en-US" sz="2800" b="1" dirty="0">
              <a:solidFill>
                <a:srgbClr val="C00000"/>
              </a:solidFill>
              <a:latin typeface="Times New Roman" panose="02020603050405020304" pitchFamily="18" charset="0"/>
              <a:cs typeface="Times New Roman" panose="02020603050405020304" pitchFamily="18" charset="0"/>
            </a:rPr>
            <a:t>L</a:t>
          </a:r>
          <a:r>
            <a:rPr lang="en-US" sz="2800" b="1" dirty="0">
              <a:latin typeface="Times New Roman" panose="02020603050405020304" pitchFamily="18" charset="0"/>
              <a:cs typeface="Times New Roman" panose="02020603050405020304" pitchFamily="18" charset="0"/>
            </a:rPr>
            <a:t>ife’s Challenges</a:t>
          </a:r>
        </a:p>
      </dgm:t>
    </dgm:pt>
    <dgm:pt modelId="{DF6ED955-4629-40E6-A8B5-85FC5C20907B}" type="parTrans" cxnId="{A75F71FC-EA07-4341-B66E-FF0BE077E73B}">
      <dgm:prSet/>
      <dgm:spPr/>
      <dgm:t>
        <a:bodyPr/>
        <a:lstStyle/>
        <a:p>
          <a:endParaRPr lang="en-US" sz="1400" b="1"/>
        </a:p>
      </dgm:t>
    </dgm:pt>
    <dgm:pt modelId="{B46A463B-0B39-4542-9956-E120D1900217}" type="sibTrans" cxnId="{A75F71FC-EA07-4341-B66E-FF0BE077E73B}">
      <dgm:prSet/>
      <dgm:spPr/>
      <dgm:t>
        <a:bodyPr/>
        <a:lstStyle/>
        <a:p>
          <a:endParaRPr lang="en-US" sz="1400" b="1"/>
        </a:p>
      </dgm:t>
    </dgm:pt>
    <dgm:pt modelId="{F4337CFB-EE27-416E-8990-42E30A0638FD}" type="pres">
      <dgm:prSet presAssocID="{C18DE893-60E6-4A2F-8A6E-52961C62F307}" presName="linearFlow" presStyleCnt="0">
        <dgm:presLayoutVars>
          <dgm:dir/>
          <dgm:animLvl val="lvl"/>
          <dgm:resizeHandles val="exact"/>
        </dgm:presLayoutVars>
      </dgm:prSet>
      <dgm:spPr/>
    </dgm:pt>
    <dgm:pt modelId="{C805B669-2ACA-4DFB-8EC4-3CE8F249D6CA}" type="pres">
      <dgm:prSet presAssocID="{D1AE7C19-BB95-450D-84E1-BF946A82A7EA}" presName="composite" presStyleCnt="0"/>
      <dgm:spPr/>
    </dgm:pt>
    <dgm:pt modelId="{CF882662-27CC-428C-B666-029D4FEDFACA}" type="pres">
      <dgm:prSet presAssocID="{D1AE7C19-BB95-450D-84E1-BF946A82A7EA}" presName="parentText" presStyleLbl="alignNode1" presStyleIdx="0" presStyleCnt="5">
        <dgm:presLayoutVars>
          <dgm:chMax val="1"/>
          <dgm:bulletEnabled val="1"/>
        </dgm:presLayoutVars>
      </dgm:prSet>
      <dgm:spPr/>
    </dgm:pt>
    <dgm:pt modelId="{5FCA89FF-1E14-48B3-A63C-4B989EDD0DF7}" type="pres">
      <dgm:prSet presAssocID="{D1AE7C19-BB95-450D-84E1-BF946A82A7EA}" presName="descendantText" presStyleLbl="alignAcc1" presStyleIdx="0" presStyleCnt="5">
        <dgm:presLayoutVars>
          <dgm:bulletEnabled val="1"/>
        </dgm:presLayoutVars>
      </dgm:prSet>
      <dgm:spPr/>
    </dgm:pt>
    <dgm:pt modelId="{C47ADA22-4352-49CE-806F-8C804765468C}" type="pres">
      <dgm:prSet presAssocID="{38DB740B-0551-46F2-80A8-05D4A8A62DDA}" presName="sp" presStyleCnt="0"/>
      <dgm:spPr/>
    </dgm:pt>
    <dgm:pt modelId="{EA3A39F5-31EC-4698-99C7-E3BD829E906C}" type="pres">
      <dgm:prSet presAssocID="{A1F4B27A-A0D2-43C1-B132-1FA9A362110F}" presName="composite" presStyleCnt="0"/>
      <dgm:spPr/>
    </dgm:pt>
    <dgm:pt modelId="{F5B29297-7D8A-43F3-89EB-E6CEB25DB0D4}" type="pres">
      <dgm:prSet presAssocID="{A1F4B27A-A0D2-43C1-B132-1FA9A362110F}" presName="parentText" presStyleLbl="alignNode1" presStyleIdx="1" presStyleCnt="5">
        <dgm:presLayoutVars>
          <dgm:chMax val="1"/>
          <dgm:bulletEnabled val="1"/>
        </dgm:presLayoutVars>
      </dgm:prSet>
      <dgm:spPr/>
    </dgm:pt>
    <dgm:pt modelId="{FB492B81-552F-4F14-834D-D9676C1543B9}" type="pres">
      <dgm:prSet presAssocID="{A1F4B27A-A0D2-43C1-B132-1FA9A362110F}" presName="descendantText" presStyleLbl="alignAcc1" presStyleIdx="1" presStyleCnt="5">
        <dgm:presLayoutVars>
          <dgm:bulletEnabled val="1"/>
        </dgm:presLayoutVars>
      </dgm:prSet>
      <dgm:spPr/>
    </dgm:pt>
    <dgm:pt modelId="{DAF3FAA8-2BB8-4D7B-AFAC-F52E798493D6}" type="pres">
      <dgm:prSet presAssocID="{20E176B6-2766-48D1-B4A0-BACD2DC91462}" presName="sp" presStyleCnt="0"/>
      <dgm:spPr/>
    </dgm:pt>
    <dgm:pt modelId="{148A2519-1EDD-46BE-A227-6FA386A57974}" type="pres">
      <dgm:prSet presAssocID="{9AC1FD2D-EBBD-4A06-972D-FE937C5A388B}" presName="composite" presStyleCnt="0"/>
      <dgm:spPr/>
    </dgm:pt>
    <dgm:pt modelId="{311B8078-FD54-4102-94DD-C20250471A47}" type="pres">
      <dgm:prSet presAssocID="{9AC1FD2D-EBBD-4A06-972D-FE937C5A388B}" presName="parentText" presStyleLbl="alignNode1" presStyleIdx="2" presStyleCnt="5">
        <dgm:presLayoutVars>
          <dgm:chMax val="1"/>
          <dgm:bulletEnabled val="1"/>
        </dgm:presLayoutVars>
      </dgm:prSet>
      <dgm:spPr/>
    </dgm:pt>
    <dgm:pt modelId="{874806CE-C8FC-42DE-B5B0-F771228C8F86}" type="pres">
      <dgm:prSet presAssocID="{9AC1FD2D-EBBD-4A06-972D-FE937C5A388B}" presName="descendantText" presStyleLbl="alignAcc1" presStyleIdx="2" presStyleCnt="5">
        <dgm:presLayoutVars>
          <dgm:bulletEnabled val="1"/>
        </dgm:presLayoutVars>
      </dgm:prSet>
      <dgm:spPr/>
    </dgm:pt>
    <dgm:pt modelId="{7EC91241-2A8D-4204-8961-CFE525A46A89}" type="pres">
      <dgm:prSet presAssocID="{5DAE6EC2-36F7-47EC-9554-E0157C889F8A}" presName="sp" presStyleCnt="0"/>
      <dgm:spPr/>
    </dgm:pt>
    <dgm:pt modelId="{5D61E4FD-93AD-4A5C-AB0E-8FCBEC06CE06}" type="pres">
      <dgm:prSet presAssocID="{5659CCE2-5DBE-4033-BC4C-C8FA24D59B29}" presName="composite" presStyleCnt="0"/>
      <dgm:spPr/>
    </dgm:pt>
    <dgm:pt modelId="{E236CE76-1E14-4D0C-A5A4-8939F8B87FD5}" type="pres">
      <dgm:prSet presAssocID="{5659CCE2-5DBE-4033-BC4C-C8FA24D59B29}" presName="parentText" presStyleLbl="alignNode1" presStyleIdx="3" presStyleCnt="5">
        <dgm:presLayoutVars>
          <dgm:chMax val="1"/>
          <dgm:bulletEnabled val="1"/>
        </dgm:presLayoutVars>
      </dgm:prSet>
      <dgm:spPr/>
    </dgm:pt>
    <dgm:pt modelId="{60CA4BFF-3F15-4C04-B824-C7FE0CE44819}" type="pres">
      <dgm:prSet presAssocID="{5659CCE2-5DBE-4033-BC4C-C8FA24D59B29}" presName="descendantText" presStyleLbl="alignAcc1" presStyleIdx="3" presStyleCnt="5">
        <dgm:presLayoutVars>
          <dgm:bulletEnabled val="1"/>
        </dgm:presLayoutVars>
      </dgm:prSet>
      <dgm:spPr/>
    </dgm:pt>
    <dgm:pt modelId="{2C21ED0F-0C2B-4A07-90AC-9A10970C13AC}" type="pres">
      <dgm:prSet presAssocID="{C9A9555D-53AA-4C91-900E-DB37D0878917}" presName="sp" presStyleCnt="0"/>
      <dgm:spPr/>
    </dgm:pt>
    <dgm:pt modelId="{5DD4E100-734F-43B7-B796-595FEBE94F92}" type="pres">
      <dgm:prSet presAssocID="{29384E24-9C13-4EC5-9A23-13F3F9E5C05F}" presName="composite" presStyleCnt="0"/>
      <dgm:spPr/>
    </dgm:pt>
    <dgm:pt modelId="{6027D72D-EEF9-45A5-9EF2-46FA04D545FF}" type="pres">
      <dgm:prSet presAssocID="{29384E24-9C13-4EC5-9A23-13F3F9E5C05F}" presName="parentText" presStyleLbl="alignNode1" presStyleIdx="4" presStyleCnt="5">
        <dgm:presLayoutVars>
          <dgm:chMax val="1"/>
          <dgm:bulletEnabled val="1"/>
        </dgm:presLayoutVars>
      </dgm:prSet>
      <dgm:spPr/>
    </dgm:pt>
    <dgm:pt modelId="{B8D992C6-373D-4156-87C1-D85D82E55A36}" type="pres">
      <dgm:prSet presAssocID="{29384E24-9C13-4EC5-9A23-13F3F9E5C05F}" presName="descendantText" presStyleLbl="alignAcc1" presStyleIdx="4" presStyleCnt="5" custScaleX="114770" custScaleY="164639">
        <dgm:presLayoutVars>
          <dgm:bulletEnabled val="1"/>
        </dgm:presLayoutVars>
      </dgm:prSet>
      <dgm:spPr/>
    </dgm:pt>
  </dgm:ptLst>
  <dgm:cxnLst>
    <dgm:cxn modelId="{E6684400-3644-4793-9794-EAF07FAB944B}" type="presOf" srcId="{A5F3F9E8-B48F-4871-A74F-1613F0728441}" destId="{60CA4BFF-3F15-4C04-B824-C7FE0CE44819}" srcOrd="0" destOrd="0" presId="urn:microsoft.com/office/officeart/2005/8/layout/chevron2"/>
    <dgm:cxn modelId="{2C6FAE04-F9E4-42CC-94F8-0A871AE6F3D4}" srcId="{C18DE893-60E6-4A2F-8A6E-52961C62F307}" destId="{5659CCE2-5DBE-4033-BC4C-C8FA24D59B29}" srcOrd="3" destOrd="0" parTransId="{EC36F369-AFC7-4E29-B48F-F07CDAC2D8D5}" sibTransId="{C9A9555D-53AA-4C91-900E-DB37D0878917}"/>
    <dgm:cxn modelId="{3BD50F09-B5FB-4EBC-8A51-6032C77B0A0D}" type="presOf" srcId="{29384E24-9C13-4EC5-9A23-13F3F9E5C05F}" destId="{6027D72D-EEF9-45A5-9EF2-46FA04D545FF}" srcOrd="0" destOrd="0" presId="urn:microsoft.com/office/officeart/2005/8/layout/chevron2"/>
    <dgm:cxn modelId="{05D91C19-0C38-4105-B421-C618DB25C79D}" srcId="{C18DE893-60E6-4A2F-8A6E-52961C62F307}" destId="{A1F4B27A-A0D2-43C1-B132-1FA9A362110F}" srcOrd="1" destOrd="0" parTransId="{725AD2A7-5CC3-4ECA-9E61-D3B58B933216}" sibTransId="{20E176B6-2766-48D1-B4A0-BACD2DC91462}"/>
    <dgm:cxn modelId="{D72D985B-6457-4AA0-BF5C-0A3D562D6639}" srcId="{D1AE7C19-BB95-450D-84E1-BF946A82A7EA}" destId="{A6A20F64-2884-4221-A45B-D675AB737FA1}" srcOrd="0" destOrd="0" parTransId="{D5474AA6-1A8D-409C-B6B9-6C9D1CCF2756}" sibTransId="{67782441-65F8-4F4E-8844-C495BF17EE32}"/>
    <dgm:cxn modelId="{0E2A8464-4FDE-4F9E-8C89-4E6F3D871B86}" srcId="{9AC1FD2D-EBBD-4A06-972D-FE937C5A388B}" destId="{07C58AA4-BBD8-4B90-B6FD-CCFC14473B2D}" srcOrd="0" destOrd="0" parTransId="{48138C8C-0621-4006-A4E1-19CC2A3E0098}" sibTransId="{2E5F66A1-F0F0-4BE0-B157-03F5152FEFF5}"/>
    <dgm:cxn modelId="{63F92D66-4632-4600-9543-FB9543D50352}" type="presOf" srcId="{A6A20F64-2884-4221-A45B-D675AB737FA1}" destId="{5FCA89FF-1E14-48B3-A63C-4B989EDD0DF7}" srcOrd="0" destOrd="0" presId="urn:microsoft.com/office/officeart/2005/8/layout/chevron2"/>
    <dgm:cxn modelId="{DA3D9D6B-C49D-4123-8684-E6436EA3B4D7}" srcId="{C18DE893-60E6-4A2F-8A6E-52961C62F307}" destId="{D1AE7C19-BB95-450D-84E1-BF946A82A7EA}" srcOrd="0" destOrd="0" parTransId="{64B2C5FA-3DC1-445B-8BF5-F69CDA93CE3C}" sibTransId="{38DB740B-0551-46F2-80A8-05D4A8A62DDA}"/>
    <dgm:cxn modelId="{17F1C882-976E-4990-B8BE-F72FE6C41A5B}" srcId="{5659CCE2-5DBE-4033-BC4C-C8FA24D59B29}" destId="{A5F3F9E8-B48F-4871-A74F-1613F0728441}" srcOrd="0" destOrd="0" parTransId="{D56359F9-144F-4F6A-AED8-BC5FED49AE90}" sibTransId="{5BC6A900-D2DF-451B-BABE-E4A809094A6A}"/>
    <dgm:cxn modelId="{CC0A1286-2876-410C-ADD9-246665C25C2A}" srcId="{C18DE893-60E6-4A2F-8A6E-52961C62F307}" destId="{29384E24-9C13-4EC5-9A23-13F3F9E5C05F}" srcOrd="4" destOrd="0" parTransId="{554340F6-251C-4E9F-AF04-A80F672559B0}" sibTransId="{5C0EFC53-3B94-405F-9C20-0F59A3E7A22A}"/>
    <dgm:cxn modelId="{F58B8489-243F-4EDF-8B36-F6ED68DD97E0}" type="presOf" srcId="{9AC1FD2D-EBBD-4A06-972D-FE937C5A388B}" destId="{311B8078-FD54-4102-94DD-C20250471A47}" srcOrd="0" destOrd="0" presId="urn:microsoft.com/office/officeart/2005/8/layout/chevron2"/>
    <dgm:cxn modelId="{3DEF748B-5D0F-4F06-B6CF-E16FAF2CFFCF}" srcId="{C18DE893-60E6-4A2F-8A6E-52961C62F307}" destId="{9AC1FD2D-EBBD-4A06-972D-FE937C5A388B}" srcOrd="2" destOrd="0" parTransId="{B8988B76-0728-48D2-B636-96A3AE6EA7EB}" sibTransId="{5DAE6EC2-36F7-47EC-9554-E0157C889F8A}"/>
    <dgm:cxn modelId="{5A78168E-76C0-4C78-B4C4-D9F7DA083B53}" type="presOf" srcId="{5659CCE2-5DBE-4033-BC4C-C8FA24D59B29}" destId="{E236CE76-1E14-4D0C-A5A4-8939F8B87FD5}" srcOrd="0" destOrd="0" presId="urn:microsoft.com/office/officeart/2005/8/layout/chevron2"/>
    <dgm:cxn modelId="{E1571AA5-C245-462C-93A4-3DEB997469FE}" type="presOf" srcId="{A1F4B27A-A0D2-43C1-B132-1FA9A362110F}" destId="{F5B29297-7D8A-43F3-89EB-E6CEB25DB0D4}" srcOrd="0" destOrd="0" presId="urn:microsoft.com/office/officeart/2005/8/layout/chevron2"/>
    <dgm:cxn modelId="{FC4BB3A9-F7B4-45D7-AC79-EA120CB2CE09}" type="presOf" srcId="{D1AE7C19-BB95-450D-84E1-BF946A82A7EA}" destId="{CF882662-27CC-428C-B666-029D4FEDFACA}" srcOrd="0" destOrd="0" presId="urn:microsoft.com/office/officeart/2005/8/layout/chevron2"/>
    <dgm:cxn modelId="{5F5539AC-652D-4F95-A72B-31871E4792B6}" srcId="{A1F4B27A-A0D2-43C1-B132-1FA9A362110F}" destId="{9945A349-AEB1-4C9C-B428-AB890C663C6B}" srcOrd="0" destOrd="0" parTransId="{DF622091-8E43-4734-8D00-A4446F2427BF}" sibTransId="{189452B4-A7BA-4A0F-BA2C-18349FF1A90A}"/>
    <dgm:cxn modelId="{06E727AD-377C-4407-B5DE-55DF31DE5DD3}" type="presOf" srcId="{C18DE893-60E6-4A2F-8A6E-52961C62F307}" destId="{F4337CFB-EE27-416E-8990-42E30A0638FD}" srcOrd="0" destOrd="0" presId="urn:microsoft.com/office/officeart/2005/8/layout/chevron2"/>
    <dgm:cxn modelId="{086C19E4-7C0B-409F-96B2-D072379B473D}" type="presOf" srcId="{8F30A515-7F40-4F18-BE25-7938CEB04273}" destId="{B8D992C6-373D-4156-87C1-D85D82E55A36}" srcOrd="0" destOrd="0" presId="urn:microsoft.com/office/officeart/2005/8/layout/chevron2"/>
    <dgm:cxn modelId="{1F60C7EB-AF20-4942-998D-80F0D8356D98}" type="presOf" srcId="{9945A349-AEB1-4C9C-B428-AB890C663C6B}" destId="{FB492B81-552F-4F14-834D-D9676C1543B9}" srcOrd="0" destOrd="0" presId="urn:microsoft.com/office/officeart/2005/8/layout/chevron2"/>
    <dgm:cxn modelId="{1C62EFF7-B919-4FAA-8DBB-06E44E8DFC86}" type="presOf" srcId="{07C58AA4-BBD8-4B90-B6FD-CCFC14473B2D}" destId="{874806CE-C8FC-42DE-B5B0-F771228C8F86}" srcOrd="0" destOrd="0" presId="urn:microsoft.com/office/officeart/2005/8/layout/chevron2"/>
    <dgm:cxn modelId="{A75F71FC-EA07-4341-B66E-FF0BE077E73B}" srcId="{29384E24-9C13-4EC5-9A23-13F3F9E5C05F}" destId="{8F30A515-7F40-4F18-BE25-7938CEB04273}" srcOrd="0" destOrd="0" parTransId="{DF6ED955-4629-40E6-A8B5-85FC5C20907B}" sibTransId="{B46A463B-0B39-4542-9956-E120D1900217}"/>
    <dgm:cxn modelId="{93E74A8E-0CB0-4594-995E-0EA9A17CC4AF}" type="presParOf" srcId="{F4337CFB-EE27-416E-8990-42E30A0638FD}" destId="{C805B669-2ACA-4DFB-8EC4-3CE8F249D6CA}" srcOrd="0" destOrd="0" presId="urn:microsoft.com/office/officeart/2005/8/layout/chevron2"/>
    <dgm:cxn modelId="{E671852A-5F63-47FF-9168-1883EC135973}" type="presParOf" srcId="{C805B669-2ACA-4DFB-8EC4-3CE8F249D6CA}" destId="{CF882662-27CC-428C-B666-029D4FEDFACA}" srcOrd="0" destOrd="0" presId="urn:microsoft.com/office/officeart/2005/8/layout/chevron2"/>
    <dgm:cxn modelId="{F1682A84-0CB4-4DAE-A8E7-144B3D0DC8AD}" type="presParOf" srcId="{C805B669-2ACA-4DFB-8EC4-3CE8F249D6CA}" destId="{5FCA89FF-1E14-48B3-A63C-4B989EDD0DF7}" srcOrd="1" destOrd="0" presId="urn:microsoft.com/office/officeart/2005/8/layout/chevron2"/>
    <dgm:cxn modelId="{AB6DD85F-1483-4FBA-886C-687257EC1937}" type="presParOf" srcId="{F4337CFB-EE27-416E-8990-42E30A0638FD}" destId="{C47ADA22-4352-49CE-806F-8C804765468C}" srcOrd="1" destOrd="0" presId="urn:microsoft.com/office/officeart/2005/8/layout/chevron2"/>
    <dgm:cxn modelId="{4EEFF2CD-9CE8-420E-B166-391D0B107933}" type="presParOf" srcId="{F4337CFB-EE27-416E-8990-42E30A0638FD}" destId="{EA3A39F5-31EC-4698-99C7-E3BD829E906C}" srcOrd="2" destOrd="0" presId="urn:microsoft.com/office/officeart/2005/8/layout/chevron2"/>
    <dgm:cxn modelId="{77DF6C71-C037-4002-A855-E4D2B63D6FF2}" type="presParOf" srcId="{EA3A39F5-31EC-4698-99C7-E3BD829E906C}" destId="{F5B29297-7D8A-43F3-89EB-E6CEB25DB0D4}" srcOrd="0" destOrd="0" presId="urn:microsoft.com/office/officeart/2005/8/layout/chevron2"/>
    <dgm:cxn modelId="{70C89AE3-6BB9-4444-9D37-8ED17A313594}" type="presParOf" srcId="{EA3A39F5-31EC-4698-99C7-E3BD829E906C}" destId="{FB492B81-552F-4F14-834D-D9676C1543B9}" srcOrd="1" destOrd="0" presId="urn:microsoft.com/office/officeart/2005/8/layout/chevron2"/>
    <dgm:cxn modelId="{46CCCC11-BAA4-46C8-BC3A-276CF53522FD}" type="presParOf" srcId="{F4337CFB-EE27-416E-8990-42E30A0638FD}" destId="{DAF3FAA8-2BB8-4D7B-AFAC-F52E798493D6}" srcOrd="3" destOrd="0" presId="urn:microsoft.com/office/officeart/2005/8/layout/chevron2"/>
    <dgm:cxn modelId="{9BC525C6-7D7F-4D8B-B461-D3057B146512}" type="presParOf" srcId="{F4337CFB-EE27-416E-8990-42E30A0638FD}" destId="{148A2519-1EDD-46BE-A227-6FA386A57974}" srcOrd="4" destOrd="0" presId="urn:microsoft.com/office/officeart/2005/8/layout/chevron2"/>
    <dgm:cxn modelId="{0CF675B6-86DA-41F4-82B9-87C3797CA292}" type="presParOf" srcId="{148A2519-1EDD-46BE-A227-6FA386A57974}" destId="{311B8078-FD54-4102-94DD-C20250471A47}" srcOrd="0" destOrd="0" presId="urn:microsoft.com/office/officeart/2005/8/layout/chevron2"/>
    <dgm:cxn modelId="{4FC871E6-E8BB-485B-945D-D726FCEDE3EE}" type="presParOf" srcId="{148A2519-1EDD-46BE-A227-6FA386A57974}" destId="{874806CE-C8FC-42DE-B5B0-F771228C8F86}" srcOrd="1" destOrd="0" presId="urn:microsoft.com/office/officeart/2005/8/layout/chevron2"/>
    <dgm:cxn modelId="{05BC87DD-A4DC-4400-B9E3-06AD68AB1B5D}" type="presParOf" srcId="{F4337CFB-EE27-416E-8990-42E30A0638FD}" destId="{7EC91241-2A8D-4204-8961-CFE525A46A89}" srcOrd="5" destOrd="0" presId="urn:microsoft.com/office/officeart/2005/8/layout/chevron2"/>
    <dgm:cxn modelId="{4EA935ED-BA49-4B47-BA00-BDE7E133E35E}" type="presParOf" srcId="{F4337CFB-EE27-416E-8990-42E30A0638FD}" destId="{5D61E4FD-93AD-4A5C-AB0E-8FCBEC06CE06}" srcOrd="6" destOrd="0" presId="urn:microsoft.com/office/officeart/2005/8/layout/chevron2"/>
    <dgm:cxn modelId="{B2072808-4D69-4AF8-AF90-44E15E485CD6}" type="presParOf" srcId="{5D61E4FD-93AD-4A5C-AB0E-8FCBEC06CE06}" destId="{E236CE76-1E14-4D0C-A5A4-8939F8B87FD5}" srcOrd="0" destOrd="0" presId="urn:microsoft.com/office/officeart/2005/8/layout/chevron2"/>
    <dgm:cxn modelId="{05B9A4F9-239C-4820-919E-3B4CCC7AE1C1}" type="presParOf" srcId="{5D61E4FD-93AD-4A5C-AB0E-8FCBEC06CE06}" destId="{60CA4BFF-3F15-4C04-B824-C7FE0CE44819}" srcOrd="1" destOrd="0" presId="urn:microsoft.com/office/officeart/2005/8/layout/chevron2"/>
    <dgm:cxn modelId="{34F0A92B-06A6-4929-A80F-A865F77B958C}" type="presParOf" srcId="{F4337CFB-EE27-416E-8990-42E30A0638FD}" destId="{2C21ED0F-0C2B-4A07-90AC-9A10970C13AC}" srcOrd="7" destOrd="0" presId="urn:microsoft.com/office/officeart/2005/8/layout/chevron2"/>
    <dgm:cxn modelId="{CF2D18AE-6454-4ED3-AF98-ECED80F2F98E}" type="presParOf" srcId="{F4337CFB-EE27-416E-8990-42E30A0638FD}" destId="{5DD4E100-734F-43B7-B796-595FEBE94F92}" srcOrd="8" destOrd="0" presId="urn:microsoft.com/office/officeart/2005/8/layout/chevron2"/>
    <dgm:cxn modelId="{6C2ECE30-BB4D-4CB7-B1C4-52B0DBAEFADB}" type="presParOf" srcId="{5DD4E100-734F-43B7-B796-595FEBE94F92}" destId="{6027D72D-EEF9-45A5-9EF2-46FA04D545FF}" srcOrd="0" destOrd="0" presId="urn:microsoft.com/office/officeart/2005/8/layout/chevron2"/>
    <dgm:cxn modelId="{80153A12-AC88-4626-A375-AA7A1FDAD2E6}" type="presParOf" srcId="{5DD4E100-734F-43B7-B796-595FEBE94F92}" destId="{B8D992C6-373D-4156-87C1-D85D82E55A36}"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B4AFFB3-0A5F-4BDC-A9A3-77F9386FB3DF}" type="doc">
      <dgm:prSet loTypeId="urn:microsoft.com/office/officeart/2005/8/layout/chevron2" loCatId="process" qsTypeId="urn:microsoft.com/office/officeart/2005/8/quickstyle/3d1" qsCatId="3D" csTypeId="urn:microsoft.com/office/officeart/2005/8/colors/colorful4" csCatId="colorful" phldr="1"/>
      <dgm:spPr/>
      <dgm:t>
        <a:bodyPr/>
        <a:lstStyle/>
        <a:p>
          <a:endParaRPr lang="en-IN"/>
        </a:p>
      </dgm:t>
    </dgm:pt>
    <dgm:pt modelId="{944B0C24-EBE7-49D5-A9C9-E5A345DAD324}">
      <dgm:prSet custT="1"/>
      <dgm:spPr/>
      <dgm:t>
        <a:bodyPr/>
        <a:lstStyle/>
        <a:p>
          <a:pPr rtl="0"/>
          <a:r>
            <a:rPr lang="en-US" sz="2200" b="1" dirty="0">
              <a:latin typeface="Times New Roman" panose="02020603050405020304" pitchFamily="18" charset="0"/>
              <a:cs typeface="Times New Roman" panose="02020603050405020304" pitchFamily="18" charset="0"/>
            </a:rPr>
            <a:t>I</a:t>
          </a:r>
          <a:endParaRPr lang="en-IN" sz="2200" b="1" dirty="0">
            <a:latin typeface="Times New Roman" panose="02020603050405020304" pitchFamily="18" charset="0"/>
            <a:cs typeface="Times New Roman" panose="02020603050405020304" pitchFamily="18" charset="0"/>
          </a:endParaRPr>
        </a:p>
      </dgm:t>
    </dgm:pt>
    <dgm:pt modelId="{F05AA1AC-0D3E-4D14-9DA3-1926D66ECE8B}" type="parTrans" cxnId="{F267F5A2-3E43-4EAC-B605-11ED6E5E5732}">
      <dgm:prSet/>
      <dgm:spPr/>
      <dgm:t>
        <a:bodyPr/>
        <a:lstStyle/>
        <a:p>
          <a:endParaRPr lang="en-IN" sz="2200" b="1"/>
        </a:p>
      </dgm:t>
    </dgm:pt>
    <dgm:pt modelId="{A041DD90-8095-4DF5-8C04-0C0A94AFB054}" type="sibTrans" cxnId="{F267F5A2-3E43-4EAC-B605-11ED6E5E5732}">
      <dgm:prSet/>
      <dgm:spPr/>
      <dgm:t>
        <a:bodyPr/>
        <a:lstStyle/>
        <a:p>
          <a:endParaRPr lang="en-IN" sz="2200" b="1"/>
        </a:p>
      </dgm:t>
    </dgm:pt>
    <dgm:pt modelId="{D0A0CC57-A02B-43CF-A5EF-9ECC1EFB2481}">
      <dgm:prSet custT="1"/>
      <dgm:spPr/>
      <dgm:t>
        <a:bodyPr/>
        <a:lstStyle/>
        <a:p>
          <a:pPr rtl="0"/>
          <a:r>
            <a:rPr lang="en-US" sz="2200" b="1" dirty="0">
              <a:latin typeface="Times New Roman" panose="02020603050405020304" pitchFamily="18" charset="0"/>
              <a:cs typeface="Times New Roman" panose="02020603050405020304" pitchFamily="18" charset="0"/>
            </a:rPr>
            <a:t>II</a:t>
          </a:r>
          <a:endParaRPr lang="en-IN" sz="2200" b="1" dirty="0">
            <a:latin typeface="Times New Roman" panose="02020603050405020304" pitchFamily="18" charset="0"/>
            <a:cs typeface="Times New Roman" panose="02020603050405020304" pitchFamily="18" charset="0"/>
          </a:endParaRPr>
        </a:p>
      </dgm:t>
    </dgm:pt>
    <dgm:pt modelId="{8F5AE5D4-D4D7-4833-B93A-AEA3B53D0052}" type="parTrans" cxnId="{606D1973-5DE4-4EAB-A08C-7F815B74F970}">
      <dgm:prSet/>
      <dgm:spPr/>
      <dgm:t>
        <a:bodyPr/>
        <a:lstStyle/>
        <a:p>
          <a:endParaRPr lang="en-IN" sz="2200" b="1"/>
        </a:p>
      </dgm:t>
    </dgm:pt>
    <dgm:pt modelId="{8A888C82-4DE4-43B9-AA70-56C4A524BBFD}" type="sibTrans" cxnId="{606D1973-5DE4-4EAB-A08C-7F815B74F970}">
      <dgm:prSet/>
      <dgm:spPr/>
      <dgm:t>
        <a:bodyPr/>
        <a:lstStyle/>
        <a:p>
          <a:endParaRPr lang="en-IN" sz="2200" b="1"/>
        </a:p>
      </dgm:t>
    </dgm:pt>
    <dgm:pt modelId="{E8A81BA0-6209-4A50-B39C-E7915CD1D03E}">
      <dgm:prSet custT="1"/>
      <dgm:spPr/>
      <dgm:t>
        <a:bodyPr/>
        <a:lstStyle/>
        <a:p>
          <a:pPr rtl="0"/>
          <a:r>
            <a:rPr lang="en-US" sz="2200" b="1" dirty="0">
              <a:latin typeface="Times New Roman" panose="02020603050405020304" pitchFamily="18" charset="0"/>
              <a:cs typeface="Times New Roman" panose="02020603050405020304" pitchFamily="18" charset="0"/>
            </a:rPr>
            <a:t>Warn - Give Choices: Move alone to front / Time out of 20 min</a:t>
          </a:r>
          <a:endParaRPr lang="en-IN" sz="2200" b="1" dirty="0">
            <a:latin typeface="Times New Roman" panose="02020603050405020304" pitchFamily="18" charset="0"/>
            <a:cs typeface="Times New Roman" panose="02020603050405020304" pitchFamily="18" charset="0"/>
          </a:endParaRPr>
        </a:p>
      </dgm:t>
    </dgm:pt>
    <dgm:pt modelId="{0FE0A350-FD7C-432A-9BA7-3C51F843B238}" type="parTrans" cxnId="{EFED238D-02AE-4C41-AADC-DF942EEE048A}">
      <dgm:prSet/>
      <dgm:spPr/>
      <dgm:t>
        <a:bodyPr/>
        <a:lstStyle/>
        <a:p>
          <a:endParaRPr lang="en-IN" sz="2200" b="1"/>
        </a:p>
      </dgm:t>
    </dgm:pt>
    <dgm:pt modelId="{0B86C8DD-889A-4685-AE1A-3F20B71A2F30}" type="sibTrans" cxnId="{EFED238D-02AE-4C41-AADC-DF942EEE048A}">
      <dgm:prSet/>
      <dgm:spPr/>
      <dgm:t>
        <a:bodyPr/>
        <a:lstStyle/>
        <a:p>
          <a:endParaRPr lang="en-IN" sz="2200" b="1"/>
        </a:p>
      </dgm:t>
    </dgm:pt>
    <dgm:pt modelId="{19ABBEE5-D10E-4D78-978D-6E005566ACE0}">
      <dgm:prSet custT="1"/>
      <dgm:spPr/>
      <dgm:t>
        <a:bodyPr/>
        <a:lstStyle/>
        <a:p>
          <a:pPr rtl="0"/>
          <a:r>
            <a:rPr lang="en-US" sz="2200" b="1" dirty="0">
              <a:latin typeface="Times New Roman" panose="02020603050405020304" pitchFamily="18" charset="0"/>
              <a:cs typeface="Times New Roman" panose="02020603050405020304" pitchFamily="18" charset="0"/>
            </a:rPr>
            <a:t>III</a:t>
          </a:r>
          <a:endParaRPr lang="en-IN" sz="2200" b="1" dirty="0">
            <a:latin typeface="Times New Roman" panose="02020603050405020304" pitchFamily="18" charset="0"/>
            <a:cs typeface="Times New Roman" panose="02020603050405020304" pitchFamily="18" charset="0"/>
          </a:endParaRPr>
        </a:p>
      </dgm:t>
    </dgm:pt>
    <dgm:pt modelId="{7BE5A9D1-EF6C-4098-BAE0-73968A723D47}" type="parTrans" cxnId="{958EBBD9-E9C4-4A8D-B980-02B3DF117B66}">
      <dgm:prSet/>
      <dgm:spPr/>
      <dgm:t>
        <a:bodyPr/>
        <a:lstStyle/>
        <a:p>
          <a:endParaRPr lang="en-IN" sz="2200" b="1"/>
        </a:p>
      </dgm:t>
    </dgm:pt>
    <dgm:pt modelId="{7A142FA5-5B57-44D7-8445-A0A5B57F2C20}" type="sibTrans" cxnId="{958EBBD9-E9C4-4A8D-B980-02B3DF117B66}">
      <dgm:prSet/>
      <dgm:spPr/>
      <dgm:t>
        <a:bodyPr/>
        <a:lstStyle/>
        <a:p>
          <a:endParaRPr lang="en-IN" sz="2200" b="1"/>
        </a:p>
      </dgm:t>
    </dgm:pt>
    <dgm:pt modelId="{965BB86C-04F2-4D4A-95AE-A4223A52D80B}">
      <dgm:prSet custT="1"/>
      <dgm:spPr/>
      <dgm:t>
        <a:bodyPr/>
        <a:lstStyle/>
        <a:p>
          <a:pPr rtl="0"/>
          <a:r>
            <a:rPr lang="en-US" sz="2200" b="1" dirty="0">
              <a:latin typeface="Times New Roman" panose="02020603050405020304" pitchFamily="18" charset="0"/>
              <a:cs typeface="Times New Roman" panose="02020603050405020304" pitchFamily="18" charset="0"/>
            </a:rPr>
            <a:t>IV</a:t>
          </a:r>
          <a:endParaRPr lang="en-IN" sz="2200" b="1" dirty="0">
            <a:latin typeface="Times New Roman" panose="02020603050405020304" pitchFamily="18" charset="0"/>
            <a:cs typeface="Times New Roman" panose="02020603050405020304" pitchFamily="18" charset="0"/>
          </a:endParaRPr>
        </a:p>
      </dgm:t>
    </dgm:pt>
    <dgm:pt modelId="{DE1B02A4-A517-4AE8-9A5A-63BA6A371850}" type="parTrans" cxnId="{58DB5335-0903-46FE-97BB-2A6154A6232A}">
      <dgm:prSet/>
      <dgm:spPr/>
      <dgm:t>
        <a:bodyPr/>
        <a:lstStyle/>
        <a:p>
          <a:endParaRPr lang="en-IN" sz="2200" b="1"/>
        </a:p>
      </dgm:t>
    </dgm:pt>
    <dgm:pt modelId="{3D8CC0B5-CF8F-4A09-9C8B-665CF134E844}" type="sibTrans" cxnId="{58DB5335-0903-46FE-97BB-2A6154A6232A}">
      <dgm:prSet/>
      <dgm:spPr/>
      <dgm:t>
        <a:bodyPr/>
        <a:lstStyle/>
        <a:p>
          <a:endParaRPr lang="en-IN" sz="2200" b="1"/>
        </a:p>
      </dgm:t>
    </dgm:pt>
    <dgm:pt modelId="{73A355F2-1969-40D4-B276-964A9E413096}">
      <dgm:prSet custT="1"/>
      <dgm:spPr/>
      <dgm:t>
        <a:bodyPr/>
        <a:lstStyle/>
        <a:p>
          <a:pPr rtl="0"/>
          <a:r>
            <a:rPr lang="en-US" sz="2200" b="1" dirty="0">
              <a:latin typeface="Times New Roman" panose="02020603050405020304" pitchFamily="18" charset="0"/>
              <a:cs typeface="Times New Roman" panose="02020603050405020304" pitchFamily="18" charset="0"/>
            </a:rPr>
            <a:t>V</a:t>
          </a:r>
          <a:endParaRPr lang="en-IN" sz="2200" b="1" dirty="0">
            <a:latin typeface="Times New Roman" panose="02020603050405020304" pitchFamily="18" charset="0"/>
            <a:cs typeface="Times New Roman" panose="02020603050405020304" pitchFamily="18" charset="0"/>
          </a:endParaRPr>
        </a:p>
      </dgm:t>
    </dgm:pt>
    <dgm:pt modelId="{17C43BE1-F671-4C80-9C7C-980DAC833120}" type="parTrans" cxnId="{1B8609D0-18AD-4131-A5A9-54B20420184D}">
      <dgm:prSet/>
      <dgm:spPr/>
      <dgm:t>
        <a:bodyPr/>
        <a:lstStyle/>
        <a:p>
          <a:endParaRPr lang="en-IN" sz="2200" b="1"/>
        </a:p>
      </dgm:t>
    </dgm:pt>
    <dgm:pt modelId="{A9660978-AE0E-4481-8155-538438CF3857}" type="sibTrans" cxnId="{1B8609D0-18AD-4131-A5A9-54B20420184D}">
      <dgm:prSet/>
      <dgm:spPr/>
      <dgm:t>
        <a:bodyPr/>
        <a:lstStyle/>
        <a:p>
          <a:endParaRPr lang="en-IN" sz="2200" b="1"/>
        </a:p>
      </dgm:t>
    </dgm:pt>
    <dgm:pt modelId="{CC396619-06C9-4FD5-A19D-AD07818E9A5E}">
      <dgm:prSet custT="1"/>
      <dgm:spPr/>
      <dgm:t>
        <a:bodyPr/>
        <a:lstStyle/>
        <a:p>
          <a:pPr rtl="0"/>
          <a:r>
            <a:rPr lang="en-US" sz="2200" b="1" dirty="0">
              <a:latin typeface="Times New Roman" panose="02020603050405020304" pitchFamily="18" charset="0"/>
              <a:cs typeface="Times New Roman" panose="02020603050405020304" pitchFamily="18" charset="0"/>
            </a:rPr>
            <a:t>Rohan to be involved in framing rules of the classroom</a:t>
          </a:r>
          <a:endParaRPr lang="en-IN" sz="2200" b="1" dirty="0">
            <a:latin typeface="Times New Roman" panose="02020603050405020304" pitchFamily="18" charset="0"/>
            <a:cs typeface="Times New Roman" panose="02020603050405020304" pitchFamily="18" charset="0"/>
          </a:endParaRPr>
        </a:p>
      </dgm:t>
    </dgm:pt>
    <dgm:pt modelId="{FCDCC82D-F89A-4E5F-8F2A-A087ED20E2CC}" type="parTrans" cxnId="{D3592EBA-831B-4D34-B01E-76B56EDCDBD0}">
      <dgm:prSet/>
      <dgm:spPr/>
      <dgm:t>
        <a:bodyPr/>
        <a:lstStyle/>
        <a:p>
          <a:endParaRPr lang="en-IN" sz="2200" b="1"/>
        </a:p>
      </dgm:t>
    </dgm:pt>
    <dgm:pt modelId="{45D6EF24-F3FE-4807-88D2-1F16DEF1D8E6}" type="sibTrans" cxnId="{D3592EBA-831B-4D34-B01E-76B56EDCDBD0}">
      <dgm:prSet/>
      <dgm:spPr/>
      <dgm:t>
        <a:bodyPr/>
        <a:lstStyle/>
        <a:p>
          <a:endParaRPr lang="en-IN" sz="2200" b="1"/>
        </a:p>
      </dgm:t>
    </dgm:pt>
    <dgm:pt modelId="{3575AD38-A5B7-4EF2-AD8E-F77BC5342161}">
      <dgm:prSet custT="1"/>
      <dgm:spPr/>
      <dgm:t>
        <a:bodyPr/>
        <a:lstStyle/>
        <a:p>
          <a:pPr rtl="0"/>
          <a:r>
            <a:rPr lang="en-US" sz="2200" b="1" dirty="0">
              <a:latin typeface="Times New Roman" panose="02020603050405020304" pitchFamily="18" charset="0"/>
              <a:cs typeface="Times New Roman" panose="02020603050405020304" pitchFamily="18" charset="0"/>
            </a:rPr>
            <a:t>Remind him of rules &amp; express trust that he will follow them</a:t>
          </a:r>
          <a:endParaRPr lang="en-IN" sz="2200" b="1" dirty="0">
            <a:latin typeface="Times New Roman" panose="02020603050405020304" pitchFamily="18" charset="0"/>
            <a:cs typeface="Times New Roman" panose="02020603050405020304" pitchFamily="18" charset="0"/>
          </a:endParaRPr>
        </a:p>
      </dgm:t>
    </dgm:pt>
    <dgm:pt modelId="{20CC4C12-2193-4719-9198-2BD0BF02EDA6}" type="parTrans" cxnId="{07E378F8-3B97-4992-85EF-87B468A2EFB1}">
      <dgm:prSet/>
      <dgm:spPr/>
      <dgm:t>
        <a:bodyPr/>
        <a:lstStyle/>
        <a:p>
          <a:endParaRPr lang="en-IN" sz="2200" b="1"/>
        </a:p>
      </dgm:t>
    </dgm:pt>
    <dgm:pt modelId="{5B048AC9-2D6F-4CD5-9C06-AC90DE5A2FA0}" type="sibTrans" cxnId="{07E378F8-3B97-4992-85EF-87B468A2EFB1}">
      <dgm:prSet/>
      <dgm:spPr/>
      <dgm:t>
        <a:bodyPr/>
        <a:lstStyle/>
        <a:p>
          <a:endParaRPr lang="en-IN" sz="2200" b="1"/>
        </a:p>
      </dgm:t>
    </dgm:pt>
    <dgm:pt modelId="{B1A712A7-9544-422F-85F2-8666834DC233}">
      <dgm:prSet custT="1"/>
      <dgm:spPr/>
      <dgm:t>
        <a:bodyPr/>
        <a:lstStyle/>
        <a:p>
          <a:pPr rtl="0"/>
          <a:r>
            <a:rPr lang="en-US" sz="2200" b="1" dirty="0">
              <a:latin typeface="Times New Roman" panose="02020603050405020304" pitchFamily="18" charset="0"/>
              <a:cs typeface="Times New Roman" panose="02020603050405020304" pitchFamily="18" charset="0"/>
            </a:rPr>
            <a:t>Clarify stepped up  consequences  assertively </a:t>
          </a:r>
          <a:endParaRPr lang="en-IN" sz="2200" b="1" dirty="0">
            <a:latin typeface="Times New Roman" panose="02020603050405020304" pitchFamily="18" charset="0"/>
            <a:cs typeface="Times New Roman" panose="02020603050405020304" pitchFamily="18" charset="0"/>
          </a:endParaRPr>
        </a:p>
      </dgm:t>
    </dgm:pt>
    <dgm:pt modelId="{E0CEC4FC-F1A6-427D-B3B5-1A87291CB159}" type="parTrans" cxnId="{18D09EBD-6887-423E-B586-459F349C0C6E}">
      <dgm:prSet/>
      <dgm:spPr/>
      <dgm:t>
        <a:bodyPr/>
        <a:lstStyle/>
        <a:p>
          <a:endParaRPr lang="en-IN" sz="2200" b="1"/>
        </a:p>
      </dgm:t>
    </dgm:pt>
    <dgm:pt modelId="{74D98FD0-1D91-498A-8944-025A5DE10F24}" type="sibTrans" cxnId="{18D09EBD-6887-423E-B586-459F349C0C6E}">
      <dgm:prSet/>
      <dgm:spPr/>
      <dgm:t>
        <a:bodyPr/>
        <a:lstStyle/>
        <a:p>
          <a:endParaRPr lang="en-IN" sz="2200" b="1"/>
        </a:p>
      </dgm:t>
    </dgm:pt>
    <dgm:pt modelId="{5592A793-03A0-4225-9D13-5F1732D4F707}">
      <dgm:prSet custT="1"/>
      <dgm:spPr/>
      <dgm:t>
        <a:bodyPr/>
        <a:lstStyle/>
        <a:p>
          <a:pPr rtl="0"/>
          <a:r>
            <a:rPr lang="en-US" sz="2200" b="1" dirty="0">
              <a:latin typeface="Times New Roman" panose="02020603050405020304" pitchFamily="18" charset="0"/>
              <a:cs typeface="Times New Roman" panose="02020603050405020304" pitchFamily="18" charset="0"/>
            </a:rPr>
            <a:t>Take action firmly after explaining  that he is capable of change</a:t>
          </a:r>
          <a:endParaRPr lang="en-IN" sz="2200" b="1" dirty="0">
            <a:latin typeface="Times New Roman" panose="02020603050405020304" pitchFamily="18" charset="0"/>
            <a:cs typeface="Times New Roman" panose="02020603050405020304" pitchFamily="18" charset="0"/>
          </a:endParaRPr>
        </a:p>
      </dgm:t>
    </dgm:pt>
    <dgm:pt modelId="{EDE51CF7-1A78-4B91-AB16-8768CDD56AB7}" type="parTrans" cxnId="{A2B10D57-0870-4B0E-8AC9-FCBD4FA99A3B}">
      <dgm:prSet/>
      <dgm:spPr/>
      <dgm:t>
        <a:bodyPr/>
        <a:lstStyle/>
        <a:p>
          <a:endParaRPr lang="en-IN" sz="2200" b="1"/>
        </a:p>
      </dgm:t>
    </dgm:pt>
    <dgm:pt modelId="{D49948E4-62C4-4CDD-B5B9-8B3DA62423C5}" type="sibTrans" cxnId="{A2B10D57-0870-4B0E-8AC9-FCBD4FA99A3B}">
      <dgm:prSet/>
      <dgm:spPr/>
      <dgm:t>
        <a:bodyPr/>
        <a:lstStyle/>
        <a:p>
          <a:endParaRPr lang="en-IN" sz="2200" b="1"/>
        </a:p>
      </dgm:t>
    </dgm:pt>
    <dgm:pt modelId="{00A41417-D812-472B-975C-B8ABF3462AD3}">
      <dgm:prSet custT="1"/>
      <dgm:spPr/>
      <dgm:t>
        <a:bodyPr/>
        <a:lstStyle/>
        <a:p>
          <a:pPr rtl="0"/>
          <a:r>
            <a:rPr lang="en-US" sz="2200" b="1" dirty="0">
              <a:latin typeface="Times New Roman" panose="02020603050405020304" pitchFamily="18" charset="0"/>
              <a:cs typeface="Times New Roman" panose="02020603050405020304" pitchFamily="18" charset="0"/>
            </a:rPr>
            <a:t>If he sat quietly for some time, appreciate publicly. </a:t>
          </a:r>
          <a:endParaRPr lang="en-IN" sz="2200" b="1" dirty="0">
            <a:latin typeface="Times New Roman" panose="02020603050405020304" pitchFamily="18" charset="0"/>
            <a:cs typeface="Times New Roman" panose="02020603050405020304" pitchFamily="18" charset="0"/>
          </a:endParaRPr>
        </a:p>
      </dgm:t>
    </dgm:pt>
    <dgm:pt modelId="{6800A1AF-F81A-4DB3-AEB3-3F5AC0F60AF4}" type="parTrans" cxnId="{77074C9F-D6A6-496D-848D-27D87CD871FD}">
      <dgm:prSet/>
      <dgm:spPr/>
      <dgm:t>
        <a:bodyPr/>
        <a:lstStyle/>
        <a:p>
          <a:endParaRPr lang="en-IN" sz="2200" b="1"/>
        </a:p>
      </dgm:t>
    </dgm:pt>
    <dgm:pt modelId="{5D8326A1-B485-4423-B3A0-303A45995981}" type="sibTrans" cxnId="{77074C9F-D6A6-496D-848D-27D87CD871FD}">
      <dgm:prSet/>
      <dgm:spPr/>
      <dgm:t>
        <a:bodyPr/>
        <a:lstStyle/>
        <a:p>
          <a:endParaRPr lang="en-IN" sz="2200" b="1"/>
        </a:p>
      </dgm:t>
    </dgm:pt>
    <dgm:pt modelId="{8AEDB423-14F9-4461-BA8A-05A19561AB74}">
      <dgm:prSet custT="1"/>
      <dgm:spPr/>
      <dgm:t>
        <a:bodyPr/>
        <a:lstStyle/>
        <a:p>
          <a:pPr rtl="0"/>
          <a:r>
            <a:rPr lang="en-US" sz="2200" b="1" dirty="0">
              <a:latin typeface="Times New Roman" panose="02020603050405020304" pitchFamily="18" charset="0"/>
              <a:cs typeface="Times New Roman" panose="02020603050405020304" pitchFamily="18" charset="0"/>
            </a:rPr>
            <a:t>Misbehavior repeats. Repeat the process patiently, firmly</a:t>
          </a:r>
          <a:endParaRPr lang="en-IN" sz="2200" b="1" dirty="0">
            <a:latin typeface="Times New Roman" panose="02020603050405020304" pitchFamily="18" charset="0"/>
            <a:cs typeface="Times New Roman" panose="02020603050405020304" pitchFamily="18" charset="0"/>
          </a:endParaRPr>
        </a:p>
      </dgm:t>
    </dgm:pt>
    <dgm:pt modelId="{90AB476C-ECA3-4AF5-80AE-ABFB70D1837E}" type="parTrans" cxnId="{902C729F-6F41-4EF6-A076-8A4B4A0B979D}">
      <dgm:prSet/>
      <dgm:spPr/>
      <dgm:t>
        <a:bodyPr/>
        <a:lstStyle/>
        <a:p>
          <a:endParaRPr lang="en-IN" sz="2200" b="1"/>
        </a:p>
      </dgm:t>
    </dgm:pt>
    <dgm:pt modelId="{AC26995C-1ABD-4592-A9A1-E64FE311AE2B}" type="sibTrans" cxnId="{902C729F-6F41-4EF6-A076-8A4B4A0B979D}">
      <dgm:prSet/>
      <dgm:spPr/>
      <dgm:t>
        <a:bodyPr/>
        <a:lstStyle/>
        <a:p>
          <a:endParaRPr lang="en-IN" sz="2200" b="1"/>
        </a:p>
      </dgm:t>
    </dgm:pt>
    <dgm:pt modelId="{1758C5A5-FDDB-4E55-8059-81975BCD7FBD}">
      <dgm:prSet custT="1"/>
      <dgm:spPr/>
      <dgm:t>
        <a:bodyPr/>
        <a:lstStyle/>
        <a:p>
          <a:pPr rtl="0"/>
          <a:r>
            <a:rPr lang="en-US" sz="2200" b="1" dirty="0">
              <a:latin typeface="Times New Roman" panose="02020603050405020304" pitchFamily="18" charset="0"/>
              <a:cs typeface="Times New Roman" panose="02020603050405020304" pitchFamily="18" charset="0"/>
            </a:rPr>
            <a:t>If he has other talents, good deeds, praise specifically.</a:t>
          </a:r>
          <a:endParaRPr lang="en-IN" sz="2200" b="1" dirty="0">
            <a:latin typeface="Times New Roman" panose="02020603050405020304" pitchFamily="18" charset="0"/>
            <a:cs typeface="Times New Roman" panose="02020603050405020304" pitchFamily="18" charset="0"/>
          </a:endParaRPr>
        </a:p>
      </dgm:t>
    </dgm:pt>
    <dgm:pt modelId="{72A0D62F-FB72-4000-B04D-267ACAC54F0C}" type="parTrans" cxnId="{8C0911E5-D283-4F99-B732-831F004609FD}">
      <dgm:prSet/>
      <dgm:spPr/>
      <dgm:t>
        <a:bodyPr/>
        <a:lstStyle/>
        <a:p>
          <a:endParaRPr lang="en-IN" sz="2200"/>
        </a:p>
      </dgm:t>
    </dgm:pt>
    <dgm:pt modelId="{51A771A3-2824-4907-A7B9-CB55402A3CDA}" type="sibTrans" cxnId="{8C0911E5-D283-4F99-B732-831F004609FD}">
      <dgm:prSet/>
      <dgm:spPr/>
      <dgm:t>
        <a:bodyPr/>
        <a:lstStyle/>
        <a:p>
          <a:endParaRPr lang="en-IN" sz="2200"/>
        </a:p>
      </dgm:t>
    </dgm:pt>
    <dgm:pt modelId="{E5A7B40C-EDF2-485E-ACD2-31AA85CBF1F1}">
      <dgm:prSet custT="1"/>
      <dgm:spPr/>
      <dgm:t>
        <a:bodyPr/>
        <a:lstStyle/>
        <a:p>
          <a:pPr rtl="0"/>
          <a:r>
            <a:rPr lang="en-US" sz="2200" b="1" dirty="0">
              <a:latin typeface="Times New Roman" panose="02020603050405020304" pitchFamily="18" charset="0"/>
              <a:cs typeface="Times New Roman" panose="02020603050405020304" pitchFamily="18" charset="0"/>
            </a:rPr>
            <a:t> Let go minor slip ups. </a:t>
          </a:r>
          <a:endParaRPr lang="en-IN" sz="2200" b="1" dirty="0">
            <a:latin typeface="Times New Roman" panose="02020603050405020304" pitchFamily="18" charset="0"/>
            <a:cs typeface="Times New Roman" panose="02020603050405020304" pitchFamily="18" charset="0"/>
          </a:endParaRPr>
        </a:p>
      </dgm:t>
    </dgm:pt>
    <dgm:pt modelId="{68F3C755-AC96-4D4C-9C19-0BF572383EE9}" type="parTrans" cxnId="{8A02DA28-F5B7-48AD-ADCD-2585A8AA1E9E}">
      <dgm:prSet/>
      <dgm:spPr/>
      <dgm:t>
        <a:bodyPr/>
        <a:lstStyle/>
        <a:p>
          <a:endParaRPr lang="en-IN"/>
        </a:p>
      </dgm:t>
    </dgm:pt>
    <dgm:pt modelId="{85047CE5-D8BC-49F4-80B5-EADB812261BC}" type="sibTrans" cxnId="{8A02DA28-F5B7-48AD-ADCD-2585A8AA1E9E}">
      <dgm:prSet/>
      <dgm:spPr/>
      <dgm:t>
        <a:bodyPr/>
        <a:lstStyle/>
        <a:p>
          <a:endParaRPr lang="en-IN"/>
        </a:p>
      </dgm:t>
    </dgm:pt>
    <dgm:pt modelId="{C3D1CD28-2185-4E5E-9275-A0154C4517F7}" type="pres">
      <dgm:prSet presAssocID="{8B4AFFB3-0A5F-4BDC-A9A3-77F9386FB3DF}" presName="linearFlow" presStyleCnt="0">
        <dgm:presLayoutVars>
          <dgm:dir/>
          <dgm:animLvl val="lvl"/>
          <dgm:resizeHandles val="exact"/>
        </dgm:presLayoutVars>
      </dgm:prSet>
      <dgm:spPr/>
    </dgm:pt>
    <dgm:pt modelId="{CFAD877B-CD25-48D5-B14E-142188CF10A5}" type="pres">
      <dgm:prSet presAssocID="{944B0C24-EBE7-49D5-A9C9-E5A345DAD324}" presName="composite" presStyleCnt="0"/>
      <dgm:spPr/>
    </dgm:pt>
    <dgm:pt modelId="{B5C3750C-6840-4164-B729-E36546FE4CC5}" type="pres">
      <dgm:prSet presAssocID="{944B0C24-EBE7-49D5-A9C9-E5A345DAD324}" presName="parentText" presStyleLbl="alignNode1" presStyleIdx="0" presStyleCnt="5">
        <dgm:presLayoutVars>
          <dgm:chMax val="1"/>
          <dgm:bulletEnabled val="1"/>
        </dgm:presLayoutVars>
      </dgm:prSet>
      <dgm:spPr/>
    </dgm:pt>
    <dgm:pt modelId="{B119C43B-1814-4C6B-A9E9-3D18D925EA4B}" type="pres">
      <dgm:prSet presAssocID="{944B0C24-EBE7-49D5-A9C9-E5A345DAD324}" presName="descendantText" presStyleLbl="alignAcc1" presStyleIdx="0" presStyleCnt="5">
        <dgm:presLayoutVars>
          <dgm:bulletEnabled val="1"/>
        </dgm:presLayoutVars>
      </dgm:prSet>
      <dgm:spPr/>
    </dgm:pt>
    <dgm:pt modelId="{976CFB2C-3E2F-49A2-AA36-FEDFCA27AC05}" type="pres">
      <dgm:prSet presAssocID="{A041DD90-8095-4DF5-8C04-0C0A94AFB054}" presName="sp" presStyleCnt="0"/>
      <dgm:spPr/>
    </dgm:pt>
    <dgm:pt modelId="{9419177B-C82D-42D4-AC39-4E038BF0A753}" type="pres">
      <dgm:prSet presAssocID="{D0A0CC57-A02B-43CF-A5EF-9ECC1EFB2481}" presName="composite" presStyleCnt="0"/>
      <dgm:spPr/>
    </dgm:pt>
    <dgm:pt modelId="{A732310C-46C6-4A46-9BC7-A6B9139BBB1F}" type="pres">
      <dgm:prSet presAssocID="{D0A0CC57-A02B-43CF-A5EF-9ECC1EFB2481}" presName="parentText" presStyleLbl="alignNode1" presStyleIdx="1" presStyleCnt="5">
        <dgm:presLayoutVars>
          <dgm:chMax val="1"/>
          <dgm:bulletEnabled val="1"/>
        </dgm:presLayoutVars>
      </dgm:prSet>
      <dgm:spPr/>
    </dgm:pt>
    <dgm:pt modelId="{FC1BB7A2-0830-40EE-97AA-4224C01DF256}" type="pres">
      <dgm:prSet presAssocID="{D0A0CC57-A02B-43CF-A5EF-9ECC1EFB2481}" presName="descendantText" presStyleLbl="alignAcc1" presStyleIdx="1" presStyleCnt="5">
        <dgm:presLayoutVars>
          <dgm:bulletEnabled val="1"/>
        </dgm:presLayoutVars>
      </dgm:prSet>
      <dgm:spPr/>
    </dgm:pt>
    <dgm:pt modelId="{02C432BD-A1FC-4B94-9626-24E87429808C}" type="pres">
      <dgm:prSet presAssocID="{8A888C82-4DE4-43B9-AA70-56C4A524BBFD}" presName="sp" presStyleCnt="0"/>
      <dgm:spPr/>
    </dgm:pt>
    <dgm:pt modelId="{1F3BE75B-7B87-43B8-BF9B-710B989564FF}" type="pres">
      <dgm:prSet presAssocID="{19ABBEE5-D10E-4D78-978D-6E005566ACE0}" presName="composite" presStyleCnt="0"/>
      <dgm:spPr/>
    </dgm:pt>
    <dgm:pt modelId="{81EE0E3D-85EA-4F6B-9D84-647588FCF910}" type="pres">
      <dgm:prSet presAssocID="{19ABBEE5-D10E-4D78-978D-6E005566ACE0}" presName="parentText" presStyleLbl="alignNode1" presStyleIdx="2" presStyleCnt="5">
        <dgm:presLayoutVars>
          <dgm:chMax val="1"/>
          <dgm:bulletEnabled val="1"/>
        </dgm:presLayoutVars>
      </dgm:prSet>
      <dgm:spPr/>
    </dgm:pt>
    <dgm:pt modelId="{9D3EFECD-505E-4B48-ACDF-2518BAA612C8}" type="pres">
      <dgm:prSet presAssocID="{19ABBEE5-D10E-4D78-978D-6E005566ACE0}" presName="descendantText" presStyleLbl="alignAcc1" presStyleIdx="2" presStyleCnt="5" custLinFactNeighborX="9198" custLinFactNeighborY="-3719">
        <dgm:presLayoutVars>
          <dgm:bulletEnabled val="1"/>
        </dgm:presLayoutVars>
      </dgm:prSet>
      <dgm:spPr/>
    </dgm:pt>
    <dgm:pt modelId="{5234A516-CA2E-471A-8E7D-F05F5210C877}" type="pres">
      <dgm:prSet presAssocID="{7A142FA5-5B57-44D7-8445-A0A5B57F2C20}" presName="sp" presStyleCnt="0"/>
      <dgm:spPr/>
    </dgm:pt>
    <dgm:pt modelId="{6C367A1C-4553-47F7-A5B1-B1A4681C0B6F}" type="pres">
      <dgm:prSet presAssocID="{965BB86C-04F2-4D4A-95AE-A4223A52D80B}" presName="composite" presStyleCnt="0"/>
      <dgm:spPr/>
    </dgm:pt>
    <dgm:pt modelId="{4C851597-2389-4BD3-942F-9F4A883D6338}" type="pres">
      <dgm:prSet presAssocID="{965BB86C-04F2-4D4A-95AE-A4223A52D80B}" presName="parentText" presStyleLbl="alignNode1" presStyleIdx="3" presStyleCnt="5">
        <dgm:presLayoutVars>
          <dgm:chMax val="1"/>
          <dgm:bulletEnabled val="1"/>
        </dgm:presLayoutVars>
      </dgm:prSet>
      <dgm:spPr/>
    </dgm:pt>
    <dgm:pt modelId="{58F792B0-87BF-4E85-A3F4-1C7EF60A98C6}" type="pres">
      <dgm:prSet presAssocID="{965BB86C-04F2-4D4A-95AE-A4223A52D80B}" presName="descendantText" presStyleLbl="alignAcc1" presStyleIdx="3" presStyleCnt="5" custScaleY="111129">
        <dgm:presLayoutVars>
          <dgm:bulletEnabled val="1"/>
        </dgm:presLayoutVars>
      </dgm:prSet>
      <dgm:spPr/>
    </dgm:pt>
    <dgm:pt modelId="{092EEF08-47C9-4E3B-AB7C-A0302FF50A6D}" type="pres">
      <dgm:prSet presAssocID="{3D8CC0B5-CF8F-4A09-9C8B-665CF134E844}" presName="sp" presStyleCnt="0"/>
      <dgm:spPr/>
    </dgm:pt>
    <dgm:pt modelId="{611667F6-ACE9-4EB6-8E94-DE707C9E7000}" type="pres">
      <dgm:prSet presAssocID="{73A355F2-1969-40D4-B276-964A9E413096}" presName="composite" presStyleCnt="0"/>
      <dgm:spPr/>
    </dgm:pt>
    <dgm:pt modelId="{8CDA38CF-4327-4ACC-A1FA-3456A3EF3D4B}" type="pres">
      <dgm:prSet presAssocID="{73A355F2-1969-40D4-B276-964A9E413096}" presName="parentText" presStyleLbl="alignNode1" presStyleIdx="4" presStyleCnt="5">
        <dgm:presLayoutVars>
          <dgm:chMax val="1"/>
          <dgm:bulletEnabled val="1"/>
        </dgm:presLayoutVars>
      </dgm:prSet>
      <dgm:spPr/>
    </dgm:pt>
    <dgm:pt modelId="{A1F5ECE9-684C-420C-A61D-DAF04E163C12}" type="pres">
      <dgm:prSet presAssocID="{73A355F2-1969-40D4-B276-964A9E413096}" presName="descendantText" presStyleLbl="alignAcc1" presStyleIdx="4" presStyleCnt="5">
        <dgm:presLayoutVars>
          <dgm:bulletEnabled val="1"/>
        </dgm:presLayoutVars>
      </dgm:prSet>
      <dgm:spPr/>
    </dgm:pt>
  </dgm:ptLst>
  <dgm:cxnLst>
    <dgm:cxn modelId="{7D5C4C06-9132-49C2-B56A-50111E0994AC}" type="presOf" srcId="{D0A0CC57-A02B-43CF-A5EF-9ECC1EFB2481}" destId="{A732310C-46C6-4A46-9BC7-A6B9139BBB1F}" srcOrd="0" destOrd="0" presId="urn:microsoft.com/office/officeart/2005/8/layout/chevron2"/>
    <dgm:cxn modelId="{330DFC0E-B3DC-4DA2-9557-11BD03F29B28}" type="presOf" srcId="{3575AD38-A5B7-4EF2-AD8E-F77BC5342161}" destId="{B119C43B-1814-4C6B-A9E9-3D18D925EA4B}" srcOrd="0" destOrd="1" presId="urn:microsoft.com/office/officeart/2005/8/layout/chevron2"/>
    <dgm:cxn modelId="{BA966413-3D2B-4B52-9F3A-7BEDE0A41C5C}" type="presOf" srcId="{CC396619-06C9-4FD5-A19D-AD07818E9A5E}" destId="{B119C43B-1814-4C6B-A9E9-3D18D925EA4B}" srcOrd="0" destOrd="0" presId="urn:microsoft.com/office/officeart/2005/8/layout/chevron2"/>
    <dgm:cxn modelId="{D758871C-F3A0-44F1-B79D-87BCA27944DF}" type="presOf" srcId="{965BB86C-04F2-4D4A-95AE-A4223A52D80B}" destId="{4C851597-2389-4BD3-942F-9F4A883D6338}" srcOrd="0" destOrd="0" presId="urn:microsoft.com/office/officeart/2005/8/layout/chevron2"/>
    <dgm:cxn modelId="{C778C927-DCF9-4DF0-8232-6EA25944EBAA}" type="presOf" srcId="{8AEDB423-14F9-4461-BA8A-05A19561AB74}" destId="{A1F5ECE9-684C-420C-A61D-DAF04E163C12}" srcOrd="0" destOrd="0" presId="urn:microsoft.com/office/officeart/2005/8/layout/chevron2"/>
    <dgm:cxn modelId="{8A02DA28-F5B7-48AD-ADCD-2585A8AA1E9E}" srcId="{965BB86C-04F2-4D4A-95AE-A4223A52D80B}" destId="{E5A7B40C-EDF2-485E-ACD2-31AA85CBF1F1}" srcOrd="2" destOrd="0" parTransId="{68F3C755-AC96-4D4C-9C19-0BF572383EE9}" sibTransId="{85047CE5-D8BC-49F4-80B5-EADB812261BC}"/>
    <dgm:cxn modelId="{58DB5335-0903-46FE-97BB-2A6154A6232A}" srcId="{8B4AFFB3-0A5F-4BDC-A9A3-77F9386FB3DF}" destId="{965BB86C-04F2-4D4A-95AE-A4223A52D80B}" srcOrd="3" destOrd="0" parTransId="{DE1B02A4-A517-4AE8-9A5A-63BA6A371850}" sibTransId="{3D8CC0B5-CF8F-4A09-9C8B-665CF134E844}"/>
    <dgm:cxn modelId="{4A3DE938-2494-42E7-B1F7-CDBCC0FFAC0D}" type="presOf" srcId="{1758C5A5-FDDB-4E55-8059-81975BCD7FBD}" destId="{58F792B0-87BF-4E85-A3F4-1C7EF60A98C6}" srcOrd="0" destOrd="1" presId="urn:microsoft.com/office/officeart/2005/8/layout/chevron2"/>
    <dgm:cxn modelId="{10F6B95E-F975-4A71-A502-C62ED8E05AF8}" type="presOf" srcId="{E8A81BA0-6209-4A50-B39C-E7915CD1D03E}" destId="{FC1BB7A2-0830-40EE-97AA-4224C01DF256}" srcOrd="0" destOrd="1" presId="urn:microsoft.com/office/officeart/2005/8/layout/chevron2"/>
    <dgm:cxn modelId="{638ADE6F-67D4-4C9F-AFB6-7D9A56E76DBD}" type="presOf" srcId="{944B0C24-EBE7-49D5-A9C9-E5A345DAD324}" destId="{B5C3750C-6840-4164-B729-E36546FE4CC5}" srcOrd="0" destOrd="0" presId="urn:microsoft.com/office/officeart/2005/8/layout/chevron2"/>
    <dgm:cxn modelId="{606D1973-5DE4-4EAB-A08C-7F815B74F970}" srcId="{8B4AFFB3-0A5F-4BDC-A9A3-77F9386FB3DF}" destId="{D0A0CC57-A02B-43CF-A5EF-9ECC1EFB2481}" srcOrd="1" destOrd="0" parTransId="{8F5AE5D4-D4D7-4833-B93A-AEA3B53D0052}" sibTransId="{8A888C82-4DE4-43B9-AA70-56C4A524BBFD}"/>
    <dgm:cxn modelId="{A2B10D57-0870-4B0E-8AC9-FCBD4FA99A3B}" srcId="{19ABBEE5-D10E-4D78-978D-6E005566ACE0}" destId="{5592A793-03A0-4225-9D13-5F1732D4F707}" srcOrd="0" destOrd="0" parTransId="{EDE51CF7-1A78-4B91-AB16-8768CDD56AB7}" sibTransId="{D49948E4-62C4-4CDD-B5B9-8B3DA62423C5}"/>
    <dgm:cxn modelId="{EFED238D-02AE-4C41-AADC-DF942EEE048A}" srcId="{D0A0CC57-A02B-43CF-A5EF-9ECC1EFB2481}" destId="{E8A81BA0-6209-4A50-B39C-E7915CD1D03E}" srcOrd="1" destOrd="0" parTransId="{0FE0A350-FD7C-432A-9BA7-3C51F843B238}" sibTransId="{0B86C8DD-889A-4685-AE1A-3F20B71A2F30}"/>
    <dgm:cxn modelId="{77074C9F-D6A6-496D-848D-27D87CD871FD}" srcId="{965BB86C-04F2-4D4A-95AE-A4223A52D80B}" destId="{00A41417-D812-472B-975C-B8ABF3462AD3}" srcOrd="0" destOrd="0" parTransId="{6800A1AF-F81A-4DB3-AEB3-3F5AC0F60AF4}" sibTransId="{5D8326A1-B485-4423-B3A0-303A45995981}"/>
    <dgm:cxn modelId="{902C729F-6F41-4EF6-A076-8A4B4A0B979D}" srcId="{73A355F2-1969-40D4-B276-964A9E413096}" destId="{8AEDB423-14F9-4461-BA8A-05A19561AB74}" srcOrd="0" destOrd="0" parTransId="{90AB476C-ECA3-4AF5-80AE-ABFB70D1837E}" sibTransId="{AC26995C-1ABD-4592-A9A1-E64FE311AE2B}"/>
    <dgm:cxn modelId="{F267F5A2-3E43-4EAC-B605-11ED6E5E5732}" srcId="{8B4AFFB3-0A5F-4BDC-A9A3-77F9386FB3DF}" destId="{944B0C24-EBE7-49D5-A9C9-E5A345DAD324}" srcOrd="0" destOrd="0" parTransId="{F05AA1AC-0D3E-4D14-9DA3-1926D66ECE8B}" sibTransId="{A041DD90-8095-4DF5-8C04-0C0A94AFB054}"/>
    <dgm:cxn modelId="{602DC9A3-B309-42DA-9EE3-139514593810}" type="presOf" srcId="{B1A712A7-9544-422F-85F2-8666834DC233}" destId="{FC1BB7A2-0830-40EE-97AA-4224C01DF256}" srcOrd="0" destOrd="0" presId="urn:microsoft.com/office/officeart/2005/8/layout/chevron2"/>
    <dgm:cxn modelId="{4E2760B9-F21F-4849-882C-CF128D2226C5}" type="presOf" srcId="{5592A793-03A0-4225-9D13-5F1732D4F707}" destId="{9D3EFECD-505E-4B48-ACDF-2518BAA612C8}" srcOrd="0" destOrd="0" presId="urn:microsoft.com/office/officeart/2005/8/layout/chevron2"/>
    <dgm:cxn modelId="{D3592EBA-831B-4D34-B01E-76B56EDCDBD0}" srcId="{944B0C24-EBE7-49D5-A9C9-E5A345DAD324}" destId="{CC396619-06C9-4FD5-A19D-AD07818E9A5E}" srcOrd="0" destOrd="0" parTransId="{FCDCC82D-F89A-4E5F-8F2A-A087ED20E2CC}" sibTransId="{45D6EF24-F3FE-4807-88D2-1F16DEF1D8E6}"/>
    <dgm:cxn modelId="{18D09EBD-6887-423E-B586-459F349C0C6E}" srcId="{D0A0CC57-A02B-43CF-A5EF-9ECC1EFB2481}" destId="{B1A712A7-9544-422F-85F2-8666834DC233}" srcOrd="0" destOrd="0" parTransId="{E0CEC4FC-F1A6-427D-B3B5-1A87291CB159}" sibTransId="{74D98FD0-1D91-498A-8944-025A5DE10F24}"/>
    <dgm:cxn modelId="{1B8609D0-18AD-4131-A5A9-54B20420184D}" srcId="{8B4AFFB3-0A5F-4BDC-A9A3-77F9386FB3DF}" destId="{73A355F2-1969-40D4-B276-964A9E413096}" srcOrd="4" destOrd="0" parTransId="{17C43BE1-F671-4C80-9C7C-980DAC833120}" sibTransId="{A9660978-AE0E-4481-8155-538438CF3857}"/>
    <dgm:cxn modelId="{38A591D7-520E-41D0-8C39-F3401EE9175A}" type="presOf" srcId="{8B4AFFB3-0A5F-4BDC-A9A3-77F9386FB3DF}" destId="{C3D1CD28-2185-4E5E-9275-A0154C4517F7}" srcOrd="0" destOrd="0" presId="urn:microsoft.com/office/officeart/2005/8/layout/chevron2"/>
    <dgm:cxn modelId="{958EBBD9-E9C4-4A8D-B980-02B3DF117B66}" srcId="{8B4AFFB3-0A5F-4BDC-A9A3-77F9386FB3DF}" destId="{19ABBEE5-D10E-4D78-978D-6E005566ACE0}" srcOrd="2" destOrd="0" parTransId="{7BE5A9D1-EF6C-4098-BAE0-73968A723D47}" sibTransId="{7A142FA5-5B57-44D7-8445-A0A5B57F2C20}"/>
    <dgm:cxn modelId="{A5FEB0E2-A077-4B5F-9093-0ECC69893FBE}" type="presOf" srcId="{73A355F2-1969-40D4-B276-964A9E413096}" destId="{8CDA38CF-4327-4ACC-A1FA-3456A3EF3D4B}" srcOrd="0" destOrd="0" presId="urn:microsoft.com/office/officeart/2005/8/layout/chevron2"/>
    <dgm:cxn modelId="{8C0911E5-D283-4F99-B732-831F004609FD}" srcId="{965BB86C-04F2-4D4A-95AE-A4223A52D80B}" destId="{1758C5A5-FDDB-4E55-8059-81975BCD7FBD}" srcOrd="1" destOrd="0" parTransId="{72A0D62F-FB72-4000-B04D-267ACAC54F0C}" sibTransId="{51A771A3-2824-4907-A7B9-CB55402A3CDA}"/>
    <dgm:cxn modelId="{04453FEF-1A5A-48D9-9415-AFBAAC35B38C}" type="presOf" srcId="{00A41417-D812-472B-975C-B8ABF3462AD3}" destId="{58F792B0-87BF-4E85-A3F4-1C7EF60A98C6}" srcOrd="0" destOrd="0" presId="urn:microsoft.com/office/officeart/2005/8/layout/chevron2"/>
    <dgm:cxn modelId="{F3EA1EF0-8554-405C-AAAE-9A5A15B3119F}" type="presOf" srcId="{19ABBEE5-D10E-4D78-978D-6E005566ACE0}" destId="{81EE0E3D-85EA-4F6B-9D84-647588FCF910}" srcOrd="0" destOrd="0" presId="urn:microsoft.com/office/officeart/2005/8/layout/chevron2"/>
    <dgm:cxn modelId="{07E378F8-3B97-4992-85EF-87B468A2EFB1}" srcId="{944B0C24-EBE7-49D5-A9C9-E5A345DAD324}" destId="{3575AD38-A5B7-4EF2-AD8E-F77BC5342161}" srcOrd="1" destOrd="0" parTransId="{20CC4C12-2193-4719-9198-2BD0BF02EDA6}" sibTransId="{5B048AC9-2D6F-4CD5-9C06-AC90DE5A2FA0}"/>
    <dgm:cxn modelId="{A07BF8FA-3FCB-48BC-84F3-32A8A9EB9CCA}" type="presOf" srcId="{E5A7B40C-EDF2-485E-ACD2-31AA85CBF1F1}" destId="{58F792B0-87BF-4E85-A3F4-1C7EF60A98C6}" srcOrd="0" destOrd="2" presId="urn:microsoft.com/office/officeart/2005/8/layout/chevron2"/>
    <dgm:cxn modelId="{7FEEE96F-A876-4935-887B-17B22565F6C5}" type="presParOf" srcId="{C3D1CD28-2185-4E5E-9275-A0154C4517F7}" destId="{CFAD877B-CD25-48D5-B14E-142188CF10A5}" srcOrd="0" destOrd="0" presId="urn:microsoft.com/office/officeart/2005/8/layout/chevron2"/>
    <dgm:cxn modelId="{ADB5BA05-21C7-4D92-A693-E57C2BF8C723}" type="presParOf" srcId="{CFAD877B-CD25-48D5-B14E-142188CF10A5}" destId="{B5C3750C-6840-4164-B729-E36546FE4CC5}" srcOrd="0" destOrd="0" presId="urn:microsoft.com/office/officeart/2005/8/layout/chevron2"/>
    <dgm:cxn modelId="{E9B3DFF9-AAB4-4882-BCB3-9F92091334CA}" type="presParOf" srcId="{CFAD877B-CD25-48D5-B14E-142188CF10A5}" destId="{B119C43B-1814-4C6B-A9E9-3D18D925EA4B}" srcOrd="1" destOrd="0" presId="urn:microsoft.com/office/officeart/2005/8/layout/chevron2"/>
    <dgm:cxn modelId="{ED962AF3-6A5A-4D3E-A6DD-1ABB642FC49C}" type="presParOf" srcId="{C3D1CD28-2185-4E5E-9275-A0154C4517F7}" destId="{976CFB2C-3E2F-49A2-AA36-FEDFCA27AC05}" srcOrd="1" destOrd="0" presId="urn:microsoft.com/office/officeart/2005/8/layout/chevron2"/>
    <dgm:cxn modelId="{7AECAD97-1714-4AB8-BDC6-66E52B31DDA0}" type="presParOf" srcId="{C3D1CD28-2185-4E5E-9275-A0154C4517F7}" destId="{9419177B-C82D-42D4-AC39-4E038BF0A753}" srcOrd="2" destOrd="0" presId="urn:microsoft.com/office/officeart/2005/8/layout/chevron2"/>
    <dgm:cxn modelId="{93607729-D272-42B5-8903-DEE34B072ACE}" type="presParOf" srcId="{9419177B-C82D-42D4-AC39-4E038BF0A753}" destId="{A732310C-46C6-4A46-9BC7-A6B9139BBB1F}" srcOrd="0" destOrd="0" presId="urn:microsoft.com/office/officeart/2005/8/layout/chevron2"/>
    <dgm:cxn modelId="{F0F3BA54-A7D1-43E0-9C49-C8372A601760}" type="presParOf" srcId="{9419177B-C82D-42D4-AC39-4E038BF0A753}" destId="{FC1BB7A2-0830-40EE-97AA-4224C01DF256}" srcOrd="1" destOrd="0" presId="urn:microsoft.com/office/officeart/2005/8/layout/chevron2"/>
    <dgm:cxn modelId="{ED86E09D-7CC4-45DC-AEF0-F6C9F068D222}" type="presParOf" srcId="{C3D1CD28-2185-4E5E-9275-A0154C4517F7}" destId="{02C432BD-A1FC-4B94-9626-24E87429808C}" srcOrd="3" destOrd="0" presId="urn:microsoft.com/office/officeart/2005/8/layout/chevron2"/>
    <dgm:cxn modelId="{5B660A49-F4AE-4765-93EC-BDE8ACAF33AC}" type="presParOf" srcId="{C3D1CD28-2185-4E5E-9275-A0154C4517F7}" destId="{1F3BE75B-7B87-43B8-BF9B-710B989564FF}" srcOrd="4" destOrd="0" presId="urn:microsoft.com/office/officeart/2005/8/layout/chevron2"/>
    <dgm:cxn modelId="{991097B4-D5E7-4CC4-B659-BDAF665C9D35}" type="presParOf" srcId="{1F3BE75B-7B87-43B8-BF9B-710B989564FF}" destId="{81EE0E3D-85EA-4F6B-9D84-647588FCF910}" srcOrd="0" destOrd="0" presId="urn:microsoft.com/office/officeart/2005/8/layout/chevron2"/>
    <dgm:cxn modelId="{66C9A51F-35B2-4359-BD40-C0190FC43A74}" type="presParOf" srcId="{1F3BE75B-7B87-43B8-BF9B-710B989564FF}" destId="{9D3EFECD-505E-4B48-ACDF-2518BAA612C8}" srcOrd="1" destOrd="0" presId="urn:microsoft.com/office/officeart/2005/8/layout/chevron2"/>
    <dgm:cxn modelId="{7835FC00-D953-4BAB-84A3-87B6F993F57F}" type="presParOf" srcId="{C3D1CD28-2185-4E5E-9275-A0154C4517F7}" destId="{5234A516-CA2E-471A-8E7D-F05F5210C877}" srcOrd="5" destOrd="0" presId="urn:microsoft.com/office/officeart/2005/8/layout/chevron2"/>
    <dgm:cxn modelId="{8F799056-66D0-4FEF-853D-1425030E2C6F}" type="presParOf" srcId="{C3D1CD28-2185-4E5E-9275-A0154C4517F7}" destId="{6C367A1C-4553-47F7-A5B1-B1A4681C0B6F}" srcOrd="6" destOrd="0" presId="urn:microsoft.com/office/officeart/2005/8/layout/chevron2"/>
    <dgm:cxn modelId="{49FF7217-4FC1-4528-96B5-5F8CFF07CCC2}" type="presParOf" srcId="{6C367A1C-4553-47F7-A5B1-B1A4681C0B6F}" destId="{4C851597-2389-4BD3-942F-9F4A883D6338}" srcOrd="0" destOrd="0" presId="urn:microsoft.com/office/officeart/2005/8/layout/chevron2"/>
    <dgm:cxn modelId="{6D127484-56D5-4F13-8D59-2D9E9501EEA1}" type="presParOf" srcId="{6C367A1C-4553-47F7-A5B1-B1A4681C0B6F}" destId="{58F792B0-87BF-4E85-A3F4-1C7EF60A98C6}" srcOrd="1" destOrd="0" presId="urn:microsoft.com/office/officeart/2005/8/layout/chevron2"/>
    <dgm:cxn modelId="{14DA987A-CEF6-4405-8133-3B390059B35F}" type="presParOf" srcId="{C3D1CD28-2185-4E5E-9275-A0154C4517F7}" destId="{092EEF08-47C9-4E3B-AB7C-A0302FF50A6D}" srcOrd="7" destOrd="0" presId="urn:microsoft.com/office/officeart/2005/8/layout/chevron2"/>
    <dgm:cxn modelId="{4C6E57D0-90E8-4ABC-AC56-F3674A715344}" type="presParOf" srcId="{C3D1CD28-2185-4E5E-9275-A0154C4517F7}" destId="{611667F6-ACE9-4EB6-8E94-DE707C9E7000}" srcOrd="8" destOrd="0" presId="urn:microsoft.com/office/officeart/2005/8/layout/chevron2"/>
    <dgm:cxn modelId="{D256CF39-838E-4719-A82F-8EAF1CD16F71}" type="presParOf" srcId="{611667F6-ACE9-4EB6-8E94-DE707C9E7000}" destId="{8CDA38CF-4327-4ACC-A1FA-3456A3EF3D4B}" srcOrd="0" destOrd="0" presId="urn:microsoft.com/office/officeart/2005/8/layout/chevron2"/>
    <dgm:cxn modelId="{D1420980-3A21-4BFB-B3FE-A36B8AEF2C1E}" type="presParOf" srcId="{611667F6-ACE9-4EB6-8E94-DE707C9E7000}" destId="{A1F5ECE9-684C-420C-A61D-DAF04E163C1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E7D59A-1528-4B9C-BE04-AE537D9055A9}"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IN"/>
        </a:p>
      </dgm:t>
    </dgm:pt>
    <dgm:pt modelId="{B57CA4BA-7DF3-46DC-BD37-98454E45A842}">
      <dgm:prSet phldrT="[Text]"/>
      <dgm:spPr/>
      <dgm:t>
        <a:bodyPr/>
        <a:lstStyle/>
        <a:p>
          <a:r>
            <a:rPr lang="en-US" b="1" dirty="0">
              <a:latin typeface="Times New Roman" panose="02020603050405020304" pitchFamily="18" charset="0"/>
              <a:cs typeface="Times New Roman" panose="02020603050405020304" pitchFamily="18" charset="0"/>
            </a:rPr>
            <a:t>Promotes growth</a:t>
          </a:r>
          <a:endParaRPr lang="en-IN" dirty="0">
            <a:latin typeface="Times New Roman" panose="02020603050405020304" pitchFamily="18" charset="0"/>
            <a:cs typeface="Times New Roman" panose="02020603050405020304" pitchFamily="18" charset="0"/>
          </a:endParaRPr>
        </a:p>
      </dgm:t>
    </dgm:pt>
    <dgm:pt modelId="{94C2D21A-388D-4BE0-B386-D469D44C1F1E}" type="parTrans" cxnId="{92BF66F6-A35C-4831-9298-7265176D8EBF}">
      <dgm:prSet/>
      <dgm:spPr/>
      <dgm:t>
        <a:bodyPr/>
        <a:lstStyle/>
        <a:p>
          <a:endParaRPr lang="en-IN"/>
        </a:p>
      </dgm:t>
    </dgm:pt>
    <dgm:pt modelId="{2F160362-2B49-4A5D-8CD4-B9E0A2DC1A52}" type="sibTrans" cxnId="{92BF66F6-A35C-4831-9298-7265176D8EBF}">
      <dgm:prSet/>
      <dgm:spPr/>
      <dgm:t>
        <a:bodyPr/>
        <a:lstStyle/>
        <a:p>
          <a:endParaRPr lang="en-IN"/>
        </a:p>
      </dgm:t>
    </dgm:pt>
    <dgm:pt modelId="{3561309C-D39A-49D9-8D5A-E5648657E200}">
      <dgm:prSet/>
      <dgm:spPr/>
      <dgm:t>
        <a:bodyPr/>
        <a:lstStyle/>
        <a:p>
          <a:r>
            <a:rPr lang="en-US" b="1" dirty="0">
              <a:latin typeface="Times New Roman" panose="02020603050405020304" pitchFamily="18" charset="0"/>
              <a:cs typeface="Times New Roman" panose="02020603050405020304" pitchFamily="18" charset="0"/>
            </a:rPr>
            <a:t>Helps Problem solving</a:t>
          </a:r>
        </a:p>
      </dgm:t>
    </dgm:pt>
    <dgm:pt modelId="{CA6E5D1B-A8B1-40BC-B488-B2FCF199ED37}" type="parTrans" cxnId="{89C6D6E7-B549-44A5-8893-09C2D283207F}">
      <dgm:prSet/>
      <dgm:spPr/>
      <dgm:t>
        <a:bodyPr/>
        <a:lstStyle/>
        <a:p>
          <a:endParaRPr lang="en-IN"/>
        </a:p>
      </dgm:t>
    </dgm:pt>
    <dgm:pt modelId="{D95B864E-3DAE-4E27-81D9-7D7A01C7F8C5}" type="sibTrans" cxnId="{89C6D6E7-B549-44A5-8893-09C2D283207F}">
      <dgm:prSet/>
      <dgm:spPr/>
      <dgm:t>
        <a:bodyPr/>
        <a:lstStyle/>
        <a:p>
          <a:endParaRPr lang="en-IN"/>
        </a:p>
      </dgm:t>
    </dgm:pt>
    <dgm:pt modelId="{B16A2DEA-7A13-49AF-8869-BC72A4B9B00B}">
      <dgm:prSet custT="1"/>
      <dgm:spPr/>
      <dgm:t>
        <a:bodyPr/>
        <a:lstStyle/>
        <a:p>
          <a:r>
            <a:rPr lang="en-US" sz="2400" b="1" dirty="0">
              <a:latin typeface="Times New Roman" panose="02020603050405020304" pitchFamily="18" charset="0"/>
              <a:cs typeface="Times New Roman" panose="02020603050405020304" pitchFamily="18" charset="0"/>
            </a:rPr>
            <a:t>Builds Self esteem</a:t>
          </a:r>
        </a:p>
      </dgm:t>
    </dgm:pt>
    <dgm:pt modelId="{50527A91-F626-4ED3-82A8-E5F1D1C9D577}" type="parTrans" cxnId="{3C820BD5-E1B9-46DD-B254-220385F4351E}">
      <dgm:prSet/>
      <dgm:spPr/>
      <dgm:t>
        <a:bodyPr/>
        <a:lstStyle/>
        <a:p>
          <a:endParaRPr lang="en-IN"/>
        </a:p>
      </dgm:t>
    </dgm:pt>
    <dgm:pt modelId="{0EE42D2F-DAE9-4B54-8367-40362307E109}" type="sibTrans" cxnId="{3C820BD5-E1B9-46DD-B254-220385F4351E}">
      <dgm:prSet/>
      <dgm:spPr/>
      <dgm:t>
        <a:bodyPr/>
        <a:lstStyle/>
        <a:p>
          <a:endParaRPr lang="en-IN"/>
        </a:p>
      </dgm:t>
    </dgm:pt>
    <dgm:pt modelId="{48B210C9-B1D9-4ECE-A26F-FE90140E4766}">
      <dgm:prSet/>
      <dgm:spPr/>
      <dgm:t>
        <a:bodyPr/>
        <a:lstStyle/>
        <a:p>
          <a:r>
            <a:rPr lang="en-US" b="1" dirty="0">
              <a:latin typeface="Times New Roman" panose="02020603050405020304" pitchFamily="18" charset="0"/>
              <a:cs typeface="Times New Roman" panose="02020603050405020304" pitchFamily="18" charset="0"/>
            </a:rPr>
            <a:t>Teaches Proper Social Interaction</a:t>
          </a:r>
        </a:p>
      </dgm:t>
    </dgm:pt>
    <dgm:pt modelId="{8E1E08FC-1694-432C-9E11-DEEB1F1735BB}" type="parTrans" cxnId="{35BA9CD0-1365-4A0C-B883-57FACE77BC01}">
      <dgm:prSet/>
      <dgm:spPr/>
      <dgm:t>
        <a:bodyPr/>
        <a:lstStyle/>
        <a:p>
          <a:endParaRPr lang="en-IN"/>
        </a:p>
      </dgm:t>
    </dgm:pt>
    <dgm:pt modelId="{988C5B4E-E739-45EF-AE8A-E3F3E47A8E92}" type="sibTrans" cxnId="{35BA9CD0-1365-4A0C-B883-57FACE77BC01}">
      <dgm:prSet/>
      <dgm:spPr/>
      <dgm:t>
        <a:bodyPr/>
        <a:lstStyle/>
        <a:p>
          <a:endParaRPr lang="en-IN"/>
        </a:p>
      </dgm:t>
    </dgm:pt>
    <dgm:pt modelId="{282A12D0-0948-492A-A277-91DC8AC96BA2}">
      <dgm:prSet custT="1"/>
      <dgm:spPr/>
      <dgm:t>
        <a:bodyPr/>
        <a:lstStyle/>
        <a:p>
          <a:r>
            <a:rPr lang="en-US" sz="2400" b="1" dirty="0">
              <a:latin typeface="Times New Roman" panose="02020603050405020304" pitchFamily="18" charset="0"/>
              <a:cs typeface="Times New Roman" panose="02020603050405020304" pitchFamily="18" charset="0"/>
            </a:rPr>
            <a:t>Inculcates ‘Self’ Discipline </a:t>
          </a:r>
        </a:p>
      </dgm:t>
    </dgm:pt>
    <dgm:pt modelId="{5C44A368-3E33-490B-9B2A-B17017A90BCC}" type="parTrans" cxnId="{9337A0EA-9ABE-40A0-BC4F-971BBB025B35}">
      <dgm:prSet/>
      <dgm:spPr/>
      <dgm:t>
        <a:bodyPr/>
        <a:lstStyle/>
        <a:p>
          <a:endParaRPr lang="en-IN"/>
        </a:p>
      </dgm:t>
    </dgm:pt>
    <dgm:pt modelId="{8CFBFE66-8568-4DDC-A627-3CA22B62C988}" type="sibTrans" cxnId="{9337A0EA-9ABE-40A0-BC4F-971BBB025B35}">
      <dgm:prSet/>
      <dgm:spPr/>
      <dgm:t>
        <a:bodyPr/>
        <a:lstStyle/>
        <a:p>
          <a:endParaRPr lang="en-IN"/>
        </a:p>
      </dgm:t>
    </dgm:pt>
    <dgm:pt modelId="{F614831C-C5C1-4A71-8CF5-E2449BDCDC8C}" type="pres">
      <dgm:prSet presAssocID="{43E7D59A-1528-4B9C-BE04-AE537D9055A9}" presName="Name0" presStyleCnt="0">
        <dgm:presLayoutVars>
          <dgm:chMax val="7"/>
          <dgm:chPref val="7"/>
          <dgm:dir/>
        </dgm:presLayoutVars>
      </dgm:prSet>
      <dgm:spPr/>
    </dgm:pt>
    <dgm:pt modelId="{5C05B567-0E42-4B15-BECD-73C58C204E8D}" type="pres">
      <dgm:prSet presAssocID="{43E7D59A-1528-4B9C-BE04-AE537D9055A9}" presName="Name1" presStyleCnt="0"/>
      <dgm:spPr/>
    </dgm:pt>
    <dgm:pt modelId="{2BE3DA10-AE07-4C51-901F-FCF689F677C3}" type="pres">
      <dgm:prSet presAssocID="{43E7D59A-1528-4B9C-BE04-AE537D9055A9}" presName="cycle" presStyleCnt="0"/>
      <dgm:spPr/>
    </dgm:pt>
    <dgm:pt modelId="{A318ADC1-16CC-4778-BCF3-D8CB876570A6}" type="pres">
      <dgm:prSet presAssocID="{43E7D59A-1528-4B9C-BE04-AE537D9055A9}" presName="srcNode" presStyleLbl="node1" presStyleIdx="0" presStyleCnt="5"/>
      <dgm:spPr/>
    </dgm:pt>
    <dgm:pt modelId="{9EDFF031-5454-46D0-A6F4-25CFC82CFD51}" type="pres">
      <dgm:prSet presAssocID="{43E7D59A-1528-4B9C-BE04-AE537D9055A9}" presName="conn" presStyleLbl="parChTrans1D2" presStyleIdx="0" presStyleCnt="1"/>
      <dgm:spPr/>
    </dgm:pt>
    <dgm:pt modelId="{9B64DBA3-DEBA-44AC-BDFE-99B5B49CA614}" type="pres">
      <dgm:prSet presAssocID="{43E7D59A-1528-4B9C-BE04-AE537D9055A9}" presName="extraNode" presStyleLbl="node1" presStyleIdx="0" presStyleCnt="5"/>
      <dgm:spPr/>
    </dgm:pt>
    <dgm:pt modelId="{11A8A43E-4105-45D3-A45D-3AE88D49F5A2}" type="pres">
      <dgm:prSet presAssocID="{43E7D59A-1528-4B9C-BE04-AE537D9055A9}" presName="dstNode" presStyleLbl="node1" presStyleIdx="0" presStyleCnt="5"/>
      <dgm:spPr/>
    </dgm:pt>
    <dgm:pt modelId="{59E2541B-BACE-423D-BDF7-27B1CC3CC569}" type="pres">
      <dgm:prSet presAssocID="{B57CA4BA-7DF3-46DC-BD37-98454E45A842}" presName="text_1" presStyleLbl="node1" presStyleIdx="0" presStyleCnt="5">
        <dgm:presLayoutVars>
          <dgm:bulletEnabled val="1"/>
        </dgm:presLayoutVars>
      </dgm:prSet>
      <dgm:spPr/>
    </dgm:pt>
    <dgm:pt modelId="{66A4725A-5A32-4151-B36D-82C2257A54B2}" type="pres">
      <dgm:prSet presAssocID="{B57CA4BA-7DF3-46DC-BD37-98454E45A842}" presName="accent_1" presStyleCnt="0"/>
      <dgm:spPr/>
    </dgm:pt>
    <dgm:pt modelId="{1B431B09-4A69-4F3B-800A-33E14EFFB689}" type="pres">
      <dgm:prSet presAssocID="{B57CA4BA-7DF3-46DC-BD37-98454E45A842}" presName="accentRepeatNode" presStyleLbl="solidFgAcc1" presStyleIdx="0" presStyleCnt="5"/>
      <dgm:spPr/>
    </dgm:pt>
    <dgm:pt modelId="{98A17319-084A-4B88-8142-332A153ED081}" type="pres">
      <dgm:prSet presAssocID="{3561309C-D39A-49D9-8D5A-E5648657E200}" presName="text_2" presStyleLbl="node1" presStyleIdx="1" presStyleCnt="5">
        <dgm:presLayoutVars>
          <dgm:bulletEnabled val="1"/>
        </dgm:presLayoutVars>
      </dgm:prSet>
      <dgm:spPr/>
    </dgm:pt>
    <dgm:pt modelId="{FD9FECBC-42EF-4564-B31E-4B0828BDFEAB}" type="pres">
      <dgm:prSet presAssocID="{3561309C-D39A-49D9-8D5A-E5648657E200}" presName="accent_2" presStyleCnt="0"/>
      <dgm:spPr/>
    </dgm:pt>
    <dgm:pt modelId="{5F89F510-3072-4589-9A1E-22ED3BEA2021}" type="pres">
      <dgm:prSet presAssocID="{3561309C-D39A-49D9-8D5A-E5648657E200}" presName="accentRepeatNode" presStyleLbl="solidFgAcc1" presStyleIdx="1" presStyleCnt="5"/>
      <dgm:spPr/>
    </dgm:pt>
    <dgm:pt modelId="{B8726C5A-07D7-4F34-BCD9-4E6D341EAE8A}" type="pres">
      <dgm:prSet presAssocID="{B16A2DEA-7A13-49AF-8869-BC72A4B9B00B}" presName="text_3" presStyleLbl="node1" presStyleIdx="2" presStyleCnt="5">
        <dgm:presLayoutVars>
          <dgm:bulletEnabled val="1"/>
        </dgm:presLayoutVars>
      </dgm:prSet>
      <dgm:spPr/>
    </dgm:pt>
    <dgm:pt modelId="{69DEDF20-BC4B-4CEF-9816-DBF37CF817B0}" type="pres">
      <dgm:prSet presAssocID="{B16A2DEA-7A13-49AF-8869-BC72A4B9B00B}" presName="accent_3" presStyleCnt="0"/>
      <dgm:spPr/>
    </dgm:pt>
    <dgm:pt modelId="{0268A6D4-0608-4DD9-8A38-CF64E70D1DAD}" type="pres">
      <dgm:prSet presAssocID="{B16A2DEA-7A13-49AF-8869-BC72A4B9B00B}" presName="accentRepeatNode" presStyleLbl="solidFgAcc1" presStyleIdx="2" presStyleCnt="5"/>
      <dgm:spPr/>
    </dgm:pt>
    <dgm:pt modelId="{70ECADD6-C56A-4330-9261-84831DC79644}" type="pres">
      <dgm:prSet presAssocID="{48B210C9-B1D9-4ECE-A26F-FE90140E4766}" presName="text_4" presStyleLbl="node1" presStyleIdx="3" presStyleCnt="5">
        <dgm:presLayoutVars>
          <dgm:bulletEnabled val="1"/>
        </dgm:presLayoutVars>
      </dgm:prSet>
      <dgm:spPr/>
    </dgm:pt>
    <dgm:pt modelId="{C0A0C520-4BEA-43A0-A5DA-03779ACEE302}" type="pres">
      <dgm:prSet presAssocID="{48B210C9-B1D9-4ECE-A26F-FE90140E4766}" presName="accent_4" presStyleCnt="0"/>
      <dgm:spPr/>
    </dgm:pt>
    <dgm:pt modelId="{B0C1229E-9266-4751-B80B-09A8B11CB592}" type="pres">
      <dgm:prSet presAssocID="{48B210C9-B1D9-4ECE-A26F-FE90140E4766}" presName="accentRepeatNode" presStyleLbl="solidFgAcc1" presStyleIdx="3" presStyleCnt="5"/>
      <dgm:spPr/>
    </dgm:pt>
    <dgm:pt modelId="{C05C6F3F-E157-444A-815A-BAAFBEA38511}" type="pres">
      <dgm:prSet presAssocID="{282A12D0-0948-492A-A277-91DC8AC96BA2}" presName="text_5" presStyleLbl="node1" presStyleIdx="4" presStyleCnt="5">
        <dgm:presLayoutVars>
          <dgm:bulletEnabled val="1"/>
        </dgm:presLayoutVars>
      </dgm:prSet>
      <dgm:spPr/>
    </dgm:pt>
    <dgm:pt modelId="{F47E49C8-A774-4BC0-82AF-95F2556932BE}" type="pres">
      <dgm:prSet presAssocID="{282A12D0-0948-492A-A277-91DC8AC96BA2}" presName="accent_5" presStyleCnt="0"/>
      <dgm:spPr/>
    </dgm:pt>
    <dgm:pt modelId="{4B273ECF-A2C4-4ED3-A401-A0BFC37B30CF}" type="pres">
      <dgm:prSet presAssocID="{282A12D0-0948-492A-A277-91DC8AC96BA2}" presName="accentRepeatNode" presStyleLbl="solidFgAcc1" presStyleIdx="4" presStyleCnt="5"/>
      <dgm:spPr/>
    </dgm:pt>
  </dgm:ptLst>
  <dgm:cxnLst>
    <dgm:cxn modelId="{45A1001F-080A-47FF-AE0B-6C5C49CD0043}" type="presOf" srcId="{282A12D0-0948-492A-A277-91DC8AC96BA2}" destId="{C05C6F3F-E157-444A-815A-BAAFBEA38511}" srcOrd="0" destOrd="0" presId="urn:microsoft.com/office/officeart/2008/layout/VerticalCurvedList"/>
    <dgm:cxn modelId="{E6B63034-D3B8-4D22-9BA2-F6503396510F}" type="presOf" srcId="{B57CA4BA-7DF3-46DC-BD37-98454E45A842}" destId="{59E2541B-BACE-423D-BDF7-27B1CC3CC569}" srcOrd="0" destOrd="0" presId="urn:microsoft.com/office/officeart/2008/layout/VerticalCurvedList"/>
    <dgm:cxn modelId="{C3EADA44-1274-4125-9E1C-C784AA0A6577}" type="presOf" srcId="{3561309C-D39A-49D9-8D5A-E5648657E200}" destId="{98A17319-084A-4B88-8142-332A153ED081}" srcOrd="0" destOrd="0" presId="urn:microsoft.com/office/officeart/2008/layout/VerticalCurvedList"/>
    <dgm:cxn modelId="{9605B74A-BD95-433C-95C4-F2AAE1ACAF42}" type="presOf" srcId="{B16A2DEA-7A13-49AF-8869-BC72A4B9B00B}" destId="{B8726C5A-07D7-4F34-BCD9-4E6D341EAE8A}" srcOrd="0" destOrd="0" presId="urn:microsoft.com/office/officeart/2008/layout/VerticalCurvedList"/>
    <dgm:cxn modelId="{76054552-48D3-4EAE-8FB1-627B2A3BC291}" type="presOf" srcId="{48B210C9-B1D9-4ECE-A26F-FE90140E4766}" destId="{70ECADD6-C56A-4330-9261-84831DC79644}" srcOrd="0" destOrd="0" presId="urn:microsoft.com/office/officeart/2008/layout/VerticalCurvedList"/>
    <dgm:cxn modelId="{9A0D1B87-0FFA-48AE-8B82-703414AC5E10}" type="presOf" srcId="{2F160362-2B49-4A5D-8CD4-B9E0A2DC1A52}" destId="{9EDFF031-5454-46D0-A6F4-25CFC82CFD51}" srcOrd="0" destOrd="0" presId="urn:microsoft.com/office/officeart/2008/layout/VerticalCurvedList"/>
    <dgm:cxn modelId="{ECEB1196-C7F6-4C5C-9D47-5E7F999EFB16}" type="presOf" srcId="{43E7D59A-1528-4B9C-BE04-AE537D9055A9}" destId="{F614831C-C5C1-4A71-8CF5-E2449BDCDC8C}" srcOrd="0" destOrd="0" presId="urn:microsoft.com/office/officeart/2008/layout/VerticalCurvedList"/>
    <dgm:cxn modelId="{35BA9CD0-1365-4A0C-B883-57FACE77BC01}" srcId="{43E7D59A-1528-4B9C-BE04-AE537D9055A9}" destId="{48B210C9-B1D9-4ECE-A26F-FE90140E4766}" srcOrd="3" destOrd="0" parTransId="{8E1E08FC-1694-432C-9E11-DEEB1F1735BB}" sibTransId="{988C5B4E-E739-45EF-AE8A-E3F3E47A8E92}"/>
    <dgm:cxn modelId="{3C820BD5-E1B9-46DD-B254-220385F4351E}" srcId="{43E7D59A-1528-4B9C-BE04-AE537D9055A9}" destId="{B16A2DEA-7A13-49AF-8869-BC72A4B9B00B}" srcOrd="2" destOrd="0" parTransId="{50527A91-F626-4ED3-82A8-E5F1D1C9D577}" sibTransId="{0EE42D2F-DAE9-4B54-8367-40362307E109}"/>
    <dgm:cxn modelId="{89C6D6E7-B549-44A5-8893-09C2D283207F}" srcId="{43E7D59A-1528-4B9C-BE04-AE537D9055A9}" destId="{3561309C-D39A-49D9-8D5A-E5648657E200}" srcOrd="1" destOrd="0" parTransId="{CA6E5D1B-A8B1-40BC-B488-B2FCF199ED37}" sibTransId="{D95B864E-3DAE-4E27-81D9-7D7A01C7F8C5}"/>
    <dgm:cxn modelId="{9337A0EA-9ABE-40A0-BC4F-971BBB025B35}" srcId="{43E7D59A-1528-4B9C-BE04-AE537D9055A9}" destId="{282A12D0-0948-492A-A277-91DC8AC96BA2}" srcOrd="4" destOrd="0" parTransId="{5C44A368-3E33-490B-9B2A-B17017A90BCC}" sibTransId="{8CFBFE66-8568-4DDC-A627-3CA22B62C988}"/>
    <dgm:cxn modelId="{92BF66F6-A35C-4831-9298-7265176D8EBF}" srcId="{43E7D59A-1528-4B9C-BE04-AE537D9055A9}" destId="{B57CA4BA-7DF3-46DC-BD37-98454E45A842}" srcOrd="0" destOrd="0" parTransId="{94C2D21A-388D-4BE0-B386-D469D44C1F1E}" sibTransId="{2F160362-2B49-4A5D-8CD4-B9E0A2DC1A52}"/>
    <dgm:cxn modelId="{E578731B-6371-4443-BA91-220A928B1286}" type="presParOf" srcId="{F614831C-C5C1-4A71-8CF5-E2449BDCDC8C}" destId="{5C05B567-0E42-4B15-BECD-73C58C204E8D}" srcOrd="0" destOrd="0" presId="urn:microsoft.com/office/officeart/2008/layout/VerticalCurvedList"/>
    <dgm:cxn modelId="{F59AE1AF-69B9-4E72-B70F-CAA8D69EA8BD}" type="presParOf" srcId="{5C05B567-0E42-4B15-BECD-73C58C204E8D}" destId="{2BE3DA10-AE07-4C51-901F-FCF689F677C3}" srcOrd="0" destOrd="0" presId="urn:microsoft.com/office/officeart/2008/layout/VerticalCurvedList"/>
    <dgm:cxn modelId="{FE8FC829-446B-46D5-8C3D-949640E59876}" type="presParOf" srcId="{2BE3DA10-AE07-4C51-901F-FCF689F677C3}" destId="{A318ADC1-16CC-4778-BCF3-D8CB876570A6}" srcOrd="0" destOrd="0" presId="urn:microsoft.com/office/officeart/2008/layout/VerticalCurvedList"/>
    <dgm:cxn modelId="{C8A708CC-A2DA-4C03-B15D-CF13292CB388}" type="presParOf" srcId="{2BE3DA10-AE07-4C51-901F-FCF689F677C3}" destId="{9EDFF031-5454-46D0-A6F4-25CFC82CFD51}" srcOrd="1" destOrd="0" presId="urn:microsoft.com/office/officeart/2008/layout/VerticalCurvedList"/>
    <dgm:cxn modelId="{AEB433DC-4B11-4C60-8CF6-A5E75BFA9A31}" type="presParOf" srcId="{2BE3DA10-AE07-4C51-901F-FCF689F677C3}" destId="{9B64DBA3-DEBA-44AC-BDFE-99B5B49CA614}" srcOrd="2" destOrd="0" presId="urn:microsoft.com/office/officeart/2008/layout/VerticalCurvedList"/>
    <dgm:cxn modelId="{1BDFCB4C-1728-46C4-A582-A7AC39D44125}" type="presParOf" srcId="{2BE3DA10-AE07-4C51-901F-FCF689F677C3}" destId="{11A8A43E-4105-45D3-A45D-3AE88D49F5A2}" srcOrd="3" destOrd="0" presId="urn:microsoft.com/office/officeart/2008/layout/VerticalCurvedList"/>
    <dgm:cxn modelId="{4A6DD096-DE0D-47E1-BF91-E5C51B8C1F87}" type="presParOf" srcId="{5C05B567-0E42-4B15-BECD-73C58C204E8D}" destId="{59E2541B-BACE-423D-BDF7-27B1CC3CC569}" srcOrd="1" destOrd="0" presId="urn:microsoft.com/office/officeart/2008/layout/VerticalCurvedList"/>
    <dgm:cxn modelId="{50CC777B-ED48-4CE7-909A-BA23AE4CA646}" type="presParOf" srcId="{5C05B567-0E42-4B15-BECD-73C58C204E8D}" destId="{66A4725A-5A32-4151-B36D-82C2257A54B2}" srcOrd="2" destOrd="0" presId="urn:microsoft.com/office/officeart/2008/layout/VerticalCurvedList"/>
    <dgm:cxn modelId="{7D9DFAEF-B695-4738-BEB5-B937B0F303B9}" type="presParOf" srcId="{66A4725A-5A32-4151-B36D-82C2257A54B2}" destId="{1B431B09-4A69-4F3B-800A-33E14EFFB689}" srcOrd="0" destOrd="0" presId="urn:microsoft.com/office/officeart/2008/layout/VerticalCurvedList"/>
    <dgm:cxn modelId="{7E5777B9-D459-46F4-A501-B639358B07A2}" type="presParOf" srcId="{5C05B567-0E42-4B15-BECD-73C58C204E8D}" destId="{98A17319-084A-4B88-8142-332A153ED081}" srcOrd="3" destOrd="0" presId="urn:microsoft.com/office/officeart/2008/layout/VerticalCurvedList"/>
    <dgm:cxn modelId="{E29E90BF-E729-416C-AFD4-6C9E1CEEB1FA}" type="presParOf" srcId="{5C05B567-0E42-4B15-BECD-73C58C204E8D}" destId="{FD9FECBC-42EF-4564-B31E-4B0828BDFEAB}" srcOrd="4" destOrd="0" presId="urn:microsoft.com/office/officeart/2008/layout/VerticalCurvedList"/>
    <dgm:cxn modelId="{1C9D0A47-38B6-419F-AD10-E3887C40B969}" type="presParOf" srcId="{FD9FECBC-42EF-4564-B31E-4B0828BDFEAB}" destId="{5F89F510-3072-4589-9A1E-22ED3BEA2021}" srcOrd="0" destOrd="0" presId="urn:microsoft.com/office/officeart/2008/layout/VerticalCurvedList"/>
    <dgm:cxn modelId="{92279D4D-BDEB-4947-95E4-C7733D5DA02C}" type="presParOf" srcId="{5C05B567-0E42-4B15-BECD-73C58C204E8D}" destId="{B8726C5A-07D7-4F34-BCD9-4E6D341EAE8A}" srcOrd="5" destOrd="0" presId="urn:microsoft.com/office/officeart/2008/layout/VerticalCurvedList"/>
    <dgm:cxn modelId="{5B0216DD-A2B1-44AC-9FEB-42D2AC392EE2}" type="presParOf" srcId="{5C05B567-0E42-4B15-BECD-73C58C204E8D}" destId="{69DEDF20-BC4B-4CEF-9816-DBF37CF817B0}" srcOrd="6" destOrd="0" presId="urn:microsoft.com/office/officeart/2008/layout/VerticalCurvedList"/>
    <dgm:cxn modelId="{1A2F3594-D114-4B39-9C61-B1C78811BD2B}" type="presParOf" srcId="{69DEDF20-BC4B-4CEF-9816-DBF37CF817B0}" destId="{0268A6D4-0608-4DD9-8A38-CF64E70D1DAD}" srcOrd="0" destOrd="0" presId="urn:microsoft.com/office/officeart/2008/layout/VerticalCurvedList"/>
    <dgm:cxn modelId="{4EF4FA2E-9603-4121-9B84-BD663D987997}" type="presParOf" srcId="{5C05B567-0E42-4B15-BECD-73C58C204E8D}" destId="{70ECADD6-C56A-4330-9261-84831DC79644}" srcOrd="7" destOrd="0" presId="urn:microsoft.com/office/officeart/2008/layout/VerticalCurvedList"/>
    <dgm:cxn modelId="{20B516B4-12B4-4C18-81AC-E5E33668591D}" type="presParOf" srcId="{5C05B567-0E42-4B15-BECD-73C58C204E8D}" destId="{C0A0C520-4BEA-43A0-A5DA-03779ACEE302}" srcOrd="8" destOrd="0" presId="urn:microsoft.com/office/officeart/2008/layout/VerticalCurvedList"/>
    <dgm:cxn modelId="{D2906969-BCD5-4EA4-BA6B-75AFD1AD45E2}" type="presParOf" srcId="{C0A0C520-4BEA-43A0-A5DA-03779ACEE302}" destId="{B0C1229E-9266-4751-B80B-09A8B11CB592}" srcOrd="0" destOrd="0" presId="urn:microsoft.com/office/officeart/2008/layout/VerticalCurvedList"/>
    <dgm:cxn modelId="{D333ADDF-CF9A-4670-B563-6903E097AA84}" type="presParOf" srcId="{5C05B567-0E42-4B15-BECD-73C58C204E8D}" destId="{C05C6F3F-E157-444A-815A-BAAFBEA38511}" srcOrd="9" destOrd="0" presId="urn:microsoft.com/office/officeart/2008/layout/VerticalCurvedList"/>
    <dgm:cxn modelId="{C402BB85-AC0D-40A2-BA3D-F525B8AC0417}" type="presParOf" srcId="{5C05B567-0E42-4B15-BECD-73C58C204E8D}" destId="{F47E49C8-A774-4BC0-82AF-95F2556932BE}" srcOrd="10" destOrd="0" presId="urn:microsoft.com/office/officeart/2008/layout/VerticalCurvedList"/>
    <dgm:cxn modelId="{E1AC0648-2C6E-40B9-8CED-FDF91143EED1}" type="presParOf" srcId="{F47E49C8-A774-4BC0-82AF-95F2556932BE}" destId="{4B273ECF-A2C4-4ED3-A401-A0BFC37B30CF}"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107456-5179-470E-8862-B8E44B165752}" type="doc">
      <dgm:prSet loTypeId="urn:microsoft.com/office/officeart/2005/8/layout/cycle3" loCatId="cycle" qsTypeId="urn:microsoft.com/office/officeart/2005/8/quickstyle/simple3" qsCatId="simple" csTypeId="urn:microsoft.com/office/officeart/2005/8/colors/colorful4" csCatId="colorful" phldr="1"/>
      <dgm:spPr/>
      <dgm:t>
        <a:bodyPr/>
        <a:lstStyle/>
        <a:p>
          <a:endParaRPr lang="en-IN"/>
        </a:p>
      </dgm:t>
    </dgm:pt>
    <dgm:pt modelId="{D5AFFF92-87E6-4F49-9DB5-BB9F8790D290}">
      <dgm:prSet phldrT="[Text]" custT="1"/>
      <dgm:spPr/>
      <dgm:t>
        <a:bodyPr/>
        <a:lstStyle/>
        <a:p>
          <a:r>
            <a:rPr lang="en-US" sz="2000" b="1" dirty="0">
              <a:latin typeface="Times New Roman" panose="02020603050405020304" pitchFamily="18" charset="0"/>
              <a:cs typeface="Times New Roman" panose="02020603050405020304" pitchFamily="18" charset="0"/>
            </a:rPr>
            <a:t>Students</a:t>
          </a:r>
          <a:endParaRPr lang="en-IN" sz="2000" b="1" dirty="0">
            <a:latin typeface="Times New Roman" panose="02020603050405020304" pitchFamily="18" charset="0"/>
            <a:cs typeface="Times New Roman" panose="02020603050405020304" pitchFamily="18" charset="0"/>
          </a:endParaRPr>
        </a:p>
      </dgm:t>
    </dgm:pt>
    <dgm:pt modelId="{9CAECFE8-E959-473D-A142-23D4367245BF}" type="parTrans" cxnId="{EAC66678-B133-4C28-9576-24D88DDCA8DC}">
      <dgm:prSet/>
      <dgm:spPr/>
      <dgm:t>
        <a:bodyPr/>
        <a:lstStyle/>
        <a:p>
          <a:endParaRPr lang="en-IN" b="1">
            <a:latin typeface="Times New Roman" panose="02020603050405020304" pitchFamily="18" charset="0"/>
            <a:cs typeface="Times New Roman" panose="02020603050405020304" pitchFamily="18" charset="0"/>
          </a:endParaRPr>
        </a:p>
      </dgm:t>
    </dgm:pt>
    <dgm:pt modelId="{84B042F8-73F9-46A1-BCFD-D8559DACF17C}" type="sibTrans" cxnId="{EAC66678-B133-4C28-9576-24D88DDCA8DC}">
      <dgm:prSet/>
      <dgm:spPr/>
      <dgm:t>
        <a:bodyPr/>
        <a:lstStyle/>
        <a:p>
          <a:endParaRPr lang="en-IN" sz="2000" b="1">
            <a:latin typeface="Times New Roman" panose="02020603050405020304" pitchFamily="18" charset="0"/>
            <a:cs typeface="Times New Roman" panose="02020603050405020304" pitchFamily="18" charset="0"/>
          </a:endParaRPr>
        </a:p>
      </dgm:t>
    </dgm:pt>
    <dgm:pt modelId="{93723DFC-D0A9-47DD-AD3B-CBB89E71541F}">
      <dgm:prSet phldrT="[Text]" custT="1"/>
      <dgm:spPr/>
      <dgm:t>
        <a:bodyPr/>
        <a:lstStyle/>
        <a:p>
          <a:r>
            <a:rPr lang="en-US" sz="2000" b="1" dirty="0">
              <a:latin typeface="Times New Roman" panose="02020603050405020304" pitchFamily="18" charset="0"/>
              <a:cs typeface="Times New Roman" panose="02020603050405020304" pitchFamily="18" charset="0"/>
            </a:rPr>
            <a:t>Behavior</a:t>
          </a:r>
          <a:endParaRPr lang="en-IN" sz="2000" b="1" dirty="0">
            <a:latin typeface="Times New Roman" panose="02020603050405020304" pitchFamily="18" charset="0"/>
            <a:cs typeface="Times New Roman" panose="02020603050405020304" pitchFamily="18" charset="0"/>
          </a:endParaRPr>
        </a:p>
      </dgm:t>
    </dgm:pt>
    <dgm:pt modelId="{309E21C1-86A9-4CB8-AA7C-ACBEDA089D81}" type="parTrans" cxnId="{527F4004-A1AC-41AF-9289-7434FC72A360}">
      <dgm:prSet/>
      <dgm:spPr/>
      <dgm:t>
        <a:bodyPr/>
        <a:lstStyle/>
        <a:p>
          <a:endParaRPr lang="en-IN" b="1">
            <a:latin typeface="Times New Roman" panose="02020603050405020304" pitchFamily="18" charset="0"/>
            <a:cs typeface="Times New Roman" panose="02020603050405020304" pitchFamily="18" charset="0"/>
          </a:endParaRPr>
        </a:p>
      </dgm:t>
    </dgm:pt>
    <dgm:pt modelId="{4D53D6B8-EFDB-4163-A924-15A27F60789D}" type="sibTrans" cxnId="{527F4004-A1AC-41AF-9289-7434FC72A360}">
      <dgm:prSet/>
      <dgm:spPr/>
      <dgm:t>
        <a:bodyPr/>
        <a:lstStyle/>
        <a:p>
          <a:endParaRPr lang="en-IN" b="1">
            <a:latin typeface="Times New Roman" panose="02020603050405020304" pitchFamily="18" charset="0"/>
            <a:cs typeface="Times New Roman" panose="02020603050405020304" pitchFamily="18" charset="0"/>
          </a:endParaRPr>
        </a:p>
      </dgm:t>
    </dgm:pt>
    <dgm:pt modelId="{A5D8D7EB-090C-44A1-8EDB-35BA9F64FB31}">
      <dgm:prSet phldrT="[Text]" custT="1"/>
      <dgm:spPr/>
      <dgm:t>
        <a:bodyPr/>
        <a:lstStyle/>
        <a:p>
          <a:r>
            <a:rPr lang="en-US" sz="2000" b="1" dirty="0">
              <a:latin typeface="Times New Roman" panose="02020603050405020304" pitchFamily="18" charset="0"/>
              <a:cs typeface="Times New Roman" panose="02020603050405020304" pitchFamily="18" charset="0"/>
            </a:rPr>
            <a:t>Rules</a:t>
          </a:r>
          <a:endParaRPr lang="en-IN" sz="2000" b="1" dirty="0">
            <a:latin typeface="Times New Roman" panose="02020603050405020304" pitchFamily="18" charset="0"/>
            <a:cs typeface="Times New Roman" panose="02020603050405020304" pitchFamily="18" charset="0"/>
          </a:endParaRPr>
        </a:p>
      </dgm:t>
    </dgm:pt>
    <dgm:pt modelId="{C433C1B5-4BE5-40FD-9A03-09A2CB5C8BA7}" type="parTrans" cxnId="{25EBFF49-6BFC-4F16-AA1A-BBDB8131DC3D}">
      <dgm:prSet/>
      <dgm:spPr/>
      <dgm:t>
        <a:bodyPr/>
        <a:lstStyle/>
        <a:p>
          <a:endParaRPr lang="en-IN" b="1">
            <a:latin typeface="Times New Roman" panose="02020603050405020304" pitchFamily="18" charset="0"/>
            <a:cs typeface="Times New Roman" panose="02020603050405020304" pitchFamily="18" charset="0"/>
          </a:endParaRPr>
        </a:p>
      </dgm:t>
    </dgm:pt>
    <dgm:pt modelId="{DE4C5AF3-1905-4500-AEDA-9E29B53AEE73}" type="sibTrans" cxnId="{25EBFF49-6BFC-4F16-AA1A-BBDB8131DC3D}">
      <dgm:prSet/>
      <dgm:spPr/>
      <dgm:t>
        <a:bodyPr/>
        <a:lstStyle/>
        <a:p>
          <a:endParaRPr lang="en-IN" b="1">
            <a:latin typeface="Times New Roman" panose="02020603050405020304" pitchFamily="18" charset="0"/>
            <a:cs typeface="Times New Roman" panose="02020603050405020304" pitchFamily="18" charset="0"/>
          </a:endParaRPr>
        </a:p>
      </dgm:t>
    </dgm:pt>
    <dgm:pt modelId="{1048C7BF-1B1A-4A6D-A740-4C595FB6DEFA}">
      <dgm:prSet phldrT="[Text]" custT="1"/>
      <dgm:spPr/>
      <dgm:t>
        <a:bodyPr/>
        <a:lstStyle/>
        <a:p>
          <a:r>
            <a:rPr lang="en-US" sz="2000" b="1" dirty="0">
              <a:latin typeface="Times New Roman" panose="02020603050405020304" pitchFamily="18" charset="0"/>
              <a:cs typeface="Times New Roman" panose="02020603050405020304" pitchFamily="18" charset="0"/>
            </a:rPr>
            <a:t>School</a:t>
          </a:r>
          <a:endParaRPr lang="en-IN" sz="2000" b="1" dirty="0">
            <a:latin typeface="Times New Roman" panose="02020603050405020304" pitchFamily="18" charset="0"/>
            <a:cs typeface="Times New Roman" panose="02020603050405020304" pitchFamily="18" charset="0"/>
          </a:endParaRPr>
        </a:p>
      </dgm:t>
    </dgm:pt>
    <dgm:pt modelId="{20CAD08C-9A30-42CC-A139-35C3D8B78A2D}" type="parTrans" cxnId="{6D154945-C346-460E-A8A0-56E98C417CC2}">
      <dgm:prSet/>
      <dgm:spPr/>
      <dgm:t>
        <a:bodyPr/>
        <a:lstStyle/>
        <a:p>
          <a:endParaRPr lang="en-IN" b="1">
            <a:latin typeface="Times New Roman" panose="02020603050405020304" pitchFamily="18" charset="0"/>
            <a:cs typeface="Times New Roman" panose="02020603050405020304" pitchFamily="18" charset="0"/>
          </a:endParaRPr>
        </a:p>
      </dgm:t>
    </dgm:pt>
    <dgm:pt modelId="{896ADBCD-0B73-4DD2-BFDA-0209215D3F5C}" type="sibTrans" cxnId="{6D154945-C346-460E-A8A0-56E98C417CC2}">
      <dgm:prSet/>
      <dgm:spPr/>
      <dgm:t>
        <a:bodyPr/>
        <a:lstStyle/>
        <a:p>
          <a:endParaRPr lang="en-IN" b="1">
            <a:latin typeface="Times New Roman" panose="02020603050405020304" pitchFamily="18" charset="0"/>
            <a:cs typeface="Times New Roman" panose="02020603050405020304" pitchFamily="18" charset="0"/>
          </a:endParaRPr>
        </a:p>
      </dgm:t>
    </dgm:pt>
    <dgm:pt modelId="{C3DCF2B4-F7A7-44F5-B9B7-31209FE6FCEE}">
      <dgm:prSet phldrT="[Text]" custT="1"/>
      <dgm:spPr/>
      <dgm:t>
        <a:bodyPr/>
        <a:lstStyle/>
        <a:p>
          <a:r>
            <a:rPr lang="en-US" sz="2000" b="1" dirty="0">
              <a:latin typeface="Times New Roman" panose="02020603050405020304" pitchFamily="18" charset="0"/>
              <a:cs typeface="Times New Roman" panose="02020603050405020304" pitchFamily="18" charset="0"/>
            </a:rPr>
            <a:t>Home &amp; Gadgets</a:t>
          </a:r>
          <a:endParaRPr lang="en-IN" sz="2000" b="1" dirty="0">
            <a:latin typeface="Times New Roman" panose="02020603050405020304" pitchFamily="18" charset="0"/>
            <a:cs typeface="Times New Roman" panose="02020603050405020304" pitchFamily="18" charset="0"/>
          </a:endParaRPr>
        </a:p>
      </dgm:t>
    </dgm:pt>
    <dgm:pt modelId="{475EEE4C-6FE2-4EA3-ACBB-6B2920A85966}" type="parTrans" cxnId="{4D3EBF3E-67D1-456A-BFDA-6323DDA7E0A8}">
      <dgm:prSet/>
      <dgm:spPr/>
      <dgm:t>
        <a:bodyPr/>
        <a:lstStyle/>
        <a:p>
          <a:endParaRPr lang="en-IN" b="1">
            <a:latin typeface="Times New Roman" panose="02020603050405020304" pitchFamily="18" charset="0"/>
            <a:cs typeface="Times New Roman" panose="02020603050405020304" pitchFamily="18" charset="0"/>
          </a:endParaRPr>
        </a:p>
      </dgm:t>
    </dgm:pt>
    <dgm:pt modelId="{A7D4E04E-8511-4BE1-B129-794A4428FDC6}" type="sibTrans" cxnId="{4D3EBF3E-67D1-456A-BFDA-6323DDA7E0A8}">
      <dgm:prSet/>
      <dgm:spPr/>
      <dgm:t>
        <a:bodyPr/>
        <a:lstStyle/>
        <a:p>
          <a:endParaRPr lang="en-IN" b="1">
            <a:latin typeface="Times New Roman" panose="02020603050405020304" pitchFamily="18" charset="0"/>
            <a:cs typeface="Times New Roman" panose="02020603050405020304" pitchFamily="18" charset="0"/>
          </a:endParaRPr>
        </a:p>
      </dgm:t>
    </dgm:pt>
    <dgm:pt modelId="{F6608E06-C54E-45AD-A779-E14575E1B8EC}" type="pres">
      <dgm:prSet presAssocID="{DE107456-5179-470E-8862-B8E44B165752}" presName="Name0" presStyleCnt="0">
        <dgm:presLayoutVars>
          <dgm:dir/>
          <dgm:resizeHandles val="exact"/>
        </dgm:presLayoutVars>
      </dgm:prSet>
      <dgm:spPr/>
    </dgm:pt>
    <dgm:pt modelId="{80343066-13DF-40B2-8E81-062E0DCECEC9}" type="pres">
      <dgm:prSet presAssocID="{DE107456-5179-470E-8862-B8E44B165752}" presName="cycle" presStyleCnt="0"/>
      <dgm:spPr/>
    </dgm:pt>
    <dgm:pt modelId="{44AA07F0-89C8-458A-8FF0-CAFD4E079CF4}" type="pres">
      <dgm:prSet presAssocID="{D5AFFF92-87E6-4F49-9DB5-BB9F8790D290}" presName="nodeFirstNode" presStyleLbl="node1" presStyleIdx="0" presStyleCnt="5">
        <dgm:presLayoutVars>
          <dgm:bulletEnabled val="1"/>
        </dgm:presLayoutVars>
      </dgm:prSet>
      <dgm:spPr/>
    </dgm:pt>
    <dgm:pt modelId="{CC7D086F-245D-4DA4-9D44-E4C477CC440E}" type="pres">
      <dgm:prSet presAssocID="{84B042F8-73F9-46A1-BCFD-D8559DACF17C}" presName="sibTransFirstNode" presStyleLbl="bgShp" presStyleIdx="0" presStyleCnt="1"/>
      <dgm:spPr/>
    </dgm:pt>
    <dgm:pt modelId="{A4FD4280-64B4-4308-8E73-BED942D5B1B5}" type="pres">
      <dgm:prSet presAssocID="{93723DFC-D0A9-47DD-AD3B-CBB89E71541F}" presName="nodeFollowingNodes" presStyleLbl="node1" presStyleIdx="1" presStyleCnt="5">
        <dgm:presLayoutVars>
          <dgm:bulletEnabled val="1"/>
        </dgm:presLayoutVars>
      </dgm:prSet>
      <dgm:spPr/>
    </dgm:pt>
    <dgm:pt modelId="{BB6A9009-7F67-47FB-A2E4-C1F7D6813E7F}" type="pres">
      <dgm:prSet presAssocID="{A5D8D7EB-090C-44A1-8EDB-35BA9F64FB31}" presName="nodeFollowingNodes" presStyleLbl="node1" presStyleIdx="2" presStyleCnt="5">
        <dgm:presLayoutVars>
          <dgm:bulletEnabled val="1"/>
        </dgm:presLayoutVars>
      </dgm:prSet>
      <dgm:spPr/>
    </dgm:pt>
    <dgm:pt modelId="{B7E6A48C-4ECD-4E59-BB07-B0F6A281E9D0}" type="pres">
      <dgm:prSet presAssocID="{1048C7BF-1B1A-4A6D-A740-4C595FB6DEFA}" presName="nodeFollowingNodes" presStyleLbl="node1" presStyleIdx="3" presStyleCnt="5">
        <dgm:presLayoutVars>
          <dgm:bulletEnabled val="1"/>
        </dgm:presLayoutVars>
      </dgm:prSet>
      <dgm:spPr/>
    </dgm:pt>
    <dgm:pt modelId="{F5B0AD1A-A5DE-4ADD-A666-62BCCFD25EB5}" type="pres">
      <dgm:prSet presAssocID="{C3DCF2B4-F7A7-44F5-B9B7-31209FE6FCEE}" presName="nodeFollowingNodes" presStyleLbl="node1" presStyleIdx="4" presStyleCnt="5">
        <dgm:presLayoutVars>
          <dgm:bulletEnabled val="1"/>
        </dgm:presLayoutVars>
      </dgm:prSet>
      <dgm:spPr/>
    </dgm:pt>
  </dgm:ptLst>
  <dgm:cxnLst>
    <dgm:cxn modelId="{527F4004-A1AC-41AF-9289-7434FC72A360}" srcId="{DE107456-5179-470E-8862-B8E44B165752}" destId="{93723DFC-D0A9-47DD-AD3B-CBB89E71541F}" srcOrd="1" destOrd="0" parTransId="{309E21C1-86A9-4CB8-AA7C-ACBEDA089D81}" sibTransId="{4D53D6B8-EFDB-4163-A924-15A27F60789D}"/>
    <dgm:cxn modelId="{21FD990B-4E88-4A5B-B3A3-648E63188930}" type="presOf" srcId="{DE107456-5179-470E-8862-B8E44B165752}" destId="{F6608E06-C54E-45AD-A779-E14575E1B8EC}" srcOrd="0" destOrd="0" presId="urn:microsoft.com/office/officeart/2005/8/layout/cycle3"/>
    <dgm:cxn modelId="{C0A7761D-8F80-43BA-B1FF-6DC8A4B7B9E8}" type="presOf" srcId="{84B042F8-73F9-46A1-BCFD-D8559DACF17C}" destId="{CC7D086F-245D-4DA4-9D44-E4C477CC440E}" srcOrd="0" destOrd="0" presId="urn:microsoft.com/office/officeart/2005/8/layout/cycle3"/>
    <dgm:cxn modelId="{5A76E323-7CA0-4F60-A236-70BC2915EF8D}" type="presOf" srcId="{A5D8D7EB-090C-44A1-8EDB-35BA9F64FB31}" destId="{BB6A9009-7F67-47FB-A2E4-C1F7D6813E7F}" srcOrd="0" destOrd="0" presId="urn:microsoft.com/office/officeart/2005/8/layout/cycle3"/>
    <dgm:cxn modelId="{95D77237-441B-4C54-A367-9509ADE3B6C4}" type="presOf" srcId="{C3DCF2B4-F7A7-44F5-B9B7-31209FE6FCEE}" destId="{F5B0AD1A-A5DE-4ADD-A666-62BCCFD25EB5}" srcOrd="0" destOrd="0" presId="urn:microsoft.com/office/officeart/2005/8/layout/cycle3"/>
    <dgm:cxn modelId="{BE60283A-9CAF-4E39-9EB6-66F814F1C677}" type="presOf" srcId="{93723DFC-D0A9-47DD-AD3B-CBB89E71541F}" destId="{A4FD4280-64B4-4308-8E73-BED942D5B1B5}" srcOrd="0" destOrd="0" presId="urn:microsoft.com/office/officeart/2005/8/layout/cycle3"/>
    <dgm:cxn modelId="{4D3EBF3E-67D1-456A-BFDA-6323DDA7E0A8}" srcId="{DE107456-5179-470E-8862-B8E44B165752}" destId="{C3DCF2B4-F7A7-44F5-B9B7-31209FE6FCEE}" srcOrd="4" destOrd="0" parTransId="{475EEE4C-6FE2-4EA3-ACBB-6B2920A85966}" sibTransId="{A7D4E04E-8511-4BE1-B129-794A4428FDC6}"/>
    <dgm:cxn modelId="{6D154945-C346-460E-A8A0-56E98C417CC2}" srcId="{DE107456-5179-470E-8862-B8E44B165752}" destId="{1048C7BF-1B1A-4A6D-A740-4C595FB6DEFA}" srcOrd="3" destOrd="0" parTransId="{20CAD08C-9A30-42CC-A139-35C3D8B78A2D}" sibTransId="{896ADBCD-0B73-4DD2-BFDA-0209215D3F5C}"/>
    <dgm:cxn modelId="{25EBFF49-6BFC-4F16-AA1A-BBDB8131DC3D}" srcId="{DE107456-5179-470E-8862-B8E44B165752}" destId="{A5D8D7EB-090C-44A1-8EDB-35BA9F64FB31}" srcOrd="2" destOrd="0" parTransId="{C433C1B5-4BE5-40FD-9A03-09A2CB5C8BA7}" sibTransId="{DE4C5AF3-1905-4500-AEDA-9E29B53AEE73}"/>
    <dgm:cxn modelId="{EAC66678-B133-4C28-9576-24D88DDCA8DC}" srcId="{DE107456-5179-470E-8862-B8E44B165752}" destId="{D5AFFF92-87E6-4F49-9DB5-BB9F8790D290}" srcOrd="0" destOrd="0" parTransId="{9CAECFE8-E959-473D-A142-23D4367245BF}" sibTransId="{84B042F8-73F9-46A1-BCFD-D8559DACF17C}"/>
    <dgm:cxn modelId="{731D4BC6-353C-43DD-9147-6384B664D033}" type="presOf" srcId="{D5AFFF92-87E6-4F49-9DB5-BB9F8790D290}" destId="{44AA07F0-89C8-458A-8FF0-CAFD4E079CF4}" srcOrd="0" destOrd="0" presId="urn:microsoft.com/office/officeart/2005/8/layout/cycle3"/>
    <dgm:cxn modelId="{FABC4DD7-DECB-43EB-BE92-830E4668D9FB}" type="presOf" srcId="{1048C7BF-1B1A-4A6D-A740-4C595FB6DEFA}" destId="{B7E6A48C-4ECD-4E59-BB07-B0F6A281E9D0}" srcOrd="0" destOrd="0" presId="urn:microsoft.com/office/officeart/2005/8/layout/cycle3"/>
    <dgm:cxn modelId="{2B0A6550-7DD3-4EEC-9459-7865802CB390}" type="presParOf" srcId="{F6608E06-C54E-45AD-A779-E14575E1B8EC}" destId="{80343066-13DF-40B2-8E81-062E0DCECEC9}" srcOrd="0" destOrd="0" presId="urn:microsoft.com/office/officeart/2005/8/layout/cycle3"/>
    <dgm:cxn modelId="{1DBD8DC2-FA31-4607-9172-5B3E4DE27E01}" type="presParOf" srcId="{80343066-13DF-40B2-8E81-062E0DCECEC9}" destId="{44AA07F0-89C8-458A-8FF0-CAFD4E079CF4}" srcOrd="0" destOrd="0" presId="urn:microsoft.com/office/officeart/2005/8/layout/cycle3"/>
    <dgm:cxn modelId="{FB7062D3-7C64-43F2-AD50-E5855751CD2B}" type="presParOf" srcId="{80343066-13DF-40B2-8E81-062E0DCECEC9}" destId="{CC7D086F-245D-4DA4-9D44-E4C477CC440E}" srcOrd="1" destOrd="0" presId="urn:microsoft.com/office/officeart/2005/8/layout/cycle3"/>
    <dgm:cxn modelId="{3098DA77-3355-46F6-9D30-83CE46BDF661}" type="presParOf" srcId="{80343066-13DF-40B2-8E81-062E0DCECEC9}" destId="{A4FD4280-64B4-4308-8E73-BED942D5B1B5}" srcOrd="2" destOrd="0" presId="urn:microsoft.com/office/officeart/2005/8/layout/cycle3"/>
    <dgm:cxn modelId="{0283CD48-E54B-46E5-9F85-3E0399599ADD}" type="presParOf" srcId="{80343066-13DF-40B2-8E81-062E0DCECEC9}" destId="{BB6A9009-7F67-47FB-A2E4-C1F7D6813E7F}" srcOrd="3" destOrd="0" presId="urn:microsoft.com/office/officeart/2005/8/layout/cycle3"/>
    <dgm:cxn modelId="{F21DCB05-1FB8-4403-8344-4D6147273891}" type="presParOf" srcId="{80343066-13DF-40B2-8E81-062E0DCECEC9}" destId="{B7E6A48C-4ECD-4E59-BB07-B0F6A281E9D0}" srcOrd="4" destOrd="0" presId="urn:microsoft.com/office/officeart/2005/8/layout/cycle3"/>
    <dgm:cxn modelId="{58210A99-C0F1-4363-93CB-457C5A08D5FF}" type="presParOf" srcId="{80343066-13DF-40B2-8E81-062E0DCECEC9}" destId="{F5B0AD1A-A5DE-4ADD-A666-62BCCFD25EB5}" srcOrd="5"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E7D59A-1528-4B9C-BE04-AE537D9055A9}"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IN"/>
        </a:p>
      </dgm:t>
    </dgm:pt>
    <dgm:pt modelId="{B57CA4BA-7DF3-46DC-BD37-98454E45A842}">
      <dgm:prSet phldrT="[Text]" custT="1"/>
      <dgm:spPr/>
      <dgm:t>
        <a:bodyPr/>
        <a:lstStyle/>
        <a:p>
          <a:r>
            <a:rPr lang="en-US" sz="2000" b="1" dirty="0">
              <a:latin typeface="Times New Roman" panose="02020603050405020304" pitchFamily="18" charset="0"/>
              <a:cs typeface="Times New Roman" panose="02020603050405020304" pitchFamily="18" charset="0"/>
            </a:rPr>
            <a:t>Seeks instant pleasures/ rewards</a:t>
          </a:r>
          <a:endParaRPr lang="en-IN" sz="2000" dirty="0">
            <a:latin typeface="Times New Roman" panose="02020603050405020304" pitchFamily="18" charset="0"/>
            <a:cs typeface="Times New Roman" panose="02020603050405020304" pitchFamily="18" charset="0"/>
          </a:endParaRPr>
        </a:p>
      </dgm:t>
    </dgm:pt>
    <dgm:pt modelId="{94C2D21A-388D-4BE0-B386-D469D44C1F1E}" type="parTrans" cxnId="{92BF66F6-A35C-4831-9298-7265176D8EBF}">
      <dgm:prSet/>
      <dgm:spPr/>
      <dgm:t>
        <a:bodyPr/>
        <a:lstStyle/>
        <a:p>
          <a:endParaRPr lang="en-IN" sz="2000">
            <a:latin typeface="Times New Roman" panose="02020603050405020304" pitchFamily="18" charset="0"/>
            <a:cs typeface="Times New Roman" panose="02020603050405020304" pitchFamily="18" charset="0"/>
          </a:endParaRPr>
        </a:p>
      </dgm:t>
    </dgm:pt>
    <dgm:pt modelId="{2F160362-2B49-4A5D-8CD4-B9E0A2DC1A52}" type="sibTrans" cxnId="{92BF66F6-A35C-4831-9298-7265176D8EBF}">
      <dgm:prSet/>
      <dgm:spPr/>
      <dgm:t>
        <a:bodyPr/>
        <a:lstStyle/>
        <a:p>
          <a:endParaRPr lang="en-IN" sz="2000">
            <a:latin typeface="Times New Roman" panose="02020603050405020304" pitchFamily="18" charset="0"/>
            <a:cs typeface="Times New Roman" panose="02020603050405020304" pitchFamily="18" charset="0"/>
          </a:endParaRPr>
        </a:p>
      </dgm:t>
    </dgm:pt>
    <dgm:pt modelId="{76FD7992-DF2B-48A3-BE30-E769FF1CD6DD}">
      <dgm:prSet custT="1"/>
      <dgm:spPr/>
      <dgm:t>
        <a:bodyPr/>
        <a:lstStyle/>
        <a:p>
          <a:r>
            <a:rPr lang="en-US" sz="2000" b="1" dirty="0">
              <a:latin typeface="Times New Roman" panose="02020603050405020304" pitchFamily="18" charset="0"/>
              <a:cs typeface="Times New Roman" panose="02020603050405020304" pitchFamily="18" charset="0"/>
            </a:rPr>
            <a:t>Can’t plan, think of consequences</a:t>
          </a:r>
        </a:p>
      </dgm:t>
    </dgm:pt>
    <dgm:pt modelId="{9BEE8503-2695-4B0A-B23C-580039EFAC4E}" type="parTrans" cxnId="{C396127F-0A9C-407C-B387-08AD09C0B951}">
      <dgm:prSet/>
      <dgm:spPr/>
      <dgm:t>
        <a:bodyPr/>
        <a:lstStyle/>
        <a:p>
          <a:endParaRPr lang="en-IN" sz="2000">
            <a:latin typeface="Times New Roman" panose="02020603050405020304" pitchFamily="18" charset="0"/>
            <a:cs typeface="Times New Roman" panose="02020603050405020304" pitchFamily="18" charset="0"/>
          </a:endParaRPr>
        </a:p>
      </dgm:t>
    </dgm:pt>
    <dgm:pt modelId="{E243F2AC-06F0-47C2-BE5F-8679FD944266}" type="sibTrans" cxnId="{C396127F-0A9C-407C-B387-08AD09C0B951}">
      <dgm:prSet/>
      <dgm:spPr/>
      <dgm:t>
        <a:bodyPr/>
        <a:lstStyle/>
        <a:p>
          <a:endParaRPr lang="en-IN" sz="2000">
            <a:latin typeface="Times New Roman" panose="02020603050405020304" pitchFamily="18" charset="0"/>
            <a:cs typeface="Times New Roman" panose="02020603050405020304" pitchFamily="18" charset="0"/>
          </a:endParaRPr>
        </a:p>
      </dgm:t>
    </dgm:pt>
    <dgm:pt modelId="{CA09C932-4387-4CCE-8F29-C8C3660A6146}">
      <dgm:prSet custT="1"/>
      <dgm:spPr/>
      <dgm:t>
        <a:bodyPr/>
        <a:lstStyle/>
        <a:p>
          <a:r>
            <a:rPr lang="en-US" sz="2000" b="1" dirty="0">
              <a:latin typeface="Times New Roman" panose="02020603050405020304" pitchFamily="18" charset="0"/>
              <a:cs typeface="Times New Roman" panose="02020603050405020304" pitchFamily="18" charset="0"/>
            </a:rPr>
            <a:t>Unable to inhibit /control urges</a:t>
          </a:r>
        </a:p>
      </dgm:t>
    </dgm:pt>
    <dgm:pt modelId="{D490C18F-4B85-4595-A2E9-44BBB18B3C2E}" type="parTrans" cxnId="{3BA1B6BE-54B4-4B52-936D-58EC9250FD50}">
      <dgm:prSet/>
      <dgm:spPr/>
      <dgm:t>
        <a:bodyPr/>
        <a:lstStyle/>
        <a:p>
          <a:endParaRPr lang="en-IN" sz="2000">
            <a:latin typeface="Times New Roman" panose="02020603050405020304" pitchFamily="18" charset="0"/>
            <a:cs typeface="Times New Roman" panose="02020603050405020304" pitchFamily="18" charset="0"/>
          </a:endParaRPr>
        </a:p>
      </dgm:t>
    </dgm:pt>
    <dgm:pt modelId="{F5AE09E3-33B8-4357-8A43-679C74028D3F}" type="sibTrans" cxnId="{3BA1B6BE-54B4-4B52-936D-58EC9250FD50}">
      <dgm:prSet/>
      <dgm:spPr/>
      <dgm:t>
        <a:bodyPr/>
        <a:lstStyle/>
        <a:p>
          <a:endParaRPr lang="en-IN" sz="2000">
            <a:latin typeface="Times New Roman" panose="02020603050405020304" pitchFamily="18" charset="0"/>
            <a:cs typeface="Times New Roman" panose="02020603050405020304" pitchFamily="18" charset="0"/>
          </a:endParaRPr>
        </a:p>
      </dgm:t>
    </dgm:pt>
    <dgm:pt modelId="{B5FE9BE7-EEE1-4544-8541-E7B8E9A78F42}">
      <dgm:prSet custT="1"/>
      <dgm:spPr/>
      <dgm:t>
        <a:bodyPr/>
        <a:lstStyle/>
        <a:p>
          <a:r>
            <a:rPr lang="en-US" sz="2000" b="1" dirty="0" err="1">
              <a:latin typeface="Times New Roman" panose="02020603050405020304" pitchFamily="18" charset="0"/>
              <a:cs typeface="Times New Roman" panose="02020603050405020304" pitchFamily="18" charset="0"/>
            </a:rPr>
            <a:t>Can”t</a:t>
          </a:r>
          <a:r>
            <a:rPr lang="en-US" sz="2000" b="1" dirty="0">
              <a:latin typeface="Times New Roman" panose="02020603050405020304" pitchFamily="18" charset="0"/>
              <a:cs typeface="Times New Roman" panose="02020603050405020304" pitchFamily="18" charset="0"/>
            </a:rPr>
            <a:t> read others’ emotions</a:t>
          </a:r>
        </a:p>
      </dgm:t>
    </dgm:pt>
    <dgm:pt modelId="{601107D9-7538-44BE-8884-465A71CB4591}" type="parTrans" cxnId="{087834DC-42DD-4C61-824F-DA58DB17767A}">
      <dgm:prSet/>
      <dgm:spPr/>
      <dgm:t>
        <a:bodyPr/>
        <a:lstStyle/>
        <a:p>
          <a:endParaRPr lang="en-IN" sz="2000">
            <a:latin typeface="Times New Roman" panose="02020603050405020304" pitchFamily="18" charset="0"/>
            <a:cs typeface="Times New Roman" panose="02020603050405020304" pitchFamily="18" charset="0"/>
          </a:endParaRPr>
        </a:p>
      </dgm:t>
    </dgm:pt>
    <dgm:pt modelId="{D70D1D90-55E6-48B9-A82F-192278569E3F}" type="sibTrans" cxnId="{087834DC-42DD-4C61-824F-DA58DB17767A}">
      <dgm:prSet/>
      <dgm:spPr/>
      <dgm:t>
        <a:bodyPr/>
        <a:lstStyle/>
        <a:p>
          <a:endParaRPr lang="en-IN" sz="2000">
            <a:latin typeface="Times New Roman" panose="02020603050405020304" pitchFamily="18" charset="0"/>
            <a:cs typeface="Times New Roman" panose="02020603050405020304" pitchFamily="18" charset="0"/>
          </a:endParaRPr>
        </a:p>
      </dgm:t>
    </dgm:pt>
    <dgm:pt modelId="{A6BC4785-E9B8-4DD6-ACAC-03B633AA489D}">
      <dgm:prSet custT="1"/>
      <dgm:spPr/>
      <dgm:t>
        <a:bodyPr/>
        <a:lstStyle/>
        <a:p>
          <a:r>
            <a:rPr lang="en-US" sz="2000" b="1" dirty="0">
              <a:latin typeface="Times New Roman" panose="02020603050405020304" pitchFamily="18" charset="0"/>
              <a:cs typeface="Times New Roman" panose="02020603050405020304" pitchFamily="18" charset="0"/>
            </a:rPr>
            <a:t>Problems in interactive communication </a:t>
          </a:r>
        </a:p>
      </dgm:t>
    </dgm:pt>
    <dgm:pt modelId="{A22F0C99-C295-441E-B4B0-5B1EA8A87AA2}" type="parTrans" cxnId="{98FA0ED4-0383-4564-B03D-334B444FCAA7}">
      <dgm:prSet/>
      <dgm:spPr/>
      <dgm:t>
        <a:bodyPr/>
        <a:lstStyle/>
        <a:p>
          <a:endParaRPr lang="en-IN" sz="2000">
            <a:latin typeface="Times New Roman" panose="02020603050405020304" pitchFamily="18" charset="0"/>
            <a:cs typeface="Times New Roman" panose="02020603050405020304" pitchFamily="18" charset="0"/>
          </a:endParaRPr>
        </a:p>
      </dgm:t>
    </dgm:pt>
    <dgm:pt modelId="{0FB94E2F-F9CA-476F-8D4D-294945A87714}" type="sibTrans" cxnId="{98FA0ED4-0383-4564-B03D-334B444FCAA7}">
      <dgm:prSet/>
      <dgm:spPr/>
      <dgm:t>
        <a:bodyPr/>
        <a:lstStyle/>
        <a:p>
          <a:endParaRPr lang="en-IN" sz="2000">
            <a:latin typeface="Times New Roman" panose="02020603050405020304" pitchFamily="18" charset="0"/>
            <a:cs typeface="Times New Roman" panose="02020603050405020304" pitchFamily="18" charset="0"/>
          </a:endParaRPr>
        </a:p>
      </dgm:t>
    </dgm:pt>
    <dgm:pt modelId="{298EB687-10C3-440F-BA6B-0E8C08D5B89D}">
      <dgm:prSet custT="1"/>
      <dgm:spPr/>
      <dgm:t>
        <a:bodyPr/>
        <a:lstStyle/>
        <a:p>
          <a:r>
            <a:rPr lang="en-US" sz="2000" b="1" dirty="0">
              <a:latin typeface="Times New Roman" panose="02020603050405020304" pitchFamily="18" charset="0"/>
              <a:cs typeface="Times New Roman" panose="02020603050405020304" pitchFamily="18" charset="0"/>
            </a:rPr>
            <a:t>Not self aware of one’s potentials &amp; limits</a:t>
          </a:r>
        </a:p>
      </dgm:t>
    </dgm:pt>
    <dgm:pt modelId="{36FF83C6-87EB-4B6F-8E55-0D6E3FB1DAB6}" type="parTrans" cxnId="{C9A32C49-DAF2-4DD5-BF28-BF837915B7B3}">
      <dgm:prSet/>
      <dgm:spPr/>
      <dgm:t>
        <a:bodyPr/>
        <a:lstStyle/>
        <a:p>
          <a:endParaRPr lang="en-IN" sz="2000">
            <a:latin typeface="Times New Roman" panose="02020603050405020304" pitchFamily="18" charset="0"/>
            <a:cs typeface="Times New Roman" panose="02020603050405020304" pitchFamily="18" charset="0"/>
          </a:endParaRPr>
        </a:p>
      </dgm:t>
    </dgm:pt>
    <dgm:pt modelId="{0F72A6ED-7C57-4F08-ABE2-9D3414C05D74}" type="sibTrans" cxnId="{C9A32C49-DAF2-4DD5-BF28-BF837915B7B3}">
      <dgm:prSet/>
      <dgm:spPr/>
      <dgm:t>
        <a:bodyPr/>
        <a:lstStyle/>
        <a:p>
          <a:endParaRPr lang="en-IN" sz="2000">
            <a:latin typeface="Times New Roman" panose="02020603050405020304" pitchFamily="18" charset="0"/>
            <a:cs typeface="Times New Roman" panose="02020603050405020304" pitchFamily="18" charset="0"/>
          </a:endParaRPr>
        </a:p>
      </dgm:t>
    </dgm:pt>
    <dgm:pt modelId="{E583132D-3E5D-43C8-9E59-91BD960C3BD2}">
      <dgm:prSet custT="1"/>
      <dgm:spPr/>
      <dgm:t>
        <a:bodyPr/>
        <a:lstStyle/>
        <a:p>
          <a:r>
            <a:rPr lang="en-US" sz="2000" b="1">
              <a:latin typeface="Times New Roman" panose="02020603050405020304" pitchFamily="18" charset="0"/>
              <a:cs typeface="Times New Roman" panose="02020603050405020304" pitchFamily="18" charset="0"/>
            </a:rPr>
            <a:t>Gets bored, tired easily &amp; requires more sleep</a:t>
          </a:r>
          <a:endParaRPr lang="en-US" sz="2000" b="1" dirty="0">
            <a:latin typeface="Times New Roman" panose="02020603050405020304" pitchFamily="18" charset="0"/>
            <a:cs typeface="Times New Roman" panose="02020603050405020304" pitchFamily="18" charset="0"/>
          </a:endParaRPr>
        </a:p>
      </dgm:t>
    </dgm:pt>
    <dgm:pt modelId="{1BC745C9-317E-40DE-B2E2-DE1CBAFD3768}" type="parTrans" cxnId="{C133DADB-73EF-41EE-993C-94E0E00C18E9}">
      <dgm:prSet/>
      <dgm:spPr/>
      <dgm:t>
        <a:bodyPr/>
        <a:lstStyle/>
        <a:p>
          <a:endParaRPr lang="en-IN" sz="2000">
            <a:latin typeface="Times New Roman" panose="02020603050405020304" pitchFamily="18" charset="0"/>
            <a:cs typeface="Times New Roman" panose="02020603050405020304" pitchFamily="18" charset="0"/>
          </a:endParaRPr>
        </a:p>
      </dgm:t>
    </dgm:pt>
    <dgm:pt modelId="{4EB8D565-8F1F-44C3-B817-9A0EE87E2920}" type="sibTrans" cxnId="{C133DADB-73EF-41EE-993C-94E0E00C18E9}">
      <dgm:prSet/>
      <dgm:spPr/>
      <dgm:t>
        <a:bodyPr/>
        <a:lstStyle/>
        <a:p>
          <a:endParaRPr lang="en-IN" sz="2000">
            <a:latin typeface="Times New Roman" panose="02020603050405020304" pitchFamily="18" charset="0"/>
            <a:cs typeface="Times New Roman" panose="02020603050405020304" pitchFamily="18" charset="0"/>
          </a:endParaRPr>
        </a:p>
      </dgm:t>
    </dgm:pt>
    <dgm:pt modelId="{F614831C-C5C1-4A71-8CF5-E2449BDCDC8C}" type="pres">
      <dgm:prSet presAssocID="{43E7D59A-1528-4B9C-BE04-AE537D9055A9}" presName="Name0" presStyleCnt="0">
        <dgm:presLayoutVars>
          <dgm:chMax val="7"/>
          <dgm:chPref val="7"/>
          <dgm:dir/>
        </dgm:presLayoutVars>
      </dgm:prSet>
      <dgm:spPr/>
    </dgm:pt>
    <dgm:pt modelId="{5C05B567-0E42-4B15-BECD-73C58C204E8D}" type="pres">
      <dgm:prSet presAssocID="{43E7D59A-1528-4B9C-BE04-AE537D9055A9}" presName="Name1" presStyleCnt="0"/>
      <dgm:spPr/>
    </dgm:pt>
    <dgm:pt modelId="{2BE3DA10-AE07-4C51-901F-FCF689F677C3}" type="pres">
      <dgm:prSet presAssocID="{43E7D59A-1528-4B9C-BE04-AE537D9055A9}" presName="cycle" presStyleCnt="0"/>
      <dgm:spPr/>
    </dgm:pt>
    <dgm:pt modelId="{A318ADC1-16CC-4778-BCF3-D8CB876570A6}" type="pres">
      <dgm:prSet presAssocID="{43E7D59A-1528-4B9C-BE04-AE537D9055A9}" presName="srcNode" presStyleLbl="node1" presStyleIdx="0" presStyleCnt="7"/>
      <dgm:spPr/>
    </dgm:pt>
    <dgm:pt modelId="{9EDFF031-5454-46D0-A6F4-25CFC82CFD51}" type="pres">
      <dgm:prSet presAssocID="{43E7D59A-1528-4B9C-BE04-AE537D9055A9}" presName="conn" presStyleLbl="parChTrans1D2" presStyleIdx="0" presStyleCnt="1"/>
      <dgm:spPr/>
    </dgm:pt>
    <dgm:pt modelId="{9B64DBA3-DEBA-44AC-BDFE-99B5B49CA614}" type="pres">
      <dgm:prSet presAssocID="{43E7D59A-1528-4B9C-BE04-AE537D9055A9}" presName="extraNode" presStyleLbl="node1" presStyleIdx="0" presStyleCnt="7"/>
      <dgm:spPr/>
    </dgm:pt>
    <dgm:pt modelId="{11A8A43E-4105-45D3-A45D-3AE88D49F5A2}" type="pres">
      <dgm:prSet presAssocID="{43E7D59A-1528-4B9C-BE04-AE537D9055A9}" presName="dstNode" presStyleLbl="node1" presStyleIdx="0" presStyleCnt="7"/>
      <dgm:spPr/>
    </dgm:pt>
    <dgm:pt modelId="{59E2541B-BACE-423D-BDF7-27B1CC3CC569}" type="pres">
      <dgm:prSet presAssocID="{B57CA4BA-7DF3-46DC-BD37-98454E45A842}" presName="text_1" presStyleLbl="node1" presStyleIdx="0" presStyleCnt="7">
        <dgm:presLayoutVars>
          <dgm:bulletEnabled val="1"/>
        </dgm:presLayoutVars>
      </dgm:prSet>
      <dgm:spPr/>
    </dgm:pt>
    <dgm:pt modelId="{66A4725A-5A32-4151-B36D-82C2257A54B2}" type="pres">
      <dgm:prSet presAssocID="{B57CA4BA-7DF3-46DC-BD37-98454E45A842}" presName="accent_1" presStyleCnt="0"/>
      <dgm:spPr/>
    </dgm:pt>
    <dgm:pt modelId="{1B431B09-4A69-4F3B-800A-33E14EFFB689}" type="pres">
      <dgm:prSet presAssocID="{B57CA4BA-7DF3-46DC-BD37-98454E45A842}" presName="accentRepeatNode" presStyleLbl="solidFgAcc1" presStyleIdx="0" presStyleCnt="7"/>
      <dgm:spPr/>
    </dgm:pt>
    <dgm:pt modelId="{36E655FF-C083-425C-8D6E-5E9ED41B9EFC}" type="pres">
      <dgm:prSet presAssocID="{76FD7992-DF2B-48A3-BE30-E769FF1CD6DD}" presName="text_2" presStyleLbl="node1" presStyleIdx="1" presStyleCnt="7">
        <dgm:presLayoutVars>
          <dgm:bulletEnabled val="1"/>
        </dgm:presLayoutVars>
      </dgm:prSet>
      <dgm:spPr/>
    </dgm:pt>
    <dgm:pt modelId="{F1177357-AE02-4A56-8E64-ED35570F0494}" type="pres">
      <dgm:prSet presAssocID="{76FD7992-DF2B-48A3-BE30-E769FF1CD6DD}" presName="accent_2" presStyleCnt="0"/>
      <dgm:spPr/>
    </dgm:pt>
    <dgm:pt modelId="{EE8A3718-493E-496B-8DA3-068EFD41E82B}" type="pres">
      <dgm:prSet presAssocID="{76FD7992-DF2B-48A3-BE30-E769FF1CD6DD}" presName="accentRepeatNode" presStyleLbl="solidFgAcc1" presStyleIdx="1" presStyleCnt="7"/>
      <dgm:spPr/>
    </dgm:pt>
    <dgm:pt modelId="{0C4ECC17-AFE0-494B-967A-4E3CD7ABBFB5}" type="pres">
      <dgm:prSet presAssocID="{CA09C932-4387-4CCE-8F29-C8C3660A6146}" presName="text_3" presStyleLbl="node1" presStyleIdx="2" presStyleCnt="7">
        <dgm:presLayoutVars>
          <dgm:bulletEnabled val="1"/>
        </dgm:presLayoutVars>
      </dgm:prSet>
      <dgm:spPr/>
    </dgm:pt>
    <dgm:pt modelId="{8045FDA8-256A-443C-811E-3FC14D4C25D8}" type="pres">
      <dgm:prSet presAssocID="{CA09C932-4387-4CCE-8F29-C8C3660A6146}" presName="accent_3" presStyleCnt="0"/>
      <dgm:spPr/>
    </dgm:pt>
    <dgm:pt modelId="{91A12C44-2D31-4EFD-A268-DAF3A102665C}" type="pres">
      <dgm:prSet presAssocID="{CA09C932-4387-4CCE-8F29-C8C3660A6146}" presName="accentRepeatNode" presStyleLbl="solidFgAcc1" presStyleIdx="2" presStyleCnt="7"/>
      <dgm:spPr/>
    </dgm:pt>
    <dgm:pt modelId="{41E2998D-F30F-4828-B4CF-2BEDF26B19FC}" type="pres">
      <dgm:prSet presAssocID="{B5FE9BE7-EEE1-4544-8541-E7B8E9A78F42}" presName="text_4" presStyleLbl="node1" presStyleIdx="3" presStyleCnt="7">
        <dgm:presLayoutVars>
          <dgm:bulletEnabled val="1"/>
        </dgm:presLayoutVars>
      </dgm:prSet>
      <dgm:spPr/>
    </dgm:pt>
    <dgm:pt modelId="{FA2F5DD5-CA54-4A5B-BF83-F737728EC69C}" type="pres">
      <dgm:prSet presAssocID="{B5FE9BE7-EEE1-4544-8541-E7B8E9A78F42}" presName="accent_4" presStyleCnt="0"/>
      <dgm:spPr/>
    </dgm:pt>
    <dgm:pt modelId="{760CE45B-DD95-4961-8625-9D2D12D7D4A2}" type="pres">
      <dgm:prSet presAssocID="{B5FE9BE7-EEE1-4544-8541-E7B8E9A78F42}" presName="accentRepeatNode" presStyleLbl="solidFgAcc1" presStyleIdx="3" presStyleCnt="7"/>
      <dgm:spPr/>
    </dgm:pt>
    <dgm:pt modelId="{0182EA20-9221-4D51-B4A4-B91EE0807BF6}" type="pres">
      <dgm:prSet presAssocID="{A6BC4785-E9B8-4DD6-ACAC-03B633AA489D}" presName="text_5" presStyleLbl="node1" presStyleIdx="4" presStyleCnt="7">
        <dgm:presLayoutVars>
          <dgm:bulletEnabled val="1"/>
        </dgm:presLayoutVars>
      </dgm:prSet>
      <dgm:spPr/>
    </dgm:pt>
    <dgm:pt modelId="{60F7D002-88A8-4FC8-8C60-47BAAF96A604}" type="pres">
      <dgm:prSet presAssocID="{A6BC4785-E9B8-4DD6-ACAC-03B633AA489D}" presName="accent_5" presStyleCnt="0"/>
      <dgm:spPr/>
    </dgm:pt>
    <dgm:pt modelId="{65144881-4630-45A6-8D66-CB86CB343D95}" type="pres">
      <dgm:prSet presAssocID="{A6BC4785-E9B8-4DD6-ACAC-03B633AA489D}" presName="accentRepeatNode" presStyleLbl="solidFgAcc1" presStyleIdx="4" presStyleCnt="7"/>
      <dgm:spPr/>
    </dgm:pt>
    <dgm:pt modelId="{DAA7DAF4-1ECC-4DEE-B6F9-0DCBC474A93C}" type="pres">
      <dgm:prSet presAssocID="{298EB687-10C3-440F-BA6B-0E8C08D5B89D}" presName="text_6" presStyleLbl="node1" presStyleIdx="5" presStyleCnt="7">
        <dgm:presLayoutVars>
          <dgm:bulletEnabled val="1"/>
        </dgm:presLayoutVars>
      </dgm:prSet>
      <dgm:spPr/>
    </dgm:pt>
    <dgm:pt modelId="{443DEE7B-CAF4-44F0-B5C6-D564CE9FED12}" type="pres">
      <dgm:prSet presAssocID="{298EB687-10C3-440F-BA6B-0E8C08D5B89D}" presName="accent_6" presStyleCnt="0"/>
      <dgm:spPr/>
    </dgm:pt>
    <dgm:pt modelId="{D1621D88-6708-4D9C-8873-172331EB23B4}" type="pres">
      <dgm:prSet presAssocID="{298EB687-10C3-440F-BA6B-0E8C08D5B89D}" presName="accentRepeatNode" presStyleLbl="solidFgAcc1" presStyleIdx="5" presStyleCnt="7"/>
      <dgm:spPr/>
    </dgm:pt>
    <dgm:pt modelId="{F844D61F-2A5A-4B7A-B679-B9B38F108F6E}" type="pres">
      <dgm:prSet presAssocID="{E583132D-3E5D-43C8-9E59-91BD960C3BD2}" presName="text_7" presStyleLbl="node1" presStyleIdx="6" presStyleCnt="7">
        <dgm:presLayoutVars>
          <dgm:bulletEnabled val="1"/>
        </dgm:presLayoutVars>
      </dgm:prSet>
      <dgm:spPr/>
    </dgm:pt>
    <dgm:pt modelId="{9AA971D3-E901-4912-B6CA-1983C7D35307}" type="pres">
      <dgm:prSet presAssocID="{E583132D-3E5D-43C8-9E59-91BD960C3BD2}" presName="accent_7" presStyleCnt="0"/>
      <dgm:spPr/>
    </dgm:pt>
    <dgm:pt modelId="{87B4F42B-E718-4D4D-9AE7-4BF6548AC20F}" type="pres">
      <dgm:prSet presAssocID="{E583132D-3E5D-43C8-9E59-91BD960C3BD2}" presName="accentRepeatNode" presStyleLbl="solidFgAcc1" presStyleIdx="6" presStyleCnt="7"/>
      <dgm:spPr/>
    </dgm:pt>
  </dgm:ptLst>
  <dgm:cxnLst>
    <dgm:cxn modelId="{81977B1F-1E62-4B94-B0A6-2F357C7841C3}" type="presOf" srcId="{A6BC4785-E9B8-4DD6-ACAC-03B633AA489D}" destId="{0182EA20-9221-4D51-B4A4-B91EE0807BF6}" srcOrd="0" destOrd="0" presId="urn:microsoft.com/office/officeart/2008/layout/VerticalCurvedList"/>
    <dgm:cxn modelId="{19851E28-20DD-41E0-A562-AD9F8053E4E2}" type="presOf" srcId="{43E7D59A-1528-4B9C-BE04-AE537D9055A9}" destId="{F614831C-C5C1-4A71-8CF5-E2449BDCDC8C}" srcOrd="0" destOrd="0" presId="urn:microsoft.com/office/officeart/2008/layout/VerticalCurvedList"/>
    <dgm:cxn modelId="{6488572C-37FD-46F2-8D02-9E07AF778848}" type="presOf" srcId="{298EB687-10C3-440F-BA6B-0E8C08D5B89D}" destId="{DAA7DAF4-1ECC-4DEE-B6F9-0DCBC474A93C}" srcOrd="0" destOrd="0" presId="urn:microsoft.com/office/officeart/2008/layout/VerticalCurvedList"/>
    <dgm:cxn modelId="{3734803E-2DE0-426C-A023-16EB5D3D3BBF}" type="presOf" srcId="{2F160362-2B49-4A5D-8CD4-B9E0A2DC1A52}" destId="{9EDFF031-5454-46D0-A6F4-25CFC82CFD51}" srcOrd="0" destOrd="0" presId="urn:microsoft.com/office/officeart/2008/layout/VerticalCurvedList"/>
    <dgm:cxn modelId="{5CC61B61-AD27-4EA1-9045-98CF697B2AFE}" type="presOf" srcId="{B57CA4BA-7DF3-46DC-BD37-98454E45A842}" destId="{59E2541B-BACE-423D-BDF7-27B1CC3CC569}" srcOrd="0" destOrd="0" presId="urn:microsoft.com/office/officeart/2008/layout/VerticalCurvedList"/>
    <dgm:cxn modelId="{C9A32C49-DAF2-4DD5-BF28-BF837915B7B3}" srcId="{43E7D59A-1528-4B9C-BE04-AE537D9055A9}" destId="{298EB687-10C3-440F-BA6B-0E8C08D5B89D}" srcOrd="5" destOrd="0" parTransId="{36FF83C6-87EB-4B6F-8E55-0D6E3FB1DAB6}" sibTransId="{0F72A6ED-7C57-4F08-ABE2-9D3414C05D74}"/>
    <dgm:cxn modelId="{C396127F-0A9C-407C-B387-08AD09C0B951}" srcId="{43E7D59A-1528-4B9C-BE04-AE537D9055A9}" destId="{76FD7992-DF2B-48A3-BE30-E769FF1CD6DD}" srcOrd="1" destOrd="0" parTransId="{9BEE8503-2695-4B0A-B23C-580039EFAC4E}" sibTransId="{E243F2AC-06F0-47C2-BE5F-8679FD944266}"/>
    <dgm:cxn modelId="{F2064D87-59AF-4A79-9F94-038DD5C361A1}" type="presOf" srcId="{CA09C932-4387-4CCE-8F29-C8C3660A6146}" destId="{0C4ECC17-AFE0-494B-967A-4E3CD7ABBFB5}" srcOrd="0" destOrd="0" presId="urn:microsoft.com/office/officeart/2008/layout/VerticalCurvedList"/>
    <dgm:cxn modelId="{B5AB87B5-1847-4AC9-A163-F4BA1E878DA4}" type="presOf" srcId="{E583132D-3E5D-43C8-9E59-91BD960C3BD2}" destId="{F844D61F-2A5A-4B7A-B679-B9B38F108F6E}" srcOrd="0" destOrd="0" presId="urn:microsoft.com/office/officeart/2008/layout/VerticalCurvedList"/>
    <dgm:cxn modelId="{3BA1B6BE-54B4-4B52-936D-58EC9250FD50}" srcId="{43E7D59A-1528-4B9C-BE04-AE537D9055A9}" destId="{CA09C932-4387-4CCE-8F29-C8C3660A6146}" srcOrd="2" destOrd="0" parTransId="{D490C18F-4B85-4595-A2E9-44BBB18B3C2E}" sibTransId="{F5AE09E3-33B8-4357-8A43-679C74028D3F}"/>
    <dgm:cxn modelId="{29CE14C9-BD15-4717-92CC-9EC675B99ABB}" type="presOf" srcId="{B5FE9BE7-EEE1-4544-8541-E7B8E9A78F42}" destId="{41E2998D-F30F-4828-B4CF-2BEDF26B19FC}" srcOrd="0" destOrd="0" presId="urn:microsoft.com/office/officeart/2008/layout/VerticalCurvedList"/>
    <dgm:cxn modelId="{AC47F3CB-5999-4FFF-891A-529638F2A66A}" type="presOf" srcId="{76FD7992-DF2B-48A3-BE30-E769FF1CD6DD}" destId="{36E655FF-C083-425C-8D6E-5E9ED41B9EFC}" srcOrd="0" destOrd="0" presId="urn:microsoft.com/office/officeart/2008/layout/VerticalCurvedList"/>
    <dgm:cxn modelId="{98FA0ED4-0383-4564-B03D-334B444FCAA7}" srcId="{43E7D59A-1528-4B9C-BE04-AE537D9055A9}" destId="{A6BC4785-E9B8-4DD6-ACAC-03B633AA489D}" srcOrd="4" destOrd="0" parTransId="{A22F0C99-C295-441E-B4B0-5B1EA8A87AA2}" sibTransId="{0FB94E2F-F9CA-476F-8D4D-294945A87714}"/>
    <dgm:cxn modelId="{C133DADB-73EF-41EE-993C-94E0E00C18E9}" srcId="{43E7D59A-1528-4B9C-BE04-AE537D9055A9}" destId="{E583132D-3E5D-43C8-9E59-91BD960C3BD2}" srcOrd="6" destOrd="0" parTransId="{1BC745C9-317E-40DE-B2E2-DE1CBAFD3768}" sibTransId="{4EB8D565-8F1F-44C3-B817-9A0EE87E2920}"/>
    <dgm:cxn modelId="{087834DC-42DD-4C61-824F-DA58DB17767A}" srcId="{43E7D59A-1528-4B9C-BE04-AE537D9055A9}" destId="{B5FE9BE7-EEE1-4544-8541-E7B8E9A78F42}" srcOrd="3" destOrd="0" parTransId="{601107D9-7538-44BE-8884-465A71CB4591}" sibTransId="{D70D1D90-55E6-48B9-A82F-192278569E3F}"/>
    <dgm:cxn modelId="{92BF66F6-A35C-4831-9298-7265176D8EBF}" srcId="{43E7D59A-1528-4B9C-BE04-AE537D9055A9}" destId="{B57CA4BA-7DF3-46DC-BD37-98454E45A842}" srcOrd="0" destOrd="0" parTransId="{94C2D21A-388D-4BE0-B386-D469D44C1F1E}" sibTransId="{2F160362-2B49-4A5D-8CD4-B9E0A2DC1A52}"/>
    <dgm:cxn modelId="{5B36C43B-9E84-49B4-A631-4FC891C4FCB4}" type="presParOf" srcId="{F614831C-C5C1-4A71-8CF5-E2449BDCDC8C}" destId="{5C05B567-0E42-4B15-BECD-73C58C204E8D}" srcOrd="0" destOrd="0" presId="urn:microsoft.com/office/officeart/2008/layout/VerticalCurvedList"/>
    <dgm:cxn modelId="{84DFFBC7-1B10-49CC-9AD5-DEA8269D5FD4}" type="presParOf" srcId="{5C05B567-0E42-4B15-BECD-73C58C204E8D}" destId="{2BE3DA10-AE07-4C51-901F-FCF689F677C3}" srcOrd="0" destOrd="0" presId="urn:microsoft.com/office/officeart/2008/layout/VerticalCurvedList"/>
    <dgm:cxn modelId="{FE1FE2C0-7FEB-408D-AEEB-98AB367C4F51}" type="presParOf" srcId="{2BE3DA10-AE07-4C51-901F-FCF689F677C3}" destId="{A318ADC1-16CC-4778-BCF3-D8CB876570A6}" srcOrd="0" destOrd="0" presId="urn:microsoft.com/office/officeart/2008/layout/VerticalCurvedList"/>
    <dgm:cxn modelId="{77DDBC5C-D05A-4363-BB3D-817CBD976CA0}" type="presParOf" srcId="{2BE3DA10-AE07-4C51-901F-FCF689F677C3}" destId="{9EDFF031-5454-46D0-A6F4-25CFC82CFD51}" srcOrd="1" destOrd="0" presId="urn:microsoft.com/office/officeart/2008/layout/VerticalCurvedList"/>
    <dgm:cxn modelId="{49975D00-CAB0-4239-9765-A345DF80364F}" type="presParOf" srcId="{2BE3DA10-AE07-4C51-901F-FCF689F677C3}" destId="{9B64DBA3-DEBA-44AC-BDFE-99B5B49CA614}" srcOrd="2" destOrd="0" presId="urn:microsoft.com/office/officeart/2008/layout/VerticalCurvedList"/>
    <dgm:cxn modelId="{C0C15800-E6FD-4D03-8F5D-E1EF5BE3DBCF}" type="presParOf" srcId="{2BE3DA10-AE07-4C51-901F-FCF689F677C3}" destId="{11A8A43E-4105-45D3-A45D-3AE88D49F5A2}" srcOrd="3" destOrd="0" presId="urn:microsoft.com/office/officeart/2008/layout/VerticalCurvedList"/>
    <dgm:cxn modelId="{AB607AAF-CE1A-40C5-A592-55E01D903AA6}" type="presParOf" srcId="{5C05B567-0E42-4B15-BECD-73C58C204E8D}" destId="{59E2541B-BACE-423D-BDF7-27B1CC3CC569}" srcOrd="1" destOrd="0" presId="urn:microsoft.com/office/officeart/2008/layout/VerticalCurvedList"/>
    <dgm:cxn modelId="{21BC24D9-E26F-4DD8-BE73-1378DBC3DFE6}" type="presParOf" srcId="{5C05B567-0E42-4B15-BECD-73C58C204E8D}" destId="{66A4725A-5A32-4151-B36D-82C2257A54B2}" srcOrd="2" destOrd="0" presId="urn:microsoft.com/office/officeart/2008/layout/VerticalCurvedList"/>
    <dgm:cxn modelId="{2A574FA4-6761-4AFF-908A-9B1D019F6D2B}" type="presParOf" srcId="{66A4725A-5A32-4151-B36D-82C2257A54B2}" destId="{1B431B09-4A69-4F3B-800A-33E14EFFB689}" srcOrd="0" destOrd="0" presId="urn:microsoft.com/office/officeart/2008/layout/VerticalCurvedList"/>
    <dgm:cxn modelId="{D357AC46-F4C0-4C31-A88D-7F1D6A3198EF}" type="presParOf" srcId="{5C05B567-0E42-4B15-BECD-73C58C204E8D}" destId="{36E655FF-C083-425C-8D6E-5E9ED41B9EFC}" srcOrd="3" destOrd="0" presId="urn:microsoft.com/office/officeart/2008/layout/VerticalCurvedList"/>
    <dgm:cxn modelId="{4A0474AC-8CE4-4F24-B38F-B4B87C7AD127}" type="presParOf" srcId="{5C05B567-0E42-4B15-BECD-73C58C204E8D}" destId="{F1177357-AE02-4A56-8E64-ED35570F0494}" srcOrd="4" destOrd="0" presId="urn:microsoft.com/office/officeart/2008/layout/VerticalCurvedList"/>
    <dgm:cxn modelId="{A70D3FBA-0781-4CCF-B6C5-0D88DACDF015}" type="presParOf" srcId="{F1177357-AE02-4A56-8E64-ED35570F0494}" destId="{EE8A3718-493E-496B-8DA3-068EFD41E82B}" srcOrd="0" destOrd="0" presId="urn:microsoft.com/office/officeart/2008/layout/VerticalCurvedList"/>
    <dgm:cxn modelId="{FC80FF9B-8F65-4C96-9FC2-544341D29E11}" type="presParOf" srcId="{5C05B567-0E42-4B15-BECD-73C58C204E8D}" destId="{0C4ECC17-AFE0-494B-967A-4E3CD7ABBFB5}" srcOrd="5" destOrd="0" presId="urn:microsoft.com/office/officeart/2008/layout/VerticalCurvedList"/>
    <dgm:cxn modelId="{76745B39-568C-4020-A0C5-9DFB0B4F1D40}" type="presParOf" srcId="{5C05B567-0E42-4B15-BECD-73C58C204E8D}" destId="{8045FDA8-256A-443C-811E-3FC14D4C25D8}" srcOrd="6" destOrd="0" presId="urn:microsoft.com/office/officeart/2008/layout/VerticalCurvedList"/>
    <dgm:cxn modelId="{90109341-BEBC-44DC-B05A-2D3F8609A7F1}" type="presParOf" srcId="{8045FDA8-256A-443C-811E-3FC14D4C25D8}" destId="{91A12C44-2D31-4EFD-A268-DAF3A102665C}" srcOrd="0" destOrd="0" presId="urn:microsoft.com/office/officeart/2008/layout/VerticalCurvedList"/>
    <dgm:cxn modelId="{63310F45-F960-45DE-AF09-F434DE37B5F3}" type="presParOf" srcId="{5C05B567-0E42-4B15-BECD-73C58C204E8D}" destId="{41E2998D-F30F-4828-B4CF-2BEDF26B19FC}" srcOrd="7" destOrd="0" presId="urn:microsoft.com/office/officeart/2008/layout/VerticalCurvedList"/>
    <dgm:cxn modelId="{ED746D5A-F87A-4242-B52C-42411DE4FD40}" type="presParOf" srcId="{5C05B567-0E42-4B15-BECD-73C58C204E8D}" destId="{FA2F5DD5-CA54-4A5B-BF83-F737728EC69C}" srcOrd="8" destOrd="0" presId="urn:microsoft.com/office/officeart/2008/layout/VerticalCurvedList"/>
    <dgm:cxn modelId="{A45E55FF-5F07-4B1B-AA54-3BC282412FC2}" type="presParOf" srcId="{FA2F5DD5-CA54-4A5B-BF83-F737728EC69C}" destId="{760CE45B-DD95-4961-8625-9D2D12D7D4A2}" srcOrd="0" destOrd="0" presId="urn:microsoft.com/office/officeart/2008/layout/VerticalCurvedList"/>
    <dgm:cxn modelId="{6ECD1EA4-F6C3-4061-A535-2A7BB942C90A}" type="presParOf" srcId="{5C05B567-0E42-4B15-BECD-73C58C204E8D}" destId="{0182EA20-9221-4D51-B4A4-B91EE0807BF6}" srcOrd="9" destOrd="0" presId="urn:microsoft.com/office/officeart/2008/layout/VerticalCurvedList"/>
    <dgm:cxn modelId="{B6338FF9-0440-4820-9495-A479F89C73C9}" type="presParOf" srcId="{5C05B567-0E42-4B15-BECD-73C58C204E8D}" destId="{60F7D002-88A8-4FC8-8C60-47BAAF96A604}" srcOrd="10" destOrd="0" presId="urn:microsoft.com/office/officeart/2008/layout/VerticalCurvedList"/>
    <dgm:cxn modelId="{4EDF8CD0-51E1-4B82-8A7E-3AB0DA775BAC}" type="presParOf" srcId="{60F7D002-88A8-4FC8-8C60-47BAAF96A604}" destId="{65144881-4630-45A6-8D66-CB86CB343D95}" srcOrd="0" destOrd="0" presId="urn:microsoft.com/office/officeart/2008/layout/VerticalCurvedList"/>
    <dgm:cxn modelId="{0ED2FD02-6250-4387-8238-950F7E298CE5}" type="presParOf" srcId="{5C05B567-0E42-4B15-BECD-73C58C204E8D}" destId="{DAA7DAF4-1ECC-4DEE-B6F9-0DCBC474A93C}" srcOrd="11" destOrd="0" presId="urn:microsoft.com/office/officeart/2008/layout/VerticalCurvedList"/>
    <dgm:cxn modelId="{15C50829-4018-4694-8C31-855500084B6F}" type="presParOf" srcId="{5C05B567-0E42-4B15-BECD-73C58C204E8D}" destId="{443DEE7B-CAF4-44F0-B5C6-D564CE9FED12}" srcOrd="12" destOrd="0" presId="urn:microsoft.com/office/officeart/2008/layout/VerticalCurvedList"/>
    <dgm:cxn modelId="{334E9374-2D10-4F45-8E5D-73C71C698881}" type="presParOf" srcId="{443DEE7B-CAF4-44F0-B5C6-D564CE9FED12}" destId="{D1621D88-6708-4D9C-8873-172331EB23B4}" srcOrd="0" destOrd="0" presId="urn:microsoft.com/office/officeart/2008/layout/VerticalCurvedList"/>
    <dgm:cxn modelId="{07F666D4-D5AC-4882-A96A-595FA679EE9D}" type="presParOf" srcId="{5C05B567-0E42-4B15-BECD-73C58C204E8D}" destId="{F844D61F-2A5A-4B7A-B679-B9B38F108F6E}" srcOrd="13" destOrd="0" presId="urn:microsoft.com/office/officeart/2008/layout/VerticalCurvedList"/>
    <dgm:cxn modelId="{24ED80A0-2A29-4C8D-A3E6-31E2AADB7474}" type="presParOf" srcId="{5C05B567-0E42-4B15-BECD-73C58C204E8D}" destId="{9AA971D3-E901-4912-B6CA-1983C7D35307}" srcOrd="14" destOrd="0" presId="urn:microsoft.com/office/officeart/2008/layout/VerticalCurvedList"/>
    <dgm:cxn modelId="{F7D6599B-1123-40F5-BCC5-538200C5012D}" type="presParOf" srcId="{9AA971D3-E901-4912-B6CA-1983C7D35307}" destId="{87B4F42B-E718-4D4D-9AE7-4BF6548AC20F}"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80BD11-B772-4B62-830C-9B148BA8E15C}"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IN"/>
        </a:p>
      </dgm:t>
    </dgm:pt>
    <dgm:pt modelId="{F95E567A-01EC-48C5-AE5E-8BA0792EA005}">
      <dgm:prSet custT="1"/>
      <dgm:spPr/>
      <dgm:t>
        <a:bodyPr/>
        <a:lstStyle/>
        <a:p>
          <a:pPr rtl="0"/>
          <a:r>
            <a:rPr lang="en-US" sz="2400" b="1" dirty="0">
              <a:latin typeface="Times New Roman" panose="02020603050405020304" pitchFamily="18" charset="0"/>
              <a:cs typeface="Times New Roman" panose="02020603050405020304" pitchFamily="18" charset="0"/>
            </a:rPr>
            <a:t>Biological Needs</a:t>
          </a:r>
          <a:endParaRPr lang="en-IN" sz="2400" b="1" dirty="0">
            <a:latin typeface="Times New Roman" panose="02020603050405020304" pitchFamily="18" charset="0"/>
            <a:cs typeface="Times New Roman" panose="02020603050405020304" pitchFamily="18" charset="0"/>
          </a:endParaRPr>
        </a:p>
      </dgm:t>
    </dgm:pt>
    <dgm:pt modelId="{4A0151A4-8756-481C-965C-1F3FC29EEAB0}" type="parTrans" cxnId="{1D334D39-3672-434B-A44C-B48CC0DC42B4}">
      <dgm:prSet/>
      <dgm:spPr/>
      <dgm:t>
        <a:bodyPr/>
        <a:lstStyle/>
        <a:p>
          <a:endParaRPr lang="en-IN" sz="2400" b="1"/>
        </a:p>
      </dgm:t>
    </dgm:pt>
    <dgm:pt modelId="{54123DA8-1C16-4803-858B-6CEB2F5436C3}" type="sibTrans" cxnId="{1D334D39-3672-434B-A44C-B48CC0DC42B4}">
      <dgm:prSet/>
      <dgm:spPr/>
      <dgm:t>
        <a:bodyPr/>
        <a:lstStyle/>
        <a:p>
          <a:endParaRPr lang="en-IN" sz="2400" b="1"/>
        </a:p>
      </dgm:t>
    </dgm:pt>
    <dgm:pt modelId="{640C348E-E2D5-4390-996A-757D2161D899}">
      <dgm:prSet custT="1"/>
      <dgm:spPr/>
      <dgm:t>
        <a:bodyPr lIns="360000"/>
        <a:lstStyle/>
        <a:p>
          <a:pPr rtl="0"/>
          <a:r>
            <a:rPr lang="en-US" sz="2400" b="1" dirty="0">
              <a:latin typeface="Times New Roman" panose="02020603050405020304" pitchFamily="18" charset="0"/>
              <a:cs typeface="Times New Roman" panose="02020603050405020304" pitchFamily="18" charset="0"/>
            </a:rPr>
            <a:t>Sleep, </a:t>
          </a:r>
          <a:r>
            <a:rPr lang="en-US" sz="2800" b="1" dirty="0">
              <a:latin typeface="Times New Roman" panose="02020603050405020304" pitchFamily="18" charset="0"/>
              <a:cs typeface="Times New Roman" panose="02020603050405020304" pitchFamily="18" charset="0"/>
            </a:rPr>
            <a:t>hunger, attraction </a:t>
          </a:r>
          <a:r>
            <a:rPr lang="en-US" sz="2400" b="1" dirty="0">
              <a:latin typeface="Times New Roman" panose="02020603050405020304" pitchFamily="18" charset="0"/>
              <a:cs typeface="Times New Roman" panose="02020603050405020304" pitchFamily="18" charset="0"/>
            </a:rPr>
            <a:t>to opposite gender</a:t>
          </a:r>
          <a:endParaRPr lang="en-IN" sz="2400" b="1" dirty="0">
            <a:latin typeface="Times New Roman" panose="02020603050405020304" pitchFamily="18" charset="0"/>
            <a:cs typeface="Times New Roman" panose="02020603050405020304" pitchFamily="18" charset="0"/>
          </a:endParaRPr>
        </a:p>
      </dgm:t>
    </dgm:pt>
    <dgm:pt modelId="{645DDE9E-E598-416A-9C98-2D1AB32F1974}" type="parTrans" cxnId="{2AE4AFE7-DED2-46B9-B7F3-87941536C364}">
      <dgm:prSet/>
      <dgm:spPr/>
      <dgm:t>
        <a:bodyPr/>
        <a:lstStyle/>
        <a:p>
          <a:endParaRPr lang="en-IN" sz="2400" b="1"/>
        </a:p>
      </dgm:t>
    </dgm:pt>
    <dgm:pt modelId="{DC756211-0AB5-4667-B29E-B048CA378823}" type="sibTrans" cxnId="{2AE4AFE7-DED2-46B9-B7F3-87941536C364}">
      <dgm:prSet/>
      <dgm:spPr/>
      <dgm:t>
        <a:bodyPr/>
        <a:lstStyle/>
        <a:p>
          <a:endParaRPr lang="en-IN" sz="2400" b="1"/>
        </a:p>
      </dgm:t>
    </dgm:pt>
    <dgm:pt modelId="{C3B2DEF6-4EED-49F3-907E-D5FED262360D}">
      <dgm:prSet custT="1"/>
      <dgm:spPr/>
      <dgm:t>
        <a:bodyPr/>
        <a:lstStyle/>
        <a:p>
          <a:pPr rtl="0"/>
          <a:r>
            <a:rPr lang="en-US" sz="2400" b="1" dirty="0">
              <a:latin typeface="Times New Roman" panose="02020603050405020304" pitchFamily="18" charset="0"/>
              <a:cs typeface="Times New Roman" panose="02020603050405020304" pitchFamily="18" charset="0"/>
            </a:rPr>
            <a:t>Safety Needs  </a:t>
          </a:r>
          <a:endParaRPr lang="en-IN" sz="2400" b="1" dirty="0">
            <a:latin typeface="Times New Roman" panose="02020603050405020304" pitchFamily="18" charset="0"/>
            <a:cs typeface="Times New Roman" panose="02020603050405020304" pitchFamily="18" charset="0"/>
          </a:endParaRPr>
        </a:p>
      </dgm:t>
    </dgm:pt>
    <dgm:pt modelId="{766EE456-2728-4C66-81D7-6B8B0C3F63BC}" type="parTrans" cxnId="{162CB42F-1C98-4B81-86A1-720CF6DC3280}">
      <dgm:prSet/>
      <dgm:spPr/>
      <dgm:t>
        <a:bodyPr/>
        <a:lstStyle/>
        <a:p>
          <a:endParaRPr lang="en-IN" sz="2400" b="1"/>
        </a:p>
      </dgm:t>
    </dgm:pt>
    <dgm:pt modelId="{B7E29268-7233-4592-8714-7C26148B6729}" type="sibTrans" cxnId="{162CB42F-1C98-4B81-86A1-720CF6DC3280}">
      <dgm:prSet/>
      <dgm:spPr/>
      <dgm:t>
        <a:bodyPr/>
        <a:lstStyle/>
        <a:p>
          <a:endParaRPr lang="en-IN" sz="2400" b="1"/>
        </a:p>
      </dgm:t>
    </dgm:pt>
    <dgm:pt modelId="{66248D3F-3E91-4B8D-805C-F34E2E97232C}">
      <dgm:prSet custT="1"/>
      <dgm:spPr/>
      <dgm:t>
        <a:bodyPr lIns="360000" rIns="0"/>
        <a:lstStyle/>
        <a:p>
          <a:pPr rtl="0"/>
          <a:r>
            <a:rPr lang="en-US" sz="2400" b="1" dirty="0">
              <a:latin typeface="Times New Roman" panose="02020603050405020304" pitchFamily="18" charset="0"/>
              <a:cs typeface="Times New Roman" panose="02020603050405020304" pitchFamily="18" charset="0"/>
            </a:rPr>
            <a:t>Warm &amp; secure environment to express discomfort or commit mistakes</a:t>
          </a:r>
          <a:endParaRPr lang="en-IN" sz="2400" b="1" dirty="0">
            <a:latin typeface="Times New Roman" panose="02020603050405020304" pitchFamily="18" charset="0"/>
            <a:cs typeface="Times New Roman" panose="02020603050405020304" pitchFamily="18" charset="0"/>
          </a:endParaRPr>
        </a:p>
      </dgm:t>
    </dgm:pt>
    <dgm:pt modelId="{EFB2D750-C8B5-4694-A890-D08349E91EC5}" type="parTrans" cxnId="{370B5D34-9DC6-4A63-A4A8-127BF34E9529}">
      <dgm:prSet/>
      <dgm:spPr/>
      <dgm:t>
        <a:bodyPr/>
        <a:lstStyle/>
        <a:p>
          <a:endParaRPr lang="en-IN" sz="2400" b="1"/>
        </a:p>
      </dgm:t>
    </dgm:pt>
    <dgm:pt modelId="{CED83421-1F95-4120-8887-F74D8D89767C}" type="sibTrans" cxnId="{370B5D34-9DC6-4A63-A4A8-127BF34E9529}">
      <dgm:prSet/>
      <dgm:spPr/>
      <dgm:t>
        <a:bodyPr/>
        <a:lstStyle/>
        <a:p>
          <a:endParaRPr lang="en-IN" sz="2400" b="1"/>
        </a:p>
      </dgm:t>
    </dgm:pt>
    <dgm:pt modelId="{605EDD1D-DA53-4AB8-A773-8975E5ED1A42}">
      <dgm:prSet custT="1"/>
      <dgm:spPr/>
      <dgm:t>
        <a:bodyPr/>
        <a:lstStyle/>
        <a:p>
          <a:pPr rtl="0"/>
          <a:r>
            <a:rPr lang="en-US" sz="2400" b="1" dirty="0">
              <a:latin typeface="Times New Roman" panose="02020603050405020304" pitchFamily="18" charset="0"/>
              <a:cs typeface="Times New Roman" panose="02020603050405020304" pitchFamily="18" charset="0"/>
            </a:rPr>
            <a:t>Psychosocial Needs </a:t>
          </a:r>
          <a:endParaRPr lang="en-IN" sz="2400" b="1" dirty="0">
            <a:latin typeface="Times New Roman" panose="02020603050405020304" pitchFamily="18" charset="0"/>
            <a:cs typeface="Times New Roman" panose="02020603050405020304" pitchFamily="18" charset="0"/>
          </a:endParaRPr>
        </a:p>
      </dgm:t>
    </dgm:pt>
    <dgm:pt modelId="{FFC4A6B7-3ACA-4155-A77B-EEBA08927436}" type="parTrans" cxnId="{9327AA85-82D9-4156-89F2-3FD70245544A}">
      <dgm:prSet/>
      <dgm:spPr/>
      <dgm:t>
        <a:bodyPr/>
        <a:lstStyle/>
        <a:p>
          <a:endParaRPr lang="en-IN" sz="2400" b="1"/>
        </a:p>
      </dgm:t>
    </dgm:pt>
    <dgm:pt modelId="{78AD6F39-447F-49CD-9EC7-3D6112E27530}" type="sibTrans" cxnId="{9327AA85-82D9-4156-89F2-3FD70245544A}">
      <dgm:prSet/>
      <dgm:spPr/>
      <dgm:t>
        <a:bodyPr/>
        <a:lstStyle/>
        <a:p>
          <a:endParaRPr lang="en-IN" sz="2400" b="1"/>
        </a:p>
      </dgm:t>
    </dgm:pt>
    <dgm:pt modelId="{434EEDA0-142C-49C8-9786-5243CD32D192}">
      <dgm:prSet custT="1"/>
      <dgm:spPr/>
      <dgm:t>
        <a:bodyPr lIns="360000"/>
        <a:lstStyle/>
        <a:p>
          <a:pPr rtl="0"/>
          <a:r>
            <a:rPr lang="en-US" sz="2400" b="1" dirty="0">
              <a:latin typeface="Times New Roman" panose="02020603050405020304" pitchFamily="18" charset="0"/>
              <a:cs typeface="Times New Roman" panose="02020603050405020304" pitchFamily="18" charset="0"/>
            </a:rPr>
            <a:t>Self esteem, Love, Respect, Appreciation</a:t>
          </a:r>
          <a:endParaRPr lang="en-IN" sz="2400" b="1" dirty="0">
            <a:latin typeface="Times New Roman" panose="02020603050405020304" pitchFamily="18" charset="0"/>
            <a:cs typeface="Times New Roman" panose="02020603050405020304" pitchFamily="18" charset="0"/>
          </a:endParaRPr>
        </a:p>
      </dgm:t>
    </dgm:pt>
    <dgm:pt modelId="{FDC09567-87AF-4138-873F-4CDA89960525}" type="parTrans" cxnId="{EF7D1E63-CEAA-4AE7-9CF2-EE69AB4B7073}">
      <dgm:prSet/>
      <dgm:spPr/>
      <dgm:t>
        <a:bodyPr/>
        <a:lstStyle/>
        <a:p>
          <a:endParaRPr lang="en-IN" sz="2400" b="1"/>
        </a:p>
      </dgm:t>
    </dgm:pt>
    <dgm:pt modelId="{FBFB0690-1DEB-4076-AC01-51D1F61716B4}" type="sibTrans" cxnId="{EF7D1E63-CEAA-4AE7-9CF2-EE69AB4B7073}">
      <dgm:prSet/>
      <dgm:spPr/>
      <dgm:t>
        <a:bodyPr/>
        <a:lstStyle/>
        <a:p>
          <a:endParaRPr lang="en-IN" sz="2400" b="1"/>
        </a:p>
      </dgm:t>
    </dgm:pt>
    <dgm:pt modelId="{83CF3738-CB2E-4A03-8F2D-9EB7EC73D7CC}" type="pres">
      <dgm:prSet presAssocID="{2980BD11-B772-4B62-830C-9B148BA8E15C}" presName="linear" presStyleCnt="0">
        <dgm:presLayoutVars>
          <dgm:dir/>
          <dgm:animLvl val="lvl"/>
          <dgm:resizeHandles val="exact"/>
        </dgm:presLayoutVars>
      </dgm:prSet>
      <dgm:spPr/>
    </dgm:pt>
    <dgm:pt modelId="{BE8862E5-AD45-45D7-B31C-53D8084C5C10}" type="pres">
      <dgm:prSet presAssocID="{F95E567A-01EC-48C5-AE5E-8BA0792EA005}" presName="parentLin" presStyleCnt="0"/>
      <dgm:spPr/>
    </dgm:pt>
    <dgm:pt modelId="{ACA2090A-ED47-4D54-9FEA-074994987DD6}" type="pres">
      <dgm:prSet presAssocID="{F95E567A-01EC-48C5-AE5E-8BA0792EA005}" presName="parentLeftMargin" presStyleLbl="node1" presStyleIdx="0" presStyleCnt="3"/>
      <dgm:spPr/>
    </dgm:pt>
    <dgm:pt modelId="{555BED5D-327F-4ECD-B451-DAE93DBFD2C8}" type="pres">
      <dgm:prSet presAssocID="{F95E567A-01EC-48C5-AE5E-8BA0792EA005}" presName="parentText" presStyleLbl="node1" presStyleIdx="0" presStyleCnt="3">
        <dgm:presLayoutVars>
          <dgm:chMax val="0"/>
          <dgm:bulletEnabled val="1"/>
        </dgm:presLayoutVars>
      </dgm:prSet>
      <dgm:spPr/>
    </dgm:pt>
    <dgm:pt modelId="{4D547E15-633D-48A6-B7FA-DAC5A27FAFF8}" type="pres">
      <dgm:prSet presAssocID="{F95E567A-01EC-48C5-AE5E-8BA0792EA005}" presName="negativeSpace" presStyleCnt="0"/>
      <dgm:spPr/>
    </dgm:pt>
    <dgm:pt modelId="{0CD8D5DD-C572-4D29-B69E-11B5C5948EEC}" type="pres">
      <dgm:prSet presAssocID="{F95E567A-01EC-48C5-AE5E-8BA0792EA005}" presName="childText" presStyleLbl="conFgAcc1" presStyleIdx="0" presStyleCnt="3" custScaleX="100000">
        <dgm:presLayoutVars>
          <dgm:bulletEnabled val="1"/>
        </dgm:presLayoutVars>
      </dgm:prSet>
      <dgm:spPr/>
    </dgm:pt>
    <dgm:pt modelId="{70FCC985-10D1-4089-BC24-5D671BCF92A1}" type="pres">
      <dgm:prSet presAssocID="{54123DA8-1C16-4803-858B-6CEB2F5436C3}" presName="spaceBetweenRectangles" presStyleCnt="0"/>
      <dgm:spPr/>
    </dgm:pt>
    <dgm:pt modelId="{D71E7B29-E317-4E22-9741-F0D5C28CBF16}" type="pres">
      <dgm:prSet presAssocID="{C3B2DEF6-4EED-49F3-907E-D5FED262360D}" presName="parentLin" presStyleCnt="0"/>
      <dgm:spPr/>
    </dgm:pt>
    <dgm:pt modelId="{D4FA2124-DAE1-41A6-A42A-F9F1087C0364}" type="pres">
      <dgm:prSet presAssocID="{C3B2DEF6-4EED-49F3-907E-D5FED262360D}" presName="parentLeftMargin" presStyleLbl="node1" presStyleIdx="0" presStyleCnt="3"/>
      <dgm:spPr/>
    </dgm:pt>
    <dgm:pt modelId="{65808386-9949-489C-85CD-A96AF774BE4B}" type="pres">
      <dgm:prSet presAssocID="{C3B2DEF6-4EED-49F3-907E-D5FED262360D}" presName="parentText" presStyleLbl="node1" presStyleIdx="1" presStyleCnt="3">
        <dgm:presLayoutVars>
          <dgm:chMax val="0"/>
          <dgm:bulletEnabled val="1"/>
        </dgm:presLayoutVars>
      </dgm:prSet>
      <dgm:spPr/>
    </dgm:pt>
    <dgm:pt modelId="{83E4959D-6AA5-4E25-8F64-3ED6B0E14BCB}" type="pres">
      <dgm:prSet presAssocID="{C3B2DEF6-4EED-49F3-907E-D5FED262360D}" presName="negativeSpace" presStyleCnt="0"/>
      <dgm:spPr/>
    </dgm:pt>
    <dgm:pt modelId="{EABCACC8-0ACD-481E-A055-3CAF0253B487}" type="pres">
      <dgm:prSet presAssocID="{C3B2DEF6-4EED-49F3-907E-D5FED262360D}" presName="childText" presStyleLbl="conFgAcc1" presStyleIdx="1" presStyleCnt="3" custScaleX="100000" custLinFactNeighborY="27760">
        <dgm:presLayoutVars>
          <dgm:bulletEnabled val="1"/>
        </dgm:presLayoutVars>
      </dgm:prSet>
      <dgm:spPr/>
    </dgm:pt>
    <dgm:pt modelId="{80D124A8-8CBC-43A2-B7ED-AF7E634A02D4}" type="pres">
      <dgm:prSet presAssocID="{B7E29268-7233-4592-8714-7C26148B6729}" presName="spaceBetweenRectangles" presStyleCnt="0"/>
      <dgm:spPr/>
    </dgm:pt>
    <dgm:pt modelId="{843C7013-998B-48DC-8DB8-C8F94B808F7A}" type="pres">
      <dgm:prSet presAssocID="{605EDD1D-DA53-4AB8-A773-8975E5ED1A42}" presName="parentLin" presStyleCnt="0"/>
      <dgm:spPr/>
    </dgm:pt>
    <dgm:pt modelId="{2E8EAA39-9E8B-4335-A57D-BB9ACE974E6B}" type="pres">
      <dgm:prSet presAssocID="{605EDD1D-DA53-4AB8-A773-8975E5ED1A42}" presName="parentLeftMargin" presStyleLbl="node1" presStyleIdx="1" presStyleCnt="3"/>
      <dgm:spPr/>
    </dgm:pt>
    <dgm:pt modelId="{3DFDC220-1DDB-4DF9-8DD8-FFEAC73BAEC3}" type="pres">
      <dgm:prSet presAssocID="{605EDD1D-DA53-4AB8-A773-8975E5ED1A42}" presName="parentText" presStyleLbl="node1" presStyleIdx="2" presStyleCnt="3">
        <dgm:presLayoutVars>
          <dgm:chMax val="0"/>
          <dgm:bulletEnabled val="1"/>
        </dgm:presLayoutVars>
      </dgm:prSet>
      <dgm:spPr/>
    </dgm:pt>
    <dgm:pt modelId="{6C4281FC-D3B0-4E0C-B5FC-456E9CFF4A1B}" type="pres">
      <dgm:prSet presAssocID="{605EDD1D-DA53-4AB8-A773-8975E5ED1A42}" presName="negativeSpace" presStyleCnt="0"/>
      <dgm:spPr/>
    </dgm:pt>
    <dgm:pt modelId="{C3057BAA-4129-4A9A-BEA0-06C51BF6BF56}" type="pres">
      <dgm:prSet presAssocID="{605EDD1D-DA53-4AB8-A773-8975E5ED1A42}" presName="childText" presStyleLbl="conFgAcc1" presStyleIdx="2" presStyleCnt="3">
        <dgm:presLayoutVars>
          <dgm:bulletEnabled val="1"/>
        </dgm:presLayoutVars>
      </dgm:prSet>
      <dgm:spPr/>
    </dgm:pt>
  </dgm:ptLst>
  <dgm:cxnLst>
    <dgm:cxn modelId="{58846C03-E49B-401B-AFAD-BB55290F414A}" type="presOf" srcId="{C3B2DEF6-4EED-49F3-907E-D5FED262360D}" destId="{65808386-9949-489C-85CD-A96AF774BE4B}" srcOrd="1" destOrd="0" presId="urn:microsoft.com/office/officeart/2005/8/layout/list1"/>
    <dgm:cxn modelId="{162CB42F-1C98-4B81-86A1-720CF6DC3280}" srcId="{2980BD11-B772-4B62-830C-9B148BA8E15C}" destId="{C3B2DEF6-4EED-49F3-907E-D5FED262360D}" srcOrd="1" destOrd="0" parTransId="{766EE456-2728-4C66-81D7-6B8B0C3F63BC}" sibTransId="{B7E29268-7233-4592-8714-7C26148B6729}"/>
    <dgm:cxn modelId="{370B5D34-9DC6-4A63-A4A8-127BF34E9529}" srcId="{C3B2DEF6-4EED-49F3-907E-D5FED262360D}" destId="{66248D3F-3E91-4B8D-805C-F34E2E97232C}" srcOrd="0" destOrd="0" parTransId="{EFB2D750-C8B5-4694-A890-D08349E91EC5}" sibTransId="{CED83421-1F95-4120-8887-F74D8D89767C}"/>
    <dgm:cxn modelId="{1D334D39-3672-434B-A44C-B48CC0DC42B4}" srcId="{2980BD11-B772-4B62-830C-9B148BA8E15C}" destId="{F95E567A-01EC-48C5-AE5E-8BA0792EA005}" srcOrd="0" destOrd="0" parTransId="{4A0151A4-8756-481C-965C-1F3FC29EEAB0}" sibTransId="{54123DA8-1C16-4803-858B-6CEB2F5436C3}"/>
    <dgm:cxn modelId="{7850743A-B2DA-4138-83AE-445B74D5B257}" type="presOf" srcId="{434EEDA0-142C-49C8-9786-5243CD32D192}" destId="{C3057BAA-4129-4A9A-BEA0-06C51BF6BF56}" srcOrd="0" destOrd="0" presId="urn:microsoft.com/office/officeart/2005/8/layout/list1"/>
    <dgm:cxn modelId="{80FD2942-5790-4DBD-A594-E709C97F6911}" type="presOf" srcId="{605EDD1D-DA53-4AB8-A773-8975E5ED1A42}" destId="{3DFDC220-1DDB-4DF9-8DD8-FFEAC73BAEC3}" srcOrd="1" destOrd="0" presId="urn:microsoft.com/office/officeart/2005/8/layout/list1"/>
    <dgm:cxn modelId="{EF7D1E63-CEAA-4AE7-9CF2-EE69AB4B7073}" srcId="{605EDD1D-DA53-4AB8-A773-8975E5ED1A42}" destId="{434EEDA0-142C-49C8-9786-5243CD32D192}" srcOrd="0" destOrd="0" parTransId="{FDC09567-87AF-4138-873F-4CDA89960525}" sibTransId="{FBFB0690-1DEB-4076-AC01-51D1F61716B4}"/>
    <dgm:cxn modelId="{42390244-F348-4BB9-AEF2-F98DCE9C360F}" type="presOf" srcId="{640C348E-E2D5-4390-996A-757D2161D899}" destId="{0CD8D5DD-C572-4D29-B69E-11B5C5948EEC}" srcOrd="0" destOrd="0" presId="urn:microsoft.com/office/officeart/2005/8/layout/list1"/>
    <dgm:cxn modelId="{22F65C65-A899-4176-AB81-5C82E0D47A97}" type="presOf" srcId="{2980BD11-B772-4B62-830C-9B148BA8E15C}" destId="{83CF3738-CB2E-4A03-8F2D-9EB7EC73D7CC}" srcOrd="0" destOrd="0" presId="urn:microsoft.com/office/officeart/2005/8/layout/list1"/>
    <dgm:cxn modelId="{E2F66470-4639-477D-81CB-E6576BAF379B}" type="presOf" srcId="{C3B2DEF6-4EED-49F3-907E-D5FED262360D}" destId="{D4FA2124-DAE1-41A6-A42A-F9F1087C0364}" srcOrd="0" destOrd="0" presId="urn:microsoft.com/office/officeart/2005/8/layout/list1"/>
    <dgm:cxn modelId="{9327AA85-82D9-4156-89F2-3FD70245544A}" srcId="{2980BD11-B772-4B62-830C-9B148BA8E15C}" destId="{605EDD1D-DA53-4AB8-A773-8975E5ED1A42}" srcOrd="2" destOrd="0" parTransId="{FFC4A6B7-3ACA-4155-A77B-EEBA08927436}" sibTransId="{78AD6F39-447F-49CD-9EC7-3D6112E27530}"/>
    <dgm:cxn modelId="{C0F4E19C-A5EB-4D83-A603-B0565C1E52B5}" type="presOf" srcId="{66248D3F-3E91-4B8D-805C-F34E2E97232C}" destId="{EABCACC8-0ACD-481E-A055-3CAF0253B487}" srcOrd="0" destOrd="0" presId="urn:microsoft.com/office/officeart/2005/8/layout/list1"/>
    <dgm:cxn modelId="{DE6395BF-3437-427F-B4B0-937FACD40CAF}" type="presOf" srcId="{F95E567A-01EC-48C5-AE5E-8BA0792EA005}" destId="{555BED5D-327F-4ECD-B451-DAE93DBFD2C8}" srcOrd="1" destOrd="0" presId="urn:microsoft.com/office/officeart/2005/8/layout/list1"/>
    <dgm:cxn modelId="{4CAEA8DA-24EE-444C-A4CE-1ABA69A087AB}" type="presOf" srcId="{605EDD1D-DA53-4AB8-A773-8975E5ED1A42}" destId="{2E8EAA39-9E8B-4335-A57D-BB9ACE974E6B}" srcOrd="0" destOrd="0" presId="urn:microsoft.com/office/officeart/2005/8/layout/list1"/>
    <dgm:cxn modelId="{2AE4AFE7-DED2-46B9-B7F3-87941536C364}" srcId="{F95E567A-01EC-48C5-AE5E-8BA0792EA005}" destId="{640C348E-E2D5-4390-996A-757D2161D899}" srcOrd="0" destOrd="0" parTransId="{645DDE9E-E598-416A-9C98-2D1AB32F1974}" sibTransId="{DC756211-0AB5-4667-B29E-B048CA378823}"/>
    <dgm:cxn modelId="{93BCE1F9-F457-4210-BE35-238EF3C3E31F}" type="presOf" srcId="{F95E567A-01EC-48C5-AE5E-8BA0792EA005}" destId="{ACA2090A-ED47-4D54-9FEA-074994987DD6}" srcOrd="0" destOrd="0" presId="urn:microsoft.com/office/officeart/2005/8/layout/list1"/>
    <dgm:cxn modelId="{4363A853-7A51-454F-9246-986ABD557AA4}" type="presParOf" srcId="{83CF3738-CB2E-4A03-8F2D-9EB7EC73D7CC}" destId="{BE8862E5-AD45-45D7-B31C-53D8084C5C10}" srcOrd="0" destOrd="0" presId="urn:microsoft.com/office/officeart/2005/8/layout/list1"/>
    <dgm:cxn modelId="{271F08A8-556C-49C4-8411-F327261526EB}" type="presParOf" srcId="{BE8862E5-AD45-45D7-B31C-53D8084C5C10}" destId="{ACA2090A-ED47-4D54-9FEA-074994987DD6}" srcOrd="0" destOrd="0" presId="urn:microsoft.com/office/officeart/2005/8/layout/list1"/>
    <dgm:cxn modelId="{4E979390-9FAB-4ED1-A43A-CD0972D8229E}" type="presParOf" srcId="{BE8862E5-AD45-45D7-B31C-53D8084C5C10}" destId="{555BED5D-327F-4ECD-B451-DAE93DBFD2C8}" srcOrd="1" destOrd="0" presId="urn:microsoft.com/office/officeart/2005/8/layout/list1"/>
    <dgm:cxn modelId="{FCAB0399-8EC1-4DCC-AFF5-A3FB53ABD87B}" type="presParOf" srcId="{83CF3738-CB2E-4A03-8F2D-9EB7EC73D7CC}" destId="{4D547E15-633D-48A6-B7FA-DAC5A27FAFF8}" srcOrd="1" destOrd="0" presId="urn:microsoft.com/office/officeart/2005/8/layout/list1"/>
    <dgm:cxn modelId="{EB29BAF5-D1B5-427F-9314-65A9B9DB7B77}" type="presParOf" srcId="{83CF3738-CB2E-4A03-8F2D-9EB7EC73D7CC}" destId="{0CD8D5DD-C572-4D29-B69E-11B5C5948EEC}" srcOrd="2" destOrd="0" presId="urn:microsoft.com/office/officeart/2005/8/layout/list1"/>
    <dgm:cxn modelId="{BEDEE5FB-2E27-4772-87D0-A1F0A8DA8CE6}" type="presParOf" srcId="{83CF3738-CB2E-4A03-8F2D-9EB7EC73D7CC}" destId="{70FCC985-10D1-4089-BC24-5D671BCF92A1}" srcOrd="3" destOrd="0" presId="urn:microsoft.com/office/officeart/2005/8/layout/list1"/>
    <dgm:cxn modelId="{0128CD7F-07A4-4C75-82CC-84F00212BEA9}" type="presParOf" srcId="{83CF3738-CB2E-4A03-8F2D-9EB7EC73D7CC}" destId="{D71E7B29-E317-4E22-9741-F0D5C28CBF16}" srcOrd="4" destOrd="0" presId="urn:microsoft.com/office/officeart/2005/8/layout/list1"/>
    <dgm:cxn modelId="{D94ED0F1-959F-4CD2-9103-B9F064FDEF97}" type="presParOf" srcId="{D71E7B29-E317-4E22-9741-F0D5C28CBF16}" destId="{D4FA2124-DAE1-41A6-A42A-F9F1087C0364}" srcOrd="0" destOrd="0" presId="urn:microsoft.com/office/officeart/2005/8/layout/list1"/>
    <dgm:cxn modelId="{3D2AFB5B-7338-4E70-850B-9B2711BC576D}" type="presParOf" srcId="{D71E7B29-E317-4E22-9741-F0D5C28CBF16}" destId="{65808386-9949-489C-85CD-A96AF774BE4B}" srcOrd="1" destOrd="0" presId="urn:microsoft.com/office/officeart/2005/8/layout/list1"/>
    <dgm:cxn modelId="{114A7D6D-E30B-4F7D-A80E-447952DE9220}" type="presParOf" srcId="{83CF3738-CB2E-4A03-8F2D-9EB7EC73D7CC}" destId="{83E4959D-6AA5-4E25-8F64-3ED6B0E14BCB}" srcOrd="5" destOrd="0" presId="urn:microsoft.com/office/officeart/2005/8/layout/list1"/>
    <dgm:cxn modelId="{6FEF058A-C5E4-4D1A-A502-7A7B33E03C77}" type="presParOf" srcId="{83CF3738-CB2E-4A03-8F2D-9EB7EC73D7CC}" destId="{EABCACC8-0ACD-481E-A055-3CAF0253B487}" srcOrd="6" destOrd="0" presId="urn:microsoft.com/office/officeart/2005/8/layout/list1"/>
    <dgm:cxn modelId="{57D62403-E130-49F3-B91D-799A17C8E4AC}" type="presParOf" srcId="{83CF3738-CB2E-4A03-8F2D-9EB7EC73D7CC}" destId="{80D124A8-8CBC-43A2-B7ED-AF7E634A02D4}" srcOrd="7" destOrd="0" presId="urn:microsoft.com/office/officeart/2005/8/layout/list1"/>
    <dgm:cxn modelId="{FCBB145F-B70A-490E-9263-E336DCE91EF3}" type="presParOf" srcId="{83CF3738-CB2E-4A03-8F2D-9EB7EC73D7CC}" destId="{843C7013-998B-48DC-8DB8-C8F94B808F7A}" srcOrd="8" destOrd="0" presId="urn:microsoft.com/office/officeart/2005/8/layout/list1"/>
    <dgm:cxn modelId="{90C7F6DF-0C42-4EAA-9650-CB98F62BFE93}" type="presParOf" srcId="{843C7013-998B-48DC-8DB8-C8F94B808F7A}" destId="{2E8EAA39-9E8B-4335-A57D-BB9ACE974E6B}" srcOrd="0" destOrd="0" presId="urn:microsoft.com/office/officeart/2005/8/layout/list1"/>
    <dgm:cxn modelId="{AB20EDE7-CD61-4F1D-96D3-26FCA95DCD98}" type="presParOf" srcId="{843C7013-998B-48DC-8DB8-C8F94B808F7A}" destId="{3DFDC220-1DDB-4DF9-8DD8-FFEAC73BAEC3}" srcOrd="1" destOrd="0" presId="urn:microsoft.com/office/officeart/2005/8/layout/list1"/>
    <dgm:cxn modelId="{4C22AC29-01A1-42F6-B89F-AD5AB067C750}" type="presParOf" srcId="{83CF3738-CB2E-4A03-8F2D-9EB7EC73D7CC}" destId="{6C4281FC-D3B0-4E0C-B5FC-456E9CFF4A1B}" srcOrd="9" destOrd="0" presId="urn:microsoft.com/office/officeart/2005/8/layout/list1"/>
    <dgm:cxn modelId="{C1332CDC-6D16-4733-86C1-0FD14227901F}" type="presParOf" srcId="{83CF3738-CB2E-4A03-8F2D-9EB7EC73D7CC}" destId="{C3057BAA-4129-4A9A-BEA0-06C51BF6BF56}"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5ED945-02E5-403D-A6EA-57AD102B96D7}"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IN"/>
        </a:p>
      </dgm:t>
    </dgm:pt>
    <dgm:pt modelId="{DC4963E4-2FB6-4976-B73A-CADA16E0BC90}">
      <dgm:prSet phldrT="[Text]" custT="1"/>
      <dgm:spPr/>
      <dgm:t>
        <a:bodyPr/>
        <a:lstStyle/>
        <a:p>
          <a:r>
            <a:rPr lang="en-IN" sz="2400" b="1" dirty="0">
              <a:latin typeface="Times New Roman" panose="02020603050405020304" pitchFamily="18" charset="0"/>
              <a:cs typeface="Times New Roman" panose="02020603050405020304" pitchFamily="18" charset="0"/>
            </a:rPr>
            <a:t>Nobody is born with bad behaviour</a:t>
          </a:r>
        </a:p>
      </dgm:t>
    </dgm:pt>
    <dgm:pt modelId="{3DF4B7B4-1DBC-41CE-894D-38F90718BFE1}" type="parTrans" cxnId="{17D4D0EA-4194-42F5-872C-800944B3A087}">
      <dgm:prSet/>
      <dgm:spPr/>
      <dgm:t>
        <a:bodyPr/>
        <a:lstStyle/>
        <a:p>
          <a:endParaRPr lang="en-IN" sz="2400" b="1"/>
        </a:p>
      </dgm:t>
    </dgm:pt>
    <dgm:pt modelId="{200189AA-9173-4815-9222-1F2AFA8CAD72}" type="sibTrans" cxnId="{17D4D0EA-4194-42F5-872C-800944B3A087}">
      <dgm:prSet/>
      <dgm:spPr/>
      <dgm:t>
        <a:bodyPr/>
        <a:lstStyle/>
        <a:p>
          <a:endParaRPr lang="en-IN" sz="2400" b="1"/>
        </a:p>
      </dgm:t>
    </dgm:pt>
    <dgm:pt modelId="{18696349-AF1A-486B-A0BC-699BDC07B3E0}">
      <dgm:prSet custT="1"/>
      <dgm:spPr/>
      <dgm:t>
        <a:bodyPr/>
        <a:lstStyle/>
        <a:p>
          <a:r>
            <a:rPr lang="en-IN" sz="2400" b="1" dirty="0">
              <a:latin typeface="Times New Roman" panose="02020603050405020304" pitchFamily="18" charset="0"/>
              <a:cs typeface="Times New Roman" panose="02020603050405020304" pitchFamily="18" charset="0"/>
            </a:rPr>
            <a:t>Every misbehaviour occurs for a reason</a:t>
          </a:r>
        </a:p>
      </dgm:t>
    </dgm:pt>
    <dgm:pt modelId="{7548395C-AABB-4566-A625-35D2AE4525A7}" type="parTrans" cxnId="{C85764EF-71E0-47DD-B959-77B58BF61CEA}">
      <dgm:prSet/>
      <dgm:spPr/>
      <dgm:t>
        <a:bodyPr/>
        <a:lstStyle/>
        <a:p>
          <a:endParaRPr lang="en-IN" sz="2400" b="1"/>
        </a:p>
      </dgm:t>
    </dgm:pt>
    <dgm:pt modelId="{99E6D23E-A7DB-4E51-98BC-3CCC9907B185}" type="sibTrans" cxnId="{C85764EF-71E0-47DD-B959-77B58BF61CEA}">
      <dgm:prSet/>
      <dgm:spPr/>
      <dgm:t>
        <a:bodyPr/>
        <a:lstStyle/>
        <a:p>
          <a:endParaRPr lang="en-IN" sz="2400" b="1"/>
        </a:p>
      </dgm:t>
    </dgm:pt>
    <dgm:pt modelId="{DBE857D8-D8ED-4658-8456-DA28EAB58112}">
      <dgm:prSet custT="1"/>
      <dgm:spPr/>
      <dgm:t>
        <a:bodyPr/>
        <a:lstStyle/>
        <a:p>
          <a:r>
            <a:rPr lang="en-IN" sz="2400" b="1" dirty="0">
              <a:latin typeface="Times New Roman" panose="02020603050405020304" pitchFamily="18" charset="0"/>
              <a:cs typeface="Times New Roman" panose="02020603050405020304" pitchFamily="18" charset="0"/>
            </a:rPr>
            <a:t>Better behaviour is ‘effectively learnt’ by:</a:t>
          </a:r>
        </a:p>
      </dgm:t>
    </dgm:pt>
    <dgm:pt modelId="{B4868EFC-B64F-4434-9447-E81DD9D76724}" type="parTrans" cxnId="{9AE9E582-0CE8-43B1-B78C-0AE723BEDAB2}">
      <dgm:prSet/>
      <dgm:spPr/>
      <dgm:t>
        <a:bodyPr/>
        <a:lstStyle/>
        <a:p>
          <a:endParaRPr lang="en-IN" sz="2400" b="1"/>
        </a:p>
      </dgm:t>
    </dgm:pt>
    <dgm:pt modelId="{CAF9B8B3-D9F8-4133-8452-F681CB4BA4DA}" type="sibTrans" cxnId="{9AE9E582-0CE8-43B1-B78C-0AE723BEDAB2}">
      <dgm:prSet/>
      <dgm:spPr/>
      <dgm:t>
        <a:bodyPr/>
        <a:lstStyle/>
        <a:p>
          <a:endParaRPr lang="en-IN" sz="2400" b="1"/>
        </a:p>
      </dgm:t>
    </dgm:pt>
    <dgm:pt modelId="{2ED97A1B-A912-482F-9AB1-42B469913854}">
      <dgm:prSet custT="1"/>
      <dgm:spPr/>
      <dgm:t>
        <a:bodyPr/>
        <a:lstStyle/>
        <a:p>
          <a:r>
            <a:rPr lang="en-IN" sz="2400" b="1" dirty="0">
              <a:latin typeface="Times New Roman" panose="02020603050405020304" pitchFamily="18" charset="0"/>
              <a:cs typeface="Times New Roman" panose="02020603050405020304" pitchFamily="18" charset="0"/>
            </a:rPr>
            <a:t>A kind but firm teacher</a:t>
          </a:r>
        </a:p>
      </dgm:t>
    </dgm:pt>
    <dgm:pt modelId="{EE5A0C88-08BC-4F01-8E39-0D8890840C33}" type="parTrans" cxnId="{E097F281-3630-4F82-803A-1F38966BBBFE}">
      <dgm:prSet/>
      <dgm:spPr/>
      <dgm:t>
        <a:bodyPr/>
        <a:lstStyle/>
        <a:p>
          <a:endParaRPr lang="en-IN" sz="2400" b="1"/>
        </a:p>
      </dgm:t>
    </dgm:pt>
    <dgm:pt modelId="{39B3A718-3BA2-4620-B371-691FA36DCD31}" type="sibTrans" cxnId="{E097F281-3630-4F82-803A-1F38966BBBFE}">
      <dgm:prSet/>
      <dgm:spPr/>
      <dgm:t>
        <a:bodyPr/>
        <a:lstStyle/>
        <a:p>
          <a:endParaRPr lang="en-IN" sz="2400" b="1"/>
        </a:p>
      </dgm:t>
    </dgm:pt>
    <dgm:pt modelId="{81D78817-13F9-4FB8-B152-079DDB5E484B}">
      <dgm:prSet custT="1"/>
      <dgm:spPr/>
      <dgm:t>
        <a:bodyPr/>
        <a:lstStyle/>
        <a:p>
          <a:r>
            <a:rPr lang="en-IN" sz="2400" b="1" dirty="0">
              <a:latin typeface="Times New Roman" panose="02020603050405020304" pitchFamily="18" charset="0"/>
              <a:cs typeface="Times New Roman" panose="02020603050405020304" pitchFamily="18" charset="0"/>
            </a:rPr>
            <a:t>Long term behaviour change is possible</a:t>
          </a:r>
        </a:p>
      </dgm:t>
    </dgm:pt>
    <dgm:pt modelId="{77EB6744-8A59-4768-A2CA-CDBA63D13013}" type="parTrans" cxnId="{99216455-DF72-4394-BE40-08DD35A6FFEC}">
      <dgm:prSet/>
      <dgm:spPr/>
      <dgm:t>
        <a:bodyPr/>
        <a:lstStyle/>
        <a:p>
          <a:endParaRPr lang="en-IN" sz="2400" b="1"/>
        </a:p>
      </dgm:t>
    </dgm:pt>
    <dgm:pt modelId="{23EC8505-53FA-4B5A-AFAE-BB6D58F415FF}" type="sibTrans" cxnId="{99216455-DF72-4394-BE40-08DD35A6FFEC}">
      <dgm:prSet/>
      <dgm:spPr/>
      <dgm:t>
        <a:bodyPr/>
        <a:lstStyle/>
        <a:p>
          <a:endParaRPr lang="en-IN" sz="2400" b="1"/>
        </a:p>
      </dgm:t>
    </dgm:pt>
    <dgm:pt modelId="{1E3500EA-482B-42F7-B43E-C311CE0A8194}">
      <dgm:prSet custT="1"/>
      <dgm:spPr/>
      <dgm:t>
        <a:bodyPr/>
        <a:lstStyle/>
        <a:p>
          <a:r>
            <a:rPr lang="en-IN" sz="2400" b="1" dirty="0">
              <a:latin typeface="Times New Roman" panose="02020603050405020304" pitchFamily="18" charset="0"/>
              <a:cs typeface="Times New Roman" panose="02020603050405020304" pitchFamily="18" charset="0"/>
            </a:rPr>
            <a:t>Shaping, modeling, extinction techniques</a:t>
          </a:r>
        </a:p>
      </dgm:t>
    </dgm:pt>
    <dgm:pt modelId="{82FCEF86-99C8-4B11-9FE7-3DFC4F02B825}" type="parTrans" cxnId="{1DE7EF08-3A6B-4752-B9BF-B7E1307B0054}">
      <dgm:prSet/>
      <dgm:spPr/>
      <dgm:t>
        <a:bodyPr/>
        <a:lstStyle/>
        <a:p>
          <a:endParaRPr lang="en-IN" sz="2400"/>
        </a:p>
      </dgm:t>
    </dgm:pt>
    <dgm:pt modelId="{53DE7777-52C3-4B5D-9A73-2F196519D961}" type="sibTrans" cxnId="{1DE7EF08-3A6B-4752-B9BF-B7E1307B0054}">
      <dgm:prSet/>
      <dgm:spPr/>
      <dgm:t>
        <a:bodyPr/>
        <a:lstStyle/>
        <a:p>
          <a:endParaRPr lang="en-IN" sz="2400"/>
        </a:p>
      </dgm:t>
    </dgm:pt>
    <dgm:pt modelId="{8523EBED-5245-4AA1-A628-220B79040D89}">
      <dgm:prSet custT="1"/>
      <dgm:spPr/>
      <dgm:t>
        <a:bodyPr/>
        <a:lstStyle/>
        <a:p>
          <a:r>
            <a:rPr lang="en-IN" sz="2400" b="1" dirty="0">
              <a:latin typeface="Times New Roman" panose="02020603050405020304" pitchFamily="18" charset="0"/>
              <a:cs typeface="Times New Roman" panose="02020603050405020304" pitchFamily="18" charset="0"/>
            </a:rPr>
            <a:t>Can use her energy positively</a:t>
          </a:r>
        </a:p>
      </dgm:t>
    </dgm:pt>
    <dgm:pt modelId="{E571B55B-0517-4D5E-A680-7854F5C845F0}" type="parTrans" cxnId="{3C1260CD-8C82-4D4A-956F-A9F5EEE2FF7B}">
      <dgm:prSet/>
      <dgm:spPr/>
      <dgm:t>
        <a:bodyPr/>
        <a:lstStyle/>
        <a:p>
          <a:endParaRPr lang="en-IN" sz="2400"/>
        </a:p>
      </dgm:t>
    </dgm:pt>
    <dgm:pt modelId="{94B8E6C1-2CEF-4C76-8434-73FAB97F6ECC}" type="sibTrans" cxnId="{3C1260CD-8C82-4D4A-956F-A9F5EEE2FF7B}">
      <dgm:prSet/>
      <dgm:spPr/>
      <dgm:t>
        <a:bodyPr/>
        <a:lstStyle/>
        <a:p>
          <a:endParaRPr lang="en-IN" sz="2400"/>
        </a:p>
      </dgm:t>
    </dgm:pt>
    <dgm:pt modelId="{2D1B1712-12AD-4BC4-8E5B-8950E06994C9}" type="pres">
      <dgm:prSet presAssocID="{335ED945-02E5-403D-A6EA-57AD102B96D7}" presName="linear" presStyleCnt="0">
        <dgm:presLayoutVars>
          <dgm:dir/>
          <dgm:animLvl val="lvl"/>
          <dgm:resizeHandles val="exact"/>
        </dgm:presLayoutVars>
      </dgm:prSet>
      <dgm:spPr/>
    </dgm:pt>
    <dgm:pt modelId="{04BCB1F3-DDFD-456C-B517-C20C1F2CB25A}" type="pres">
      <dgm:prSet presAssocID="{DC4963E4-2FB6-4976-B73A-CADA16E0BC90}" presName="parentLin" presStyleCnt="0"/>
      <dgm:spPr/>
    </dgm:pt>
    <dgm:pt modelId="{48CD0585-56B8-449E-B51B-125A5BB04AE3}" type="pres">
      <dgm:prSet presAssocID="{DC4963E4-2FB6-4976-B73A-CADA16E0BC90}" presName="parentLeftMargin" presStyleLbl="node1" presStyleIdx="0" presStyleCnt="5"/>
      <dgm:spPr/>
    </dgm:pt>
    <dgm:pt modelId="{91432105-6CE2-49DF-889A-064FD1888BBE}" type="pres">
      <dgm:prSet presAssocID="{DC4963E4-2FB6-4976-B73A-CADA16E0BC90}" presName="parentText" presStyleLbl="node1" presStyleIdx="0" presStyleCnt="5">
        <dgm:presLayoutVars>
          <dgm:chMax val="0"/>
          <dgm:bulletEnabled val="1"/>
        </dgm:presLayoutVars>
      </dgm:prSet>
      <dgm:spPr/>
    </dgm:pt>
    <dgm:pt modelId="{92A5292B-D085-4532-BCCA-F28ACA4B82D3}" type="pres">
      <dgm:prSet presAssocID="{DC4963E4-2FB6-4976-B73A-CADA16E0BC90}" presName="negativeSpace" presStyleCnt="0"/>
      <dgm:spPr/>
    </dgm:pt>
    <dgm:pt modelId="{6886A523-BC8B-4E34-9960-E3D18E271B50}" type="pres">
      <dgm:prSet presAssocID="{DC4963E4-2FB6-4976-B73A-CADA16E0BC90}" presName="childText" presStyleLbl="conFgAcc1" presStyleIdx="0" presStyleCnt="5">
        <dgm:presLayoutVars>
          <dgm:bulletEnabled val="1"/>
        </dgm:presLayoutVars>
      </dgm:prSet>
      <dgm:spPr/>
    </dgm:pt>
    <dgm:pt modelId="{9B93B253-EC8F-4960-9B52-616CCCA58959}" type="pres">
      <dgm:prSet presAssocID="{200189AA-9173-4815-9222-1F2AFA8CAD72}" presName="spaceBetweenRectangles" presStyleCnt="0"/>
      <dgm:spPr/>
    </dgm:pt>
    <dgm:pt modelId="{37904E13-887B-410F-86AE-3EEA4F6A29FD}" type="pres">
      <dgm:prSet presAssocID="{18696349-AF1A-486B-A0BC-699BDC07B3E0}" presName="parentLin" presStyleCnt="0"/>
      <dgm:spPr/>
    </dgm:pt>
    <dgm:pt modelId="{EA7DE6E1-C288-4651-99B1-C5F81A0F582D}" type="pres">
      <dgm:prSet presAssocID="{18696349-AF1A-486B-A0BC-699BDC07B3E0}" presName="parentLeftMargin" presStyleLbl="node1" presStyleIdx="0" presStyleCnt="5"/>
      <dgm:spPr/>
    </dgm:pt>
    <dgm:pt modelId="{5617E992-BB3F-4EA2-9D01-6E25B69F0626}" type="pres">
      <dgm:prSet presAssocID="{18696349-AF1A-486B-A0BC-699BDC07B3E0}" presName="parentText" presStyleLbl="node1" presStyleIdx="1" presStyleCnt="5">
        <dgm:presLayoutVars>
          <dgm:chMax val="0"/>
          <dgm:bulletEnabled val="1"/>
        </dgm:presLayoutVars>
      </dgm:prSet>
      <dgm:spPr/>
    </dgm:pt>
    <dgm:pt modelId="{D547FD8C-2709-4B4C-B3F0-72DF31EC0E98}" type="pres">
      <dgm:prSet presAssocID="{18696349-AF1A-486B-A0BC-699BDC07B3E0}" presName="negativeSpace" presStyleCnt="0"/>
      <dgm:spPr/>
    </dgm:pt>
    <dgm:pt modelId="{5974C090-9987-4CDB-BF2A-EAADE9569CFB}" type="pres">
      <dgm:prSet presAssocID="{18696349-AF1A-486B-A0BC-699BDC07B3E0}" presName="childText" presStyleLbl="conFgAcc1" presStyleIdx="1" presStyleCnt="5">
        <dgm:presLayoutVars>
          <dgm:bulletEnabled val="1"/>
        </dgm:presLayoutVars>
      </dgm:prSet>
      <dgm:spPr/>
    </dgm:pt>
    <dgm:pt modelId="{BD6D6CC3-C7B6-4D7D-BAC8-6E4876A7E248}" type="pres">
      <dgm:prSet presAssocID="{99E6D23E-A7DB-4E51-98BC-3CCC9907B185}" presName="spaceBetweenRectangles" presStyleCnt="0"/>
      <dgm:spPr/>
    </dgm:pt>
    <dgm:pt modelId="{964CEF53-53A4-4370-BA55-20ABDB3A36CF}" type="pres">
      <dgm:prSet presAssocID="{DBE857D8-D8ED-4658-8456-DA28EAB58112}" presName="parentLin" presStyleCnt="0"/>
      <dgm:spPr/>
    </dgm:pt>
    <dgm:pt modelId="{B999ADEE-1BDF-441F-A9FB-28F47FA85747}" type="pres">
      <dgm:prSet presAssocID="{DBE857D8-D8ED-4658-8456-DA28EAB58112}" presName="parentLeftMargin" presStyleLbl="node1" presStyleIdx="1" presStyleCnt="5"/>
      <dgm:spPr/>
    </dgm:pt>
    <dgm:pt modelId="{4A7BCBD1-5738-4DB6-ABC9-94EC93DD9A65}" type="pres">
      <dgm:prSet presAssocID="{DBE857D8-D8ED-4658-8456-DA28EAB58112}" presName="parentText" presStyleLbl="node1" presStyleIdx="2" presStyleCnt="5">
        <dgm:presLayoutVars>
          <dgm:chMax val="0"/>
          <dgm:bulletEnabled val="1"/>
        </dgm:presLayoutVars>
      </dgm:prSet>
      <dgm:spPr/>
    </dgm:pt>
    <dgm:pt modelId="{BF765966-3013-401C-B89C-388E4C186EB3}" type="pres">
      <dgm:prSet presAssocID="{DBE857D8-D8ED-4658-8456-DA28EAB58112}" presName="negativeSpace" presStyleCnt="0"/>
      <dgm:spPr/>
    </dgm:pt>
    <dgm:pt modelId="{8AB74008-4DE0-4C12-8D28-2607C6EF50E4}" type="pres">
      <dgm:prSet presAssocID="{DBE857D8-D8ED-4658-8456-DA28EAB58112}" presName="childText" presStyleLbl="conFgAcc1" presStyleIdx="2" presStyleCnt="5">
        <dgm:presLayoutVars>
          <dgm:bulletEnabled val="1"/>
        </dgm:presLayoutVars>
      </dgm:prSet>
      <dgm:spPr/>
    </dgm:pt>
    <dgm:pt modelId="{22A402DF-AE44-4DFB-8021-989A2EB50574}" type="pres">
      <dgm:prSet presAssocID="{CAF9B8B3-D9F8-4133-8452-F681CB4BA4DA}" presName="spaceBetweenRectangles" presStyleCnt="0"/>
      <dgm:spPr/>
    </dgm:pt>
    <dgm:pt modelId="{3CAB2B4C-10B1-4AAE-9026-CBDB67754FA4}" type="pres">
      <dgm:prSet presAssocID="{2ED97A1B-A912-482F-9AB1-42B469913854}" presName="parentLin" presStyleCnt="0"/>
      <dgm:spPr/>
    </dgm:pt>
    <dgm:pt modelId="{4879FEA1-5442-4CCE-8E9D-4A8FAC9D4083}" type="pres">
      <dgm:prSet presAssocID="{2ED97A1B-A912-482F-9AB1-42B469913854}" presName="parentLeftMargin" presStyleLbl="node1" presStyleIdx="2" presStyleCnt="5"/>
      <dgm:spPr/>
    </dgm:pt>
    <dgm:pt modelId="{14A22981-0DD4-4DB5-AC13-33B580045685}" type="pres">
      <dgm:prSet presAssocID="{2ED97A1B-A912-482F-9AB1-42B469913854}" presName="parentText" presStyleLbl="node1" presStyleIdx="3" presStyleCnt="5">
        <dgm:presLayoutVars>
          <dgm:chMax val="0"/>
          <dgm:bulletEnabled val="1"/>
        </dgm:presLayoutVars>
      </dgm:prSet>
      <dgm:spPr/>
    </dgm:pt>
    <dgm:pt modelId="{9420C3B1-8D23-4213-ACF9-5A5D65778B4B}" type="pres">
      <dgm:prSet presAssocID="{2ED97A1B-A912-482F-9AB1-42B469913854}" presName="negativeSpace" presStyleCnt="0"/>
      <dgm:spPr/>
    </dgm:pt>
    <dgm:pt modelId="{49FC4FA3-1C5C-416A-9D46-C7B17DCE986C}" type="pres">
      <dgm:prSet presAssocID="{2ED97A1B-A912-482F-9AB1-42B469913854}" presName="childText" presStyleLbl="conFgAcc1" presStyleIdx="3" presStyleCnt="5">
        <dgm:presLayoutVars>
          <dgm:bulletEnabled val="1"/>
        </dgm:presLayoutVars>
      </dgm:prSet>
      <dgm:spPr/>
    </dgm:pt>
    <dgm:pt modelId="{37B51C49-0B59-4745-A838-EE785A11F7BC}" type="pres">
      <dgm:prSet presAssocID="{39B3A718-3BA2-4620-B371-691FA36DCD31}" presName="spaceBetweenRectangles" presStyleCnt="0"/>
      <dgm:spPr/>
    </dgm:pt>
    <dgm:pt modelId="{93A884B6-CD14-4827-AE79-BC1234FEEC1E}" type="pres">
      <dgm:prSet presAssocID="{81D78817-13F9-4FB8-B152-079DDB5E484B}" presName="parentLin" presStyleCnt="0"/>
      <dgm:spPr/>
    </dgm:pt>
    <dgm:pt modelId="{4DC88BE8-15B8-4651-B992-1FBFE3B4794A}" type="pres">
      <dgm:prSet presAssocID="{81D78817-13F9-4FB8-B152-079DDB5E484B}" presName="parentLeftMargin" presStyleLbl="node1" presStyleIdx="3" presStyleCnt="5"/>
      <dgm:spPr/>
    </dgm:pt>
    <dgm:pt modelId="{2AB9E9A7-EDD1-46B0-8C86-D8B677025684}" type="pres">
      <dgm:prSet presAssocID="{81D78817-13F9-4FB8-B152-079DDB5E484B}" presName="parentText" presStyleLbl="node1" presStyleIdx="4" presStyleCnt="5">
        <dgm:presLayoutVars>
          <dgm:chMax val="0"/>
          <dgm:bulletEnabled val="1"/>
        </dgm:presLayoutVars>
      </dgm:prSet>
      <dgm:spPr/>
    </dgm:pt>
    <dgm:pt modelId="{FFD88B69-88B7-4B6E-97CE-E05751E0516B}" type="pres">
      <dgm:prSet presAssocID="{81D78817-13F9-4FB8-B152-079DDB5E484B}" presName="negativeSpace" presStyleCnt="0"/>
      <dgm:spPr/>
    </dgm:pt>
    <dgm:pt modelId="{86E584B1-7DD9-4213-A835-024B7DE6E735}" type="pres">
      <dgm:prSet presAssocID="{81D78817-13F9-4FB8-B152-079DDB5E484B}" presName="childText" presStyleLbl="conFgAcc1" presStyleIdx="4" presStyleCnt="5">
        <dgm:presLayoutVars>
          <dgm:bulletEnabled val="1"/>
        </dgm:presLayoutVars>
      </dgm:prSet>
      <dgm:spPr/>
    </dgm:pt>
  </dgm:ptLst>
  <dgm:cxnLst>
    <dgm:cxn modelId="{1DE7EF08-3A6B-4752-B9BF-B7E1307B0054}" srcId="{DBE857D8-D8ED-4658-8456-DA28EAB58112}" destId="{1E3500EA-482B-42F7-B43E-C311CE0A8194}" srcOrd="0" destOrd="0" parTransId="{82FCEF86-99C8-4B11-9FE7-3DFC4F02B825}" sibTransId="{53DE7777-52C3-4B5D-9A73-2F196519D961}"/>
    <dgm:cxn modelId="{A2B94B10-52D9-4A59-9734-E487806BF5E7}" type="presOf" srcId="{DBE857D8-D8ED-4658-8456-DA28EAB58112}" destId="{4A7BCBD1-5738-4DB6-ABC9-94EC93DD9A65}" srcOrd="1" destOrd="0" presId="urn:microsoft.com/office/officeart/2005/8/layout/list1"/>
    <dgm:cxn modelId="{64D81215-A3CE-457D-ADBE-D969758B2B42}" type="presOf" srcId="{DC4963E4-2FB6-4976-B73A-CADA16E0BC90}" destId="{91432105-6CE2-49DF-889A-064FD1888BBE}" srcOrd="1" destOrd="0" presId="urn:microsoft.com/office/officeart/2005/8/layout/list1"/>
    <dgm:cxn modelId="{7EDC6E2A-3D66-4E5D-8104-A830DA71781E}" type="presOf" srcId="{DBE857D8-D8ED-4658-8456-DA28EAB58112}" destId="{B999ADEE-1BDF-441F-A9FB-28F47FA85747}" srcOrd="0" destOrd="0" presId="urn:microsoft.com/office/officeart/2005/8/layout/list1"/>
    <dgm:cxn modelId="{DCA0B436-CCCB-4424-ACBE-B788B3FEE66C}" type="presOf" srcId="{18696349-AF1A-486B-A0BC-699BDC07B3E0}" destId="{5617E992-BB3F-4EA2-9D01-6E25B69F0626}" srcOrd="1" destOrd="0" presId="urn:microsoft.com/office/officeart/2005/8/layout/list1"/>
    <dgm:cxn modelId="{E9188043-65ED-40D7-AE78-48B14EF7A552}" type="presOf" srcId="{18696349-AF1A-486B-A0BC-699BDC07B3E0}" destId="{EA7DE6E1-C288-4651-99B1-C5F81A0F582D}" srcOrd="0" destOrd="0" presId="urn:microsoft.com/office/officeart/2005/8/layout/list1"/>
    <dgm:cxn modelId="{F0D8E166-3089-45C1-932C-A2D74FDF57AA}" type="presOf" srcId="{2ED97A1B-A912-482F-9AB1-42B469913854}" destId="{4879FEA1-5442-4CCE-8E9D-4A8FAC9D4083}" srcOrd="0" destOrd="0" presId="urn:microsoft.com/office/officeart/2005/8/layout/list1"/>
    <dgm:cxn modelId="{99216455-DF72-4394-BE40-08DD35A6FFEC}" srcId="{335ED945-02E5-403D-A6EA-57AD102B96D7}" destId="{81D78817-13F9-4FB8-B152-079DDB5E484B}" srcOrd="4" destOrd="0" parTransId="{77EB6744-8A59-4768-A2CA-CDBA63D13013}" sibTransId="{23EC8505-53FA-4B5A-AFAE-BB6D58F415FF}"/>
    <dgm:cxn modelId="{782E1780-B3CB-4C7B-9B51-D2DC86FE73A0}" type="presOf" srcId="{335ED945-02E5-403D-A6EA-57AD102B96D7}" destId="{2D1B1712-12AD-4BC4-8E5B-8950E06994C9}" srcOrd="0" destOrd="0" presId="urn:microsoft.com/office/officeart/2005/8/layout/list1"/>
    <dgm:cxn modelId="{E097F281-3630-4F82-803A-1F38966BBBFE}" srcId="{335ED945-02E5-403D-A6EA-57AD102B96D7}" destId="{2ED97A1B-A912-482F-9AB1-42B469913854}" srcOrd="3" destOrd="0" parTransId="{EE5A0C88-08BC-4F01-8E39-0D8890840C33}" sibTransId="{39B3A718-3BA2-4620-B371-691FA36DCD31}"/>
    <dgm:cxn modelId="{9AE9E582-0CE8-43B1-B78C-0AE723BEDAB2}" srcId="{335ED945-02E5-403D-A6EA-57AD102B96D7}" destId="{DBE857D8-D8ED-4658-8456-DA28EAB58112}" srcOrd="2" destOrd="0" parTransId="{B4868EFC-B64F-4434-9447-E81DD9D76724}" sibTransId="{CAF9B8B3-D9F8-4133-8452-F681CB4BA4DA}"/>
    <dgm:cxn modelId="{8F0F528E-6900-4751-9271-56B0A9648DB1}" type="presOf" srcId="{81D78817-13F9-4FB8-B152-079DDB5E484B}" destId="{4DC88BE8-15B8-4651-B992-1FBFE3B4794A}" srcOrd="0" destOrd="0" presId="urn:microsoft.com/office/officeart/2005/8/layout/list1"/>
    <dgm:cxn modelId="{3C1260CD-8C82-4D4A-956F-A9F5EEE2FF7B}" srcId="{2ED97A1B-A912-482F-9AB1-42B469913854}" destId="{8523EBED-5245-4AA1-A628-220B79040D89}" srcOrd="0" destOrd="0" parTransId="{E571B55B-0517-4D5E-A680-7854F5C845F0}" sibTransId="{94B8E6C1-2CEF-4C76-8434-73FAB97F6ECC}"/>
    <dgm:cxn modelId="{43251ED0-908A-4D9E-BB4C-626F121CA894}" type="presOf" srcId="{DC4963E4-2FB6-4976-B73A-CADA16E0BC90}" destId="{48CD0585-56B8-449E-B51B-125A5BB04AE3}" srcOrd="0" destOrd="0" presId="urn:microsoft.com/office/officeart/2005/8/layout/list1"/>
    <dgm:cxn modelId="{66589ED6-A28E-4F26-8869-F8E285F566E7}" type="presOf" srcId="{1E3500EA-482B-42F7-B43E-C311CE0A8194}" destId="{8AB74008-4DE0-4C12-8D28-2607C6EF50E4}" srcOrd="0" destOrd="0" presId="urn:microsoft.com/office/officeart/2005/8/layout/list1"/>
    <dgm:cxn modelId="{B172BAD6-DC83-492B-9ABA-CC5D6BE0A92F}" type="presOf" srcId="{2ED97A1B-A912-482F-9AB1-42B469913854}" destId="{14A22981-0DD4-4DB5-AC13-33B580045685}" srcOrd="1" destOrd="0" presId="urn:microsoft.com/office/officeart/2005/8/layout/list1"/>
    <dgm:cxn modelId="{499046DD-A7CF-477C-96A9-3B3DA6A33BAE}" type="presOf" srcId="{81D78817-13F9-4FB8-B152-079DDB5E484B}" destId="{2AB9E9A7-EDD1-46B0-8C86-D8B677025684}" srcOrd="1" destOrd="0" presId="urn:microsoft.com/office/officeart/2005/8/layout/list1"/>
    <dgm:cxn modelId="{6E1D0DE3-7948-4144-8FFB-8C43D55FC22A}" type="presOf" srcId="{8523EBED-5245-4AA1-A628-220B79040D89}" destId="{49FC4FA3-1C5C-416A-9D46-C7B17DCE986C}" srcOrd="0" destOrd="0" presId="urn:microsoft.com/office/officeart/2005/8/layout/list1"/>
    <dgm:cxn modelId="{17D4D0EA-4194-42F5-872C-800944B3A087}" srcId="{335ED945-02E5-403D-A6EA-57AD102B96D7}" destId="{DC4963E4-2FB6-4976-B73A-CADA16E0BC90}" srcOrd="0" destOrd="0" parTransId="{3DF4B7B4-1DBC-41CE-894D-38F90718BFE1}" sibTransId="{200189AA-9173-4815-9222-1F2AFA8CAD72}"/>
    <dgm:cxn modelId="{C85764EF-71E0-47DD-B959-77B58BF61CEA}" srcId="{335ED945-02E5-403D-A6EA-57AD102B96D7}" destId="{18696349-AF1A-486B-A0BC-699BDC07B3E0}" srcOrd="1" destOrd="0" parTransId="{7548395C-AABB-4566-A625-35D2AE4525A7}" sibTransId="{99E6D23E-A7DB-4E51-98BC-3CCC9907B185}"/>
    <dgm:cxn modelId="{42662C03-6701-4EB8-B02F-303DDC745F22}" type="presParOf" srcId="{2D1B1712-12AD-4BC4-8E5B-8950E06994C9}" destId="{04BCB1F3-DDFD-456C-B517-C20C1F2CB25A}" srcOrd="0" destOrd="0" presId="urn:microsoft.com/office/officeart/2005/8/layout/list1"/>
    <dgm:cxn modelId="{B8C42014-D44B-48EE-9BDC-9895A4CAF580}" type="presParOf" srcId="{04BCB1F3-DDFD-456C-B517-C20C1F2CB25A}" destId="{48CD0585-56B8-449E-B51B-125A5BB04AE3}" srcOrd="0" destOrd="0" presId="urn:microsoft.com/office/officeart/2005/8/layout/list1"/>
    <dgm:cxn modelId="{E47B988A-41A4-4D0A-914A-A77F788E7FF7}" type="presParOf" srcId="{04BCB1F3-DDFD-456C-B517-C20C1F2CB25A}" destId="{91432105-6CE2-49DF-889A-064FD1888BBE}" srcOrd="1" destOrd="0" presId="urn:microsoft.com/office/officeart/2005/8/layout/list1"/>
    <dgm:cxn modelId="{77619629-0F9F-4CDC-928D-1AE34B932554}" type="presParOf" srcId="{2D1B1712-12AD-4BC4-8E5B-8950E06994C9}" destId="{92A5292B-D085-4532-BCCA-F28ACA4B82D3}" srcOrd="1" destOrd="0" presId="urn:microsoft.com/office/officeart/2005/8/layout/list1"/>
    <dgm:cxn modelId="{4E596633-BF3D-4DB3-A29E-FD258774CA58}" type="presParOf" srcId="{2D1B1712-12AD-4BC4-8E5B-8950E06994C9}" destId="{6886A523-BC8B-4E34-9960-E3D18E271B50}" srcOrd="2" destOrd="0" presId="urn:microsoft.com/office/officeart/2005/8/layout/list1"/>
    <dgm:cxn modelId="{B7BAD250-9000-40FA-8FFF-69947163E13E}" type="presParOf" srcId="{2D1B1712-12AD-4BC4-8E5B-8950E06994C9}" destId="{9B93B253-EC8F-4960-9B52-616CCCA58959}" srcOrd="3" destOrd="0" presId="urn:microsoft.com/office/officeart/2005/8/layout/list1"/>
    <dgm:cxn modelId="{BAB0F57D-3E8F-46DF-8346-9506AE24B072}" type="presParOf" srcId="{2D1B1712-12AD-4BC4-8E5B-8950E06994C9}" destId="{37904E13-887B-410F-86AE-3EEA4F6A29FD}" srcOrd="4" destOrd="0" presId="urn:microsoft.com/office/officeart/2005/8/layout/list1"/>
    <dgm:cxn modelId="{6D5FCBD4-0C50-461A-B309-E029B1C50A81}" type="presParOf" srcId="{37904E13-887B-410F-86AE-3EEA4F6A29FD}" destId="{EA7DE6E1-C288-4651-99B1-C5F81A0F582D}" srcOrd="0" destOrd="0" presId="urn:microsoft.com/office/officeart/2005/8/layout/list1"/>
    <dgm:cxn modelId="{534601B6-59CD-4F75-9B0E-160A16A321AD}" type="presParOf" srcId="{37904E13-887B-410F-86AE-3EEA4F6A29FD}" destId="{5617E992-BB3F-4EA2-9D01-6E25B69F0626}" srcOrd="1" destOrd="0" presId="urn:microsoft.com/office/officeart/2005/8/layout/list1"/>
    <dgm:cxn modelId="{311FD58F-13B3-4579-BDA6-9FB5F3B7D872}" type="presParOf" srcId="{2D1B1712-12AD-4BC4-8E5B-8950E06994C9}" destId="{D547FD8C-2709-4B4C-B3F0-72DF31EC0E98}" srcOrd="5" destOrd="0" presId="urn:microsoft.com/office/officeart/2005/8/layout/list1"/>
    <dgm:cxn modelId="{325FF5E8-8E67-45CD-A95C-61E987608BE4}" type="presParOf" srcId="{2D1B1712-12AD-4BC4-8E5B-8950E06994C9}" destId="{5974C090-9987-4CDB-BF2A-EAADE9569CFB}" srcOrd="6" destOrd="0" presId="urn:microsoft.com/office/officeart/2005/8/layout/list1"/>
    <dgm:cxn modelId="{C1211A5A-083F-433A-B0AC-530C0A2E3C99}" type="presParOf" srcId="{2D1B1712-12AD-4BC4-8E5B-8950E06994C9}" destId="{BD6D6CC3-C7B6-4D7D-BAC8-6E4876A7E248}" srcOrd="7" destOrd="0" presId="urn:microsoft.com/office/officeart/2005/8/layout/list1"/>
    <dgm:cxn modelId="{5DC00376-3538-406E-B026-1CDC9D756407}" type="presParOf" srcId="{2D1B1712-12AD-4BC4-8E5B-8950E06994C9}" destId="{964CEF53-53A4-4370-BA55-20ABDB3A36CF}" srcOrd="8" destOrd="0" presId="urn:microsoft.com/office/officeart/2005/8/layout/list1"/>
    <dgm:cxn modelId="{D1D180CB-B4A3-4615-B91A-1C96252AA173}" type="presParOf" srcId="{964CEF53-53A4-4370-BA55-20ABDB3A36CF}" destId="{B999ADEE-1BDF-441F-A9FB-28F47FA85747}" srcOrd="0" destOrd="0" presId="urn:microsoft.com/office/officeart/2005/8/layout/list1"/>
    <dgm:cxn modelId="{369170DC-4F3E-4E30-9929-3F1EB54C8277}" type="presParOf" srcId="{964CEF53-53A4-4370-BA55-20ABDB3A36CF}" destId="{4A7BCBD1-5738-4DB6-ABC9-94EC93DD9A65}" srcOrd="1" destOrd="0" presId="urn:microsoft.com/office/officeart/2005/8/layout/list1"/>
    <dgm:cxn modelId="{437DF968-2466-4570-96D5-C77D9E9DA95D}" type="presParOf" srcId="{2D1B1712-12AD-4BC4-8E5B-8950E06994C9}" destId="{BF765966-3013-401C-B89C-388E4C186EB3}" srcOrd="9" destOrd="0" presId="urn:microsoft.com/office/officeart/2005/8/layout/list1"/>
    <dgm:cxn modelId="{5B2BBBC8-28B0-4830-B43D-1AED4D758660}" type="presParOf" srcId="{2D1B1712-12AD-4BC4-8E5B-8950E06994C9}" destId="{8AB74008-4DE0-4C12-8D28-2607C6EF50E4}" srcOrd="10" destOrd="0" presId="urn:microsoft.com/office/officeart/2005/8/layout/list1"/>
    <dgm:cxn modelId="{3894BB67-413F-4BF3-9755-47ABB6DE77BE}" type="presParOf" srcId="{2D1B1712-12AD-4BC4-8E5B-8950E06994C9}" destId="{22A402DF-AE44-4DFB-8021-989A2EB50574}" srcOrd="11" destOrd="0" presId="urn:microsoft.com/office/officeart/2005/8/layout/list1"/>
    <dgm:cxn modelId="{9FFFC645-6E0C-47A6-996A-02E4C5FCAE45}" type="presParOf" srcId="{2D1B1712-12AD-4BC4-8E5B-8950E06994C9}" destId="{3CAB2B4C-10B1-4AAE-9026-CBDB67754FA4}" srcOrd="12" destOrd="0" presId="urn:microsoft.com/office/officeart/2005/8/layout/list1"/>
    <dgm:cxn modelId="{581E0E14-6849-40F9-9863-36D6AEF888F6}" type="presParOf" srcId="{3CAB2B4C-10B1-4AAE-9026-CBDB67754FA4}" destId="{4879FEA1-5442-4CCE-8E9D-4A8FAC9D4083}" srcOrd="0" destOrd="0" presId="urn:microsoft.com/office/officeart/2005/8/layout/list1"/>
    <dgm:cxn modelId="{AFCE9076-DFE2-4A97-BE9F-64BF351F362B}" type="presParOf" srcId="{3CAB2B4C-10B1-4AAE-9026-CBDB67754FA4}" destId="{14A22981-0DD4-4DB5-AC13-33B580045685}" srcOrd="1" destOrd="0" presId="urn:microsoft.com/office/officeart/2005/8/layout/list1"/>
    <dgm:cxn modelId="{3B1D5DE3-384C-41FD-9F75-1A1C42C223B4}" type="presParOf" srcId="{2D1B1712-12AD-4BC4-8E5B-8950E06994C9}" destId="{9420C3B1-8D23-4213-ACF9-5A5D65778B4B}" srcOrd="13" destOrd="0" presId="urn:microsoft.com/office/officeart/2005/8/layout/list1"/>
    <dgm:cxn modelId="{188296C3-33E4-4BDC-943A-E445EBA9DEC3}" type="presParOf" srcId="{2D1B1712-12AD-4BC4-8E5B-8950E06994C9}" destId="{49FC4FA3-1C5C-416A-9D46-C7B17DCE986C}" srcOrd="14" destOrd="0" presId="urn:microsoft.com/office/officeart/2005/8/layout/list1"/>
    <dgm:cxn modelId="{F4D5C5BE-8FFE-4CFF-A968-6A1C9CB902CF}" type="presParOf" srcId="{2D1B1712-12AD-4BC4-8E5B-8950E06994C9}" destId="{37B51C49-0B59-4745-A838-EE785A11F7BC}" srcOrd="15" destOrd="0" presId="urn:microsoft.com/office/officeart/2005/8/layout/list1"/>
    <dgm:cxn modelId="{FB89AA4F-82F6-4338-87FD-E0C79259FA44}" type="presParOf" srcId="{2D1B1712-12AD-4BC4-8E5B-8950E06994C9}" destId="{93A884B6-CD14-4827-AE79-BC1234FEEC1E}" srcOrd="16" destOrd="0" presId="urn:microsoft.com/office/officeart/2005/8/layout/list1"/>
    <dgm:cxn modelId="{F67E7A6C-4C59-44B7-A866-25C7412096A5}" type="presParOf" srcId="{93A884B6-CD14-4827-AE79-BC1234FEEC1E}" destId="{4DC88BE8-15B8-4651-B992-1FBFE3B4794A}" srcOrd="0" destOrd="0" presId="urn:microsoft.com/office/officeart/2005/8/layout/list1"/>
    <dgm:cxn modelId="{780A9FA6-1BDE-41CF-9CB4-9BB0284C3C42}" type="presParOf" srcId="{93A884B6-CD14-4827-AE79-BC1234FEEC1E}" destId="{2AB9E9A7-EDD1-46B0-8C86-D8B677025684}" srcOrd="1" destOrd="0" presId="urn:microsoft.com/office/officeart/2005/8/layout/list1"/>
    <dgm:cxn modelId="{DF96D7F3-A6A4-48FF-858D-C93F9EDD1F33}" type="presParOf" srcId="{2D1B1712-12AD-4BC4-8E5B-8950E06994C9}" destId="{FFD88B69-88B7-4B6E-97CE-E05751E0516B}" srcOrd="17" destOrd="0" presId="urn:microsoft.com/office/officeart/2005/8/layout/list1"/>
    <dgm:cxn modelId="{70707D7A-E22F-4944-8146-63D43286D708}" type="presParOf" srcId="{2D1B1712-12AD-4BC4-8E5B-8950E06994C9}" destId="{86E584B1-7DD9-4213-A835-024B7DE6E735}"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4D4ADF-0902-48D8-97CD-CD55C04719B0}" type="doc">
      <dgm:prSet loTypeId="urn:microsoft.com/office/officeart/2005/8/layout/target1" loCatId="relationship" qsTypeId="urn:microsoft.com/office/officeart/2005/8/quickstyle/simple1" qsCatId="simple" csTypeId="urn:microsoft.com/office/officeart/2005/8/colors/colorful4" csCatId="colorful" phldr="1"/>
      <dgm:spPr/>
      <dgm:t>
        <a:bodyPr/>
        <a:lstStyle/>
        <a:p>
          <a:endParaRPr lang="en-US"/>
        </a:p>
      </dgm:t>
    </dgm:pt>
    <dgm:pt modelId="{F3E2557E-EA6C-45F3-BA4A-00BFFF8C7F48}">
      <dgm:prSet custT="1"/>
      <dgm:spPr/>
      <dgm:t>
        <a:bodyPr/>
        <a:lstStyle/>
        <a:p>
          <a:pPr algn="l" rtl="0"/>
          <a:r>
            <a:rPr lang="en-US" sz="2000" b="1" dirty="0">
              <a:latin typeface="Times New Roman" panose="02020603050405020304" pitchFamily="18" charset="0"/>
              <a:cs typeface="Times New Roman" panose="02020603050405020304" pitchFamily="18" charset="0"/>
            </a:rPr>
            <a:t>Adjustment issues: parents, peers, school</a:t>
          </a:r>
        </a:p>
      </dgm:t>
    </dgm:pt>
    <dgm:pt modelId="{7C88B00A-841B-4BD5-A544-2D940A8C18D1}" type="parTrans" cxnId="{733BDBE9-5FD4-4C25-B8D9-7ACF6A0CE429}">
      <dgm:prSet/>
      <dgm:spPr/>
      <dgm:t>
        <a:bodyPr/>
        <a:lstStyle/>
        <a:p>
          <a:endParaRPr lang="en-US" sz="1100"/>
        </a:p>
      </dgm:t>
    </dgm:pt>
    <dgm:pt modelId="{AAF07CCE-5448-43E5-9B4F-18FD3BA4539B}" type="sibTrans" cxnId="{733BDBE9-5FD4-4C25-B8D9-7ACF6A0CE429}">
      <dgm:prSet/>
      <dgm:spPr/>
      <dgm:t>
        <a:bodyPr/>
        <a:lstStyle/>
        <a:p>
          <a:endParaRPr lang="en-US" sz="1100"/>
        </a:p>
      </dgm:t>
    </dgm:pt>
    <dgm:pt modelId="{87630734-80E5-4102-9101-C0F182D9C783}">
      <dgm:prSet custT="1"/>
      <dgm:spPr/>
      <dgm:t>
        <a:bodyPr/>
        <a:lstStyle/>
        <a:p>
          <a:pPr algn="l" rtl="0"/>
          <a:r>
            <a:rPr lang="en-US" sz="2000" b="1" dirty="0">
              <a:latin typeface="Times New Roman" panose="02020603050405020304" pitchFamily="18" charset="0"/>
              <a:cs typeface="Times New Roman" panose="02020603050405020304" pitchFamily="18" charset="0"/>
            </a:rPr>
            <a:t>Learning Difficulties/ADHD </a:t>
          </a:r>
        </a:p>
      </dgm:t>
    </dgm:pt>
    <dgm:pt modelId="{CB7A8A60-628C-4501-90BE-50D189AF5F52}" type="parTrans" cxnId="{F5162A1B-045E-4618-A80F-94AAF7A8B55E}">
      <dgm:prSet/>
      <dgm:spPr/>
      <dgm:t>
        <a:bodyPr/>
        <a:lstStyle/>
        <a:p>
          <a:endParaRPr lang="en-US" sz="1100"/>
        </a:p>
      </dgm:t>
    </dgm:pt>
    <dgm:pt modelId="{EFB8D120-1BC0-4012-9536-4A244C4E5C80}" type="sibTrans" cxnId="{F5162A1B-045E-4618-A80F-94AAF7A8B55E}">
      <dgm:prSet/>
      <dgm:spPr/>
      <dgm:t>
        <a:bodyPr/>
        <a:lstStyle/>
        <a:p>
          <a:endParaRPr lang="en-US" sz="1100"/>
        </a:p>
      </dgm:t>
    </dgm:pt>
    <dgm:pt modelId="{2DF0C1AA-A397-454B-AFE1-78D4CE7775D0}">
      <dgm:prSet custT="1"/>
      <dgm:spPr/>
      <dgm:t>
        <a:bodyPr/>
        <a:lstStyle/>
        <a:p>
          <a:pPr algn="l" rtl="0"/>
          <a:r>
            <a:rPr lang="en-US" sz="2000" b="1" dirty="0">
              <a:latin typeface="Times New Roman" panose="02020603050405020304" pitchFamily="18" charset="0"/>
              <a:cs typeface="Times New Roman" panose="02020603050405020304" pitchFamily="18" charset="0"/>
            </a:rPr>
            <a:t>Inability to manage Anger, Anxiety  Negative emotions/Urges</a:t>
          </a:r>
        </a:p>
      </dgm:t>
    </dgm:pt>
    <dgm:pt modelId="{2354FFFC-2494-4F97-A1F1-E069B8DAE44F}" type="parTrans" cxnId="{3543A728-55FD-4583-BD3C-95B1BE651964}">
      <dgm:prSet/>
      <dgm:spPr/>
      <dgm:t>
        <a:bodyPr/>
        <a:lstStyle/>
        <a:p>
          <a:endParaRPr lang="en-US" sz="1100"/>
        </a:p>
      </dgm:t>
    </dgm:pt>
    <dgm:pt modelId="{67753101-9779-4854-B5AC-022904C711F5}" type="sibTrans" cxnId="{3543A728-55FD-4583-BD3C-95B1BE651964}">
      <dgm:prSet/>
      <dgm:spPr/>
      <dgm:t>
        <a:bodyPr/>
        <a:lstStyle/>
        <a:p>
          <a:endParaRPr lang="en-US" sz="1100"/>
        </a:p>
      </dgm:t>
    </dgm:pt>
    <dgm:pt modelId="{1DCE313B-4978-4F15-A97A-6805F874C616}">
      <dgm:prSet custT="1"/>
      <dgm:spPr/>
      <dgm:t>
        <a:bodyPr/>
        <a:lstStyle/>
        <a:p>
          <a:pPr algn="l" rtl="0"/>
          <a:r>
            <a:rPr lang="en-US" sz="2000" b="1" dirty="0">
              <a:latin typeface="Times New Roman" panose="02020603050405020304" pitchFamily="18" charset="0"/>
              <a:cs typeface="Times New Roman" panose="02020603050405020304" pitchFamily="18" charset="0"/>
            </a:rPr>
            <a:t>           Adventure seeking,</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Risk taking/thrill to defy rules</a:t>
          </a:r>
        </a:p>
      </dgm:t>
    </dgm:pt>
    <dgm:pt modelId="{1B4597B9-4F86-4A7E-9B59-49CA1F0B8F2B}" type="parTrans" cxnId="{7819963E-8249-4D3A-89C6-471241BD3655}">
      <dgm:prSet/>
      <dgm:spPr/>
      <dgm:t>
        <a:bodyPr/>
        <a:lstStyle/>
        <a:p>
          <a:endParaRPr lang="en-US" sz="1100"/>
        </a:p>
      </dgm:t>
    </dgm:pt>
    <dgm:pt modelId="{27DFB970-F83C-4CCA-B752-8EC5DD6D9C25}" type="sibTrans" cxnId="{7819963E-8249-4D3A-89C6-471241BD3655}">
      <dgm:prSet/>
      <dgm:spPr/>
      <dgm:t>
        <a:bodyPr/>
        <a:lstStyle/>
        <a:p>
          <a:endParaRPr lang="en-US" sz="1100"/>
        </a:p>
      </dgm:t>
    </dgm:pt>
    <dgm:pt modelId="{37FAB2B6-8BC2-4A0B-80DD-3ECFB6D1AD38}">
      <dgm:prSet custT="1"/>
      <dgm:spPr/>
      <dgm:t>
        <a:bodyPr/>
        <a:lstStyle/>
        <a:p>
          <a:pPr algn="l" rtl="0"/>
          <a:r>
            <a:rPr lang="en-US" sz="2000" b="1" dirty="0">
              <a:latin typeface="Times New Roman" panose="02020603050405020304" pitchFamily="18" charset="0"/>
              <a:cs typeface="Times New Roman" panose="02020603050405020304" pitchFamily="18" charset="0"/>
            </a:rPr>
            <a:t>Independent  thinking </a:t>
          </a:r>
          <a:r>
            <a:rPr lang="en-US" sz="2000" b="1" dirty="0" err="1">
              <a:latin typeface="Times New Roman" panose="02020603050405020304" pitchFamily="18" charset="0"/>
              <a:cs typeface="Times New Roman" panose="02020603050405020304" pitchFamily="18" charset="0"/>
            </a:rPr>
            <a:t>Vs</a:t>
          </a:r>
          <a:r>
            <a:rPr lang="en-US" sz="2000" b="1" dirty="0">
              <a:latin typeface="Times New Roman" panose="02020603050405020304" pitchFamily="18" charset="0"/>
              <a:cs typeface="Times New Roman" panose="02020603050405020304" pitchFamily="18" charset="0"/>
            </a:rPr>
            <a:t> Influence of Peers &amp; Media</a:t>
          </a:r>
        </a:p>
      </dgm:t>
    </dgm:pt>
    <dgm:pt modelId="{521D85CB-3254-4E30-A624-6876426615B2}" type="parTrans" cxnId="{F0F8A2F6-A9DE-407C-B0F4-C641D5BBF726}">
      <dgm:prSet/>
      <dgm:spPr/>
      <dgm:t>
        <a:bodyPr/>
        <a:lstStyle/>
        <a:p>
          <a:endParaRPr lang="en-US" sz="1100"/>
        </a:p>
      </dgm:t>
    </dgm:pt>
    <dgm:pt modelId="{6795D94C-DD82-4348-ABE3-482A6203F239}" type="sibTrans" cxnId="{F0F8A2F6-A9DE-407C-B0F4-C641D5BBF726}">
      <dgm:prSet/>
      <dgm:spPr/>
      <dgm:t>
        <a:bodyPr/>
        <a:lstStyle/>
        <a:p>
          <a:endParaRPr lang="en-US" sz="1100"/>
        </a:p>
      </dgm:t>
    </dgm:pt>
    <dgm:pt modelId="{C09D6A0B-31EF-4479-9120-D4EAFF647A4F}" type="pres">
      <dgm:prSet presAssocID="{EE4D4ADF-0902-48D8-97CD-CD55C04719B0}" presName="composite" presStyleCnt="0">
        <dgm:presLayoutVars>
          <dgm:chMax val="5"/>
          <dgm:dir/>
          <dgm:resizeHandles val="exact"/>
        </dgm:presLayoutVars>
      </dgm:prSet>
      <dgm:spPr/>
    </dgm:pt>
    <dgm:pt modelId="{E94C54DF-282A-4F32-9B22-F9A2D2E13AC9}" type="pres">
      <dgm:prSet presAssocID="{F3E2557E-EA6C-45F3-BA4A-00BFFF8C7F48}" presName="circle1" presStyleLbl="lnNode1" presStyleIdx="0" presStyleCnt="5"/>
      <dgm:spPr/>
    </dgm:pt>
    <dgm:pt modelId="{9D557A0F-F68F-47F9-B882-48B03762A766}" type="pres">
      <dgm:prSet presAssocID="{F3E2557E-EA6C-45F3-BA4A-00BFFF8C7F48}" presName="text1" presStyleLbl="revTx" presStyleIdx="0" presStyleCnt="5" custScaleX="162884" custLinFactNeighborX="25444" custLinFactNeighborY="6792">
        <dgm:presLayoutVars>
          <dgm:bulletEnabled val="1"/>
        </dgm:presLayoutVars>
      </dgm:prSet>
      <dgm:spPr/>
    </dgm:pt>
    <dgm:pt modelId="{7593191B-7847-497B-B9AD-E805B8522C81}" type="pres">
      <dgm:prSet presAssocID="{F3E2557E-EA6C-45F3-BA4A-00BFFF8C7F48}" presName="line1" presStyleLbl="callout" presStyleIdx="0" presStyleCnt="10"/>
      <dgm:spPr/>
    </dgm:pt>
    <dgm:pt modelId="{7DF5A3B4-1237-4D94-9526-E370CAF204B2}" type="pres">
      <dgm:prSet presAssocID="{F3E2557E-EA6C-45F3-BA4A-00BFFF8C7F48}" presName="d1" presStyleLbl="callout" presStyleIdx="1" presStyleCnt="10"/>
      <dgm:spPr/>
    </dgm:pt>
    <dgm:pt modelId="{DC4BD0E7-A86E-4074-BA4A-12ABA1F6B298}" type="pres">
      <dgm:prSet presAssocID="{87630734-80E5-4102-9101-C0F182D9C783}" presName="circle2" presStyleLbl="lnNode1" presStyleIdx="1" presStyleCnt="5"/>
      <dgm:spPr/>
    </dgm:pt>
    <dgm:pt modelId="{4E48E049-2946-44FF-94D3-7E63B8625EAD}" type="pres">
      <dgm:prSet presAssocID="{87630734-80E5-4102-9101-C0F182D9C783}" presName="text2" presStyleLbl="revTx" presStyleIdx="1" presStyleCnt="5" custScaleX="140323" custLinFactNeighborX="15914">
        <dgm:presLayoutVars>
          <dgm:bulletEnabled val="1"/>
        </dgm:presLayoutVars>
      </dgm:prSet>
      <dgm:spPr/>
    </dgm:pt>
    <dgm:pt modelId="{741B7CA1-A125-4280-AB1E-26051802AC57}" type="pres">
      <dgm:prSet presAssocID="{87630734-80E5-4102-9101-C0F182D9C783}" presName="line2" presStyleLbl="callout" presStyleIdx="2" presStyleCnt="10"/>
      <dgm:spPr/>
    </dgm:pt>
    <dgm:pt modelId="{FCEF51BC-F0B2-46FF-B250-684794156D27}" type="pres">
      <dgm:prSet presAssocID="{87630734-80E5-4102-9101-C0F182D9C783}" presName="d2" presStyleLbl="callout" presStyleIdx="3" presStyleCnt="10"/>
      <dgm:spPr/>
    </dgm:pt>
    <dgm:pt modelId="{B70AA599-3171-4DE2-9B98-8043612A4574}" type="pres">
      <dgm:prSet presAssocID="{2DF0C1AA-A397-454B-AFE1-78D4CE7775D0}" presName="circle3" presStyleLbl="lnNode1" presStyleIdx="2" presStyleCnt="5"/>
      <dgm:spPr/>
    </dgm:pt>
    <dgm:pt modelId="{68A931DA-E113-477D-A58A-CCC743CCDF81}" type="pres">
      <dgm:prSet presAssocID="{2DF0C1AA-A397-454B-AFE1-78D4CE7775D0}" presName="text3" presStyleLbl="revTx" presStyleIdx="2" presStyleCnt="5" custScaleX="167754" custLinFactNeighborX="28667" custLinFactNeighborY="-16426">
        <dgm:presLayoutVars>
          <dgm:bulletEnabled val="1"/>
        </dgm:presLayoutVars>
      </dgm:prSet>
      <dgm:spPr/>
    </dgm:pt>
    <dgm:pt modelId="{3A251D3D-065C-475D-B2C6-93211E1B7296}" type="pres">
      <dgm:prSet presAssocID="{2DF0C1AA-A397-454B-AFE1-78D4CE7775D0}" presName="line3" presStyleLbl="callout" presStyleIdx="4" presStyleCnt="10"/>
      <dgm:spPr/>
    </dgm:pt>
    <dgm:pt modelId="{745AB94A-0F57-4615-99AB-75047B06BFE7}" type="pres">
      <dgm:prSet presAssocID="{2DF0C1AA-A397-454B-AFE1-78D4CE7775D0}" presName="d3" presStyleLbl="callout" presStyleIdx="5" presStyleCnt="10"/>
      <dgm:spPr/>
    </dgm:pt>
    <dgm:pt modelId="{71BB917B-91C6-4DA5-B7AD-E733CF7ED13C}" type="pres">
      <dgm:prSet presAssocID="{1DCE313B-4978-4F15-A97A-6805F874C616}" presName="circle4" presStyleLbl="lnNode1" presStyleIdx="3" presStyleCnt="5"/>
      <dgm:spPr>
        <a:solidFill>
          <a:schemeClr val="accent4">
            <a:lumMod val="75000"/>
          </a:schemeClr>
        </a:solidFill>
      </dgm:spPr>
    </dgm:pt>
    <dgm:pt modelId="{0A95D3AB-3FBD-4015-AF94-D0A0461D8450}" type="pres">
      <dgm:prSet presAssocID="{1DCE313B-4978-4F15-A97A-6805F874C616}" presName="text4" presStyleLbl="revTx" presStyleIdx="3" presStyleCnt="5" custScaleX="235060" custLinFactNeighborX="36908" custLinFactNeighborY="690">
        <dgm:presLayoutVars>
          <dgm:bulletEnabled val="1"/>
        </dgm:presLayoutVars>
      </dgm:prSet>
      <dgm:spPr/>
    </dgm:pt>
    <dgm:pt modelId="{E4C6F3D8-BDB4-494B-B67B-38E74C7978AA}" type="pres">
      <dgm:prSet presAssocID="{1DCE313B-4978-4F15-A97A-6805F874C616}" presName="line4" presStyleLbl="callout" presStyleIdx="6" presStyleCnt="10"/>
      <dgm:spPr/>
    </dgm:pt>
    <dgm:pt modelId="{12B95253-2160-4346-AA48-C6686C86AA89}" type="pres">
      <dgm:prSet presAssocID="{1DCE313B-4978-4F15-A97A-6805F874C616}" presName="d4" presStyleLbl="callout" presStyleIdx="7" presStyleCnt="10"/>
      <dgm:spPr/>
    </dgm:pt>
    <dgm:pt modelId="{4651CE7A-77B1-4847-9AA0-225803722428}" type="pres">
      <dgm:prSet presAssocID="{37FAB2B6-8BC2-4A0B-80DD-3ECFB6D1AD38}" presName="circle5" presStyleLbl="lnNode1" presStyleIdx="4" presStyleCnt="5"/>
      <dgm:spPr>
        <a:solidFill>
          <a:schemeClr val="accent5">
            <a:lumMod val="60000"/>
            <a:lumOff val="40000"/>
          </a:schemeClr>
        </a:solidFill>
      </dgm:spPr>
    </dgm:pt>
    <dgm:pt modelId="{9A425A74-D215-4654-A319-D3EF3A065E83}" type="pres">
      <dgm:prSet presAssocID="{37FAB2B6-8BC2-4A0B-80DD-3ECFB6D1AD38}" presName="text5" presStyleLbl="revTx" presStyleIdx="4" presStyleCnt="5" custScaleX="172696" custScaleY="182361" custLinFactNeighborX="35077" custLinFactNeighborY="-7107">
        <dgm:presLayoutVars>
          <dgm:bulletEnabled val="1"/>
        </dgm:presLayoutVars>
      </dgm:prSet>
      <dgm:spPr/>
    </dgm:pt>
    <dgm:pt modelId="{B08B86FA-3E90-41E3-B92A-E285D8A6586D}" type="pres">
      <dgm:prSet presAssocID="{37FAB2B6-8BC2-4A0B-80DD-3ECFB6D1AD38}" presName="line5" presStyleLbl="callout" presStyleIdx="8" presStyleCnt="10"/>
      <dgm:spPr/>
    </dgm:pt>
    <dgm:pt modelId="{3DC2100C-B68E-4784-8821-EA66912638DF}" type="pres">
      <dgm:prSet presAssocID="{37FAB2B6-8BC2-4A0B-80DD-3ECFB6D1AD38}" presName="d5" presStyleLbl="callout" presStyleIdx="9" presStyleCnt="10"/>
      <dgm:spPr/>
    </dgm:pt>
  </dgm:ptLst>
  <dgm:cxnLst>
    <dgm:cxn modelId="{1E2DEA04-E43E-42FB-A16E-4FD42BCB486B}" type="presOf" srcId="{F3E2557E-EA6C-45F3-BA4A-00BFFF8C7F48}" destId="{9D557A0F-F68F-47F9-B882-48B03762A766}" srcOrd="0" destOrd="0" presId="urn:microsoft.com/office/officeart/2005/8/layout/target1"/>
    <dgm:cxn modelId="{F5162A1B-045E-4618-A80F-94AAF7A8B55E}" srcId="{EE4D4ADF-0902-48D8-97CD-CD55C04719B0}" destId="{87630734-80E5-4102-9101-C0F182D9C783}" srcOrd="1" destOrd="0" parTransId="{CB7A8A60-628C-4501-90BE-50D189AF5F52}" sibTransId="{EFB8D120-1BC0-4012-9536-4A244C4E5C80}"/>
    <dgm:cxn modelId="{3543A728-55FD-4583-BD3C-95B1BE651964}" srcId="{EE4D4ADF-0902-48D8-97CD-CD55C04719B0}" destId="{2DF0C1AA-A397-454B-AFE1-78D4CE7775D0}" srcOrd="2" destOrd="0" parTransId="{2354FFFC-2494-4F97-A1F1-E069B8DAE44F}" sibTransId="{67753101-9779-4854-B5AC-022904C711F5}"/>
    <dgm:cxn modelId="{92B2F93B-C436-4020-8A1D-1C82D7363414}" type="presOf" srcId="{87630734-80E5-4102-9101-C0F182D9C783}" destId="{4E48E049-2946-44FF-94D3-7E63B8625EAD}" srcOrd="0" destOrd="0" presId="urn:microsoft.com/office/officeart/2005/8/layout/target1"/>
    <dgm:cxn modelId="{7819963E-8249-4D3A-89C6-471241BD3655}" srcId="{EE4D4ADF-0902-48D8-97CD-CD55C04719B0}" destId="{1DCE313B-4978-4F15-A97A-6805F874C616}" srcOrd="3" destOrd="0" parTransId="{1B4597B9-4F86-4A7E-9B59-49CA1F0B8F2B}" sibTransId="{27DFB970-F83C-4CCA-B752-8EC5DD6D9C25}"/>
    <dgm:cxn modelId="{8C71026A-DB46-485B-87E1-936564C25B69}" type="presOf" srcId="{2DF0C1AA-A397-454B-AFE1-78D4CE7775D0}" destId="{68A931DA-E113-477D-A58A-CCC743CCDF81}" srcOrd="0" destOrd="0" presId="urn:microsoft.com/office/officeart/2005/8/layout/target1"/>
    <dgm:cxn modelId="{EE09126C-D541-4D6F-8609-523AB120A561}" type="presOf" srcId="{1DCE313B-4978-4F15-A97A-6805F874C616}" destId="{0A95D3AB-3FBD-4015-AF94-D0A0461D8450}" srcOrd="0" destOrd="0" presId="urn:microsoft.com/office/officeart/2005/8/layout/target1"/>
    <dgm:cxn modelId="{9BCCBDDA-838F-402B-A420-CE55B7901CFC}" type="presOf" srcId="{EE4D4ADF-0902-48D8-97CD-CD55C04719B0}" destId="{C09D6A0B-31EF-4479-9120-D4EAFF647A4F}" srcOrd="0" destOrd="0" presId="urn:microsoft.com/office/officeart/2005/8/layout/target1"/>
    <dgm:cxn modelId="{6D1FCCE2-754B-4432-9A9C-71018780430A}" type="presOf" srcId="{37FAB2B6-8BC2-4A0B-80DD-3ECFB6D1AD38}" destId="{9A425A74-D215-4654-A319-D3EF3A065E83}" srcOrd="0" destOrd="0" presId="urn:microsoft.com/office/officeart/2005/8/layout/target1"/>
    <dgm:cxn modelId="{733BDBE9-5FD4-4C25-B8D9-7ACF6A0CE429}" srcId="{EE4D4ADF-0902-48D8-97CD-CD55C04719B0}" destId="{F3E2557E-EA6C-45F3-BA4A-00BFFF8C7F48}" srcOrd="0" destOrd="0" parTransId="{7C88B00A-841B-4BD5-A544-2D940A8C18D1}" sibTransId="{AAF07CCE-5448-43E5-9B4F-18FD3BA4539B}"/>
    <dgm:cxn modelId="{F0F8A2F6-A9DE-407C-B0F4-C641D5BBF726}" srcId="{EE4D4ADF-0902-48D8-97CD-CD55C04719B0}" destId="{37FAB2B6-8BC2-4A0B-80DD-3ECFB6D1AD38}" srcOrd="4" destOrd="0" parTransId="{521D85CB-3254-4E30-A624-6876426615B2}" sibTransId="{6795D94C-DD82-4348-ABE3-482A6203F239}"/>
    <dgm:cxn modelId="{D6942FE1-3648-44A1-8994-C79373B72754}" type="presParOf" srcId="{C09D6A0B-31EF-4479-9120-D4EAFF647A4F}" destId="{E94C54DF-282A-4F32-9B22-F9A2D2E13AC9}" srcOrd="0" destOrd="0" presId="urn:microsoft.com/office/officeart/2005/8/layout/target1"/>
    <dgm:cxn modelId="{06E1260E-EFF2-441A-A96E-4934D9FD3111}" type="presParOf" srcId="{C09D6A0B-31EF-4479-9120-D4EAFF647A4F}" destId="{9D557A0F-F68F-47F9-B882-48B03762A766}" srcOrd="1" destOrd="0" presId="urn:microsoft.com/office/officeart/2005/8/layout/target1"/>
    <dgm:cxn modelId="{FACBAAA3-46DD-4A04-B595-22B5B21CD3CA}" type="presParOf" srcId="{C09D6A0B-31EF-4479-9120-D4EAFF647A4F}" destId="{7593191B-7847-497B-B9AD-E805B8522C81}" srcOrd="2" destOrd="0" presId="urn:microsoft.com/office/officeart/2005/8/layout/target1"/>
    <dgm:cxn modelId="{AD2E185B-93DA-4A62-A183-2FDFA9D275F5}" type="presParOf" srcId="{C09D6A0B-31EF-4479-9120-D4EAFF647A4F}" destId="{7DF5A3B4-1237-4D94-9526-E370CAF204B2}" srcOrd="3" destOrd="0" presId="urn:microsoft.com/office/officeart/2005/8/layout/target1"/>
    <dgm:cxn modelId="{DAC0DB40-F41C-4BD6-B75B-B2067900B12E}" type="presParOf" srcId="{C09D6A0B-31EF-4479-9120-D4EAFF647A4F}" destId="{DC4BD0E7-A86E-4074-BA4A-12ABA1F6B298}" srcOrd="4" destOrd="0" presId="urn:microsoft.com/office/officeart/2005/8/layout/target1"/>
    <dgm:cxn modelId="{9F7AE4CF-3CF5-4AD3-9482-DF44CA0A3189}" type="presParOf" srcId="{C09D6A0B-31EF-4479-9120-D4EAFF647A4F}" destId="{4E48E049-2946-44FF-94D3-7E63B8625EAD}" srcOrd="5" destOrd="0" presId="urn:microsoft.com/office/officeart/2005/8/layout/target1"/>
    <dgm:cxn modelId="{7D8CCF26-0A18-4893-9F1D-7F34374E1772}" type="presParOf" srcId="{C09D6A0B-31EF-4479-9120-D4EAFF647A4F}" destId="{741B7CA1-A125-4280-AB1E-26051802AC57}" srcOrd="6" destOrd="0" presId="urn:microsoft.com/office/officeart/2005/8/layout/target1"/>
    <dgm:cxn modelId="{9AC4E52D-8E78-4CDB-85F0-0C4F63A200DF}" type="presParOf" srcId="{C09D6A0B-31EF-4479-9120-D4EAFF647A4F}" destId="{FCEF51BC-F0B2-46FF-B250-684794156D27}" srcOrd="7" destOrd="0" presId="urn:microsoft.com/office/officeart/2005/8/layout/target1"/>
    <dgm:cxn modelId="{1EB4FF44-6F58-4479-836D-6AA124A1C203}" type="presParOf" srcId="{C09D6A0B-31EF-4479-9120-D4EAFF647A4F}" destId="{B70AA599-3171-4DE2-9B98-8043612A4574}" srcOrd="8" destOrd="0" presId="urn:microsoft.com/office/officeart/2005/8/layout/target1"/>
    <dgm:cxn modelId="{7BC7EF01-B2C7-4728-983A-8A5CB3AE2502}" type="presParOf" srcId="{C09D6A0B-31EF-4479-9120-D4EAFF647A4F}" destId="{68A931DA-E113-477D-A58A-CCC743CCDF81}" srcOrd="9" destOrd="0" presId="urn:microsoft.com/office/officeart/2005/8/layout/target1"/>
    <dgm:cxn modelId="{50F288BD-AFE3-4861-826C-3880FEE70068}" type="presParOf" srcId="{C09D6A0B-31EF-4479-9120-D4EAFF647A4F}" destId="{3A251D3D-065C-475D-B2C6-93211E1B7296}" srcOrd="10" destOrd="0" presId="urn:microsoft.com/office/officeart/2005/8/layout/target1"/>
    <dgm:cxn modelId="{AE9201D3-AF2F-44F3-B1D5-0ABBD9184CAC}" type="presParOf" srcId="{C09D6A0B-31EF-4479-9120-D4EAFF647A4F}" destId="{745AB94A-0F57-4615-99AB-75047B06BFE7}" srcOrd="11" destOrd="0" presId="urn:microsoft.com/office/officeart/2005/8/layout/target1"/>
    <dgm:cxn modelId="{7D9F8C58-CE84-413F-B36D-D758CCACF03B}" type="presParOf" srcId="{C09D6A0B-31EF-4479-9120-D4EAFF647A4F}" destId="{71BB917B-91C6-4DA5-B7AD-E733CF7ED13C}" srcOrd="12" destOrd="0" presId="urn:microsoft.com/office/officeart/2005/8/layout/target1"/>
    <dgm:cxn modelId="{7E7ABA47-5D2C-40F2-A630-811E868BDEC5}" type="presParOf" srcId="{C09D6A0B-31EF-4479-9120-D4EAFF647A4F}" destId="{0A95D3AB-3FBD-4015-AF94-D0A0461D8450}" srcOrd="13" destOrd="0" presId="urn:microsoft.com/office/officeart/2005/8/layout/target1"/>
    <dgm:cxn modelId="{07C70C3F-7DD0-4269-BE79-7B2885F54FBB}" type="presParOf" srcId="{C09D6A0B-31EF-4479-9120-D4EAFF647A4F}" destId="{E4C6F3D8-BDB4-494B-B67B-38E74C7978AA}" srcOrd="14" destOrd="0" presId="urn:microsoft.com/office/officeart/2005/8/layout/target1"/>
    <dgm:cxn modelId="{C3E78305-D7DB-45B3-A65E-4495ACEE8337}" type="presParOf" srcId="{C09D6A0B-31EF-4479-9120-D4EAFF647A4F}" destId="{12B95253-2160-4346-AA48-C6686C86AA89}" srcOrd="15" destOrd="0" presId="urn:microsoft.com/office/officeart/2005/8/layout/target1"/>
    <dgm:cxn modelId="{C790933C-287D-45B3-851F-56C70800D3B1}" type="presParOf" srcId="{C09D6A0B-31EF-4479-9120-D4EAFF647A4F}" destId="{4651CE7A-77B1-4847-9AA0-225803722428}" srcOrd="16" destOrd="0" presId="urn:microsoft.com/office/officeart/2005/8/layout/target1"/>
    <dgm:cxn modelId="{7D3E3875-D051-44A2-9D0B-D68E3B99F90E}" type="presParOf" srcId="{C09D6A0B-31EF-4479-9120-D4EAFF647A4F}" destId="{9A425A74-D215-4654-A319-D3EF3A065E83}" srcOrd="17" destOrd="0" presId="urn:microsoft.com/office/officeart/2005/8/layout/target1"/>
    <dgm:cxn modelId="{776AF125-C252-421A-8DCF-CAA1BFE49DB2}" type="presParOf" srcId="{C09D6A0B-31EF-4479-9120-D4EAFF647A4F}" destId="{B08B86FA-3E90-41E3-B92A-E285D8A6586D}" srcOrd="18" destOrd="0" presId="urn:microsoft.com/office/officeart/2005/8/layout/target1"/>
    <dgm:cxn modelId="{0BAF77A6-828E-43D0-BAF7-1CC5EF37613C}" type="presParOf" srcId="{C09D6A0B-31EF-4479-9120-D4EAFF647A4F}" destId="{3DC2100C-B68E-4784-8821-EA66912638DF}" srcOrd="19" destOrd="0" presId="urn:microsoft.com/office/officeart/2005/8/layout/targe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A74FC7-B968-4331-AB43-F4930D69D347}" type="doc">
      <dgm:prSet loTypeId="urn:microsoft.com/office/officeart/2005/8/layout/matrix3" loCatId="matrix" qsTypeId="urn:microsoft.com/office/officeart/2005/8/quickstyle/3d2" qsCatId="3D" csTypeId="urn:microsoft.com/office/officeart/2005/8/colors/colorful4" csCatId="colorful" phldr="1"/>
      <dgm:spPr/>
      <dgm:t>
        <a:bodyPr/>
        <a:lstStyle/>
        <a:p>
          <a:endParaRPr lang="en-US"/>
        </a:p>
      </dgm:t>
    </dgm:pt>
    <dgm:pt modelId="{20221EDC-3566-4353-8A33-4B66E53F74F0}">
      <dgm:prSet custT="1"/>
      <dgm:spPr/>
      <dgm:t>
        <a:bodyPr/>
        <a:lstStyle/>
        <a:p>
          <a:pPr rtl="0"/>
          <a:r>
            <a:rPr lang="en-US" sz="2000" b="1" dirty="0">
              <a:latin typeface="Times New Roman" panose="02020603050405020304" pitchFamily="18" charset="0"/>
              <a:cs typeface="Times New Roman" panose="02020603050405020304" pitchFamily="18" charset="0"/>
            </a:rPr>
            <a:t>Students don’t know the teacher’s expectations </a:t>
          </a:r>
        </a:p>
      </dgm:t>
    </dgm:pt>
    <dgm:pt modelId="{2548F117-7990-4788-907C-E2EE66396653}" type="parTrans" cxnId="{3A1DADCA-C288-4412-BFB1-01569B86D1A5}">
      <dgm:prSet/>
      <dgm:spPr/>
      <dgm:t>
        <a:bodyPr/>
        <a:lstStyle/>
        <a:p>
          <a:endParaRPr lang="en-US" sz="2000"/>
        </a:p>
      </dgm:t>
    </dgm:pt>
    <dgm:pt modelId="{5DC7ABA9-1CA5-4504-9BF2-819B7B992B6A}" type="sibTrans" cxnId="{3A1DADCA-C288-4412-BFB1-01569B86D1A5}">
      <dgm:prSet/>
      <dgm:spPr/>
      <dgm:t>
        <a:bodyPr/>
        <a:lstStyle/>
        <a:p>
          <a:endParaRPr lang="en-US" sz="2000"/>
        </a:p>
      </dgm:t>
    </dgm:pt>
    <dgm:pt modelId="{B6FCF8CF-4807-40CA-98AA-25E374980B6C}">
      <dgm:prSet custT="1"/>
      <dgm:spPr/>
      <dgm:t>
        <a:bodyPr/>
        <a:lstStyle/>
        <a:p>
          <a:pPr rtl="0"/>
          <a:r>
            <a:rPr lang="en-US" sz="2000" b="1" dirty="0">
              <a:latin typeface="Times New Roman" panose="02020603050405020304" pitchFamily="18" charset="0"/>
              <a:cs typeface="Times New Roman" panose="02020603050405020304" pitchFamily="18" charset="0"/>
            </a:rPr>
            <a:t>Students don’t know how to exhibit expected behavior</a:t>
          </a:r>
        </a:p>
      </dgm:t>
    </dgm:pt>
    <dgm:pt modelId="{D3C00018-01D3-41A5-B9B0-FF81F20407E8}" type="parTrans" cxnId="{F4DC17AF-38B8-4883-9B58-921A67380B19}">
      <dgm:prSet/>
      <dgm:spPr/>
      <dgm:t>
        <a:bodyPr/>
        <a:lstStyle/>
        <a:p>
          <a:endParaRPr lang="en-US" sz="2000"/>
        </a:p>
      </dgm:t>
    </dgm:pt>
    <dgm:pt modelId="{9FDC4CFD-922D-4BA6-B9BF-50474A5E4BB5}" type="sibTrans" cxnId="{F4DC17AF-38B8-4883-9B58-921A67380B19}">
      <dgm:prSet/>
      <dgm:spPr/>
      <dgm:t>
        <a:bodyPr/>
        <a:lstStyle/>
        <a:p>
          <a:endParaRPr lang="en-US" sz="2000"/>
        </a:p>
      </dgm:t>
    </dgm:pt>
    <dgm:pt modelId="{A72ED08B-9204-4F2C-A50F-142133AB7390}">
      <dgm:prSet custT="1"/>
      <dgm:spPr/>
      <dgm:t>
        <a:bodyPr/>
        <a:lstStyle/>
        <a:p>
          <a:pPr rtl="0"/>
          <a:r>
            <a:rPr lang="en-US" sz="2000" b="1" dirty="0">
              <a:latin typeface="Times New Roman" panose="02020603050405020304" pitchFamily="18" charset="0"/>
              <a:cs typeface="Times New Roman" panose="02020603050405020304" pitchFamily="18" charset="0"/>
            </a:rPr>
            <a:t>Students  unaware that they are engaged in misbehavior</a:t>
          </a:r>
        </a:p>
      </dgm:t>
    </dgm:pt>
    <dgm:pt modelId="{C82116DC-FB51-4988-831F-47E3204D64F0}" type="parTrans" cxnId="{7219C2C6-F7D1-422B-A8FA-F807741ED63E}">
      <dgm:prSet/>
      <dgm:spPr/>
      <dgm:t>
        <a:bodyPr/>
        <a:lstStyle/>
        <a:p>
          <a:endParaRPr lang="en-US" sz="2000"/>
        </a:p>
      </dgm:t>
    </dgm:pt>
    <dgm:pt modelId="{FB26E899-6FAB-4603-9603-2E749BAFF531}" type="sibTrans" cxnId="{7219C2C6-F7D1-422B-A8FA-F807741ED63E}">
      <dgm:prSet/>
      <dgm:spPr/>
      <dgm:t>
        <a:bodyPr/>
        <a:lstStyle/>
        <a:p>
          <a:endParaRPr lang="en-US" sz="2000"/>
        </a:p>
      </dgm:t>
    </dgm:pt>
    <dgm:pt modelId="{D3CC4725-797A-43A9-9013-666AE41591B5}">
      <dgm:prSet custT="1"/>
      <dgm:spPr/>
      <dgm:t>
        <a:bodyPr/>
        <a:lstStyle/>
        <a:p>
          <a:pPr rtl="0"/>
          <a:r>
            <a:rPr lang="en-US" sz="2000" b="1" dirty="0">
              <a:latin typeface="Times New Roman" panose="02020603050405020304" pitchFamily="18" charset="0"/>
              <a:cs typeface="Times New Roman" panose="02020603050405020304" pitchFamily="18" charset="0"/>
            </a:rPr>
            <a:t>Misbehavior  provides student the desired outcome </a:t>
          </a:r>
        </a:p>
      </dgm:t>
    </dgm:pt>
    <dgm:pt modelId="{F7A3D964-032F-4C84-A262-3C9773E61E6B}" type="parTrans" cxnId="{01442D95-EA74-42A7-8B2F-12CCD63807E1}">
      <dgm:prSet/>
      <dgm:spPr/>
      <dgm:t>
        <a:bodyPr/>
        <a:lstStyle/>
        <a:p>
          <a:endParaRPr lang="en-US" sz="2000"/>
        </a:p>
      </dgm:t>
    </dgm:pt>
    <dgm:pt modelId="{CE62C954-11B7-455D-A529-7B5A0ED6082A}" type="sibTrans" cxnId="{01442D95-EA74-42A7-8B2F-12CCD63807E1}">
      <dgm:prSet/>
      <dgm:spPr/>
      <dgm:t>
        <a:bodyPr/>
        <a:lstStyle/>
        <a:p>
          <a:endParaRPr lang="en-US" sz="2000"/>
        </a:p>
      </dgm:t>
    </dgm:pt>
    <dgm:pt modelId="{3C906495-CCD2-40BB-B793-5AC2B8C918B3}">
      <dgm:prSet/>
      <dgm:spPr/>
      <dgm:t>
        <a:bodyPr/>
        <a:lstStyle/>
        <a:p>
          <a:pPr rtl="0"/>
          <a:endParaRPr lang="en-US" sz="2000">
            <a:latin typeface="Times New Roman" panose="02020603050405020304" pitchFamily="18" charset="0"/>
            <a:cs typeface="Times New Roman" panose="02020603050405020304" pitchFamily="18" charset="0"/>
          </a:endParaRPr>
        </a:p>
      </dgm:t>
    </dgm:pt>
    <dgm:pt modelId="{BF2B3C9C-26B3-4637-AA2D-8E6DE45FDD11}" type="parTrans" cxnId="{93D5A870-6E78-4AE1-846F-2F7F1CCD5BB4}">
      <dgm:prSet/>
      <dgm:spPr/>
      <dgm:t>
        <a:bodyPr/>
        <a:lstStyle/>
        <a:p>
          <a:endParaRPr lang="en-US" sz="2000"/>
        </a:p>
      </dgm:t>
    </dgm:pt>
    <dgm:pt modelId="{382C1E76-E839-4EB7-9C39-EA017FD00176}" type="sibTrans" cxnId="{93D5A870-6E78-4AE1-846F-2F7F1CCD5BB4}">
      <dgm:prSet/>
      <dgm:spPr/>
      <dgm:t>
        <a:bodyPr/>
        <a:lstStyle/>
        <a:p>
          <a:endParaRPr lang="en-US" sz="2000"/>
        </a:p>
      </dgm:t>
    </dgm:pt>
    <dgm:pt modelId="{F2CFF9DC-E52A-4A80-B1B2-18932F8030F9}" type="pres">
      <dgm:prSet presAssocID="{C8A74FC7-B968-4331-AB43-F4930D69D347}" presName="matrix" presStyleCnt="0">
        <dgm:presLayoutVars>
          <dgm:chMax val="1"/>
          <dgm:dir/>
          <dgm:resizeHandles val="exact"/>
        </dgm:presLayoutVars>
      </dgm:prSet>
      <dgm:spPr/>
    </dgm:pt>
    <dgm:pt modelId="{01540EFE-3D91-4066-8CE7-47D3853B023D}" type="pres">
      <dgm:prSet presAssocID="{C8A74FC7-B968-4331-AB43-F4930D69D347}" presName="diamond" presStyleLbl="bgShp" presStyleIdx="0" presStyleCnt="1" custLinFactNeighborX="-391" custLinFactNeighborY="4643"/>
      <dgm:spPr/>
    </dgm:pt>
    <dgm:pt modelId="{B53709D0-1804-4E25-BE35-7759695BD37D}" type="pres">
      <dgm:prSet presAssocID="{C8A74FC7-B968-4331-AB43-F4930D69D347}" presName="quad1" presStyleLbl="node1" presStyleIdx="0" presStyleCnt="4">
        <dgm:presLayoutVars>
          <dgm:chMax val="0"/>
          <dgm:chPref val="0"/>
          <dgm:bulletEnabled val="1"/>
        </dgm:presLayoutVars>
      </dgm:prSet>
      <dgm:spPr/>
    </dgm:pt>
    <dgm:pt modelId="{73151815-0A10-4775-B1DC-8E9998E15684}" type="pres">
      <dgm:prSet presAssocID="{C8A74FC7-B968-4331-AB43-F4930D69D347}" presName="quad2" presStyleLbl="node1" presStyleIdx="1" presStyleCnt="4">
        <dgm:presLayoutVars>
          <dgm:chMax val="0"/>
          <dgm:chPref val="0"/>
          <dgm:bulletEnabled val="1"/>
        </dgm:presLayoutVars>
      </dgm:prSet>
      <dgm:spPr/>
    </dgm:pt>
    <dgm:pt modelId="{AE4BC0B3-443F-4984-90FF-A37E913E4CF2}" type="pres">
      <dgm:prSet presAssocID="{C8A74FC7-B968-4331-AB43-F4930D69D347}" presName="quad3" presStyleLbl="node1" presStyleIdx="2" presStyleCnt="4">
        <dgm:presLayoutVars>
          <dgm:chMax val="0"/>
          <dgm:chPref val="0"/>
          <dgm:bulletEnabled val="1"/>
        </dgm:presLayoutVars>
      </dgm:prSet>
      <dgm:spPr/>
    </dgm:pt>
    <dgm:pt modelId="{1A50D630-B00E-4B2E-99A5-D8FD39FAA103}" type="pres">
      <dgm:prSet presAssocID="{C8A74FC7-B968-4331-AB43-F4930D69D347}" presName="quad4" presStyleLbl="node1" presStyleIdx="3" presStyleCnt="4">
        <dgm:presLayoutVars>
          <dgm:chMax val="0"/>
          <dgm:chPref val="0"/>
          <dgm:bulletEnabled val="1"/>
        </dgm:presLayoutVars>
      </dgm:prSet>
      <dgm:spPr/>
    </dgm:pt>
  </dgm:ptLst>
  <dgm:cxnLst>
    <dgm:cxn modelId="{D1EE243A-9987-4655-BCEC-CB26AFECC1E2}" type="presOf" srcId="{A72ED08B-9204-4F2C-A50F-142133AB7390}" destId="{AE4BC0B3-443F-4984-90FF-A37E913E4CF2}" srcOrd="0" destOrd="0" presId="urn:microsoft.com/office/officeart/2005/8/layout/matrix3"/>
    <dgm:cxn modelId="{93D5A870-6E78-4AE1-846F-2F7F1CCD5BB4}" srcId="{C8A74FC7-B968-4331-AB43-F4930D69D347}" destId="{3C906495-CCD2-40BB-B793-5AC2B8C918B3}" srcOrd="4" destOrd="0" parTransId="{BF2B3C9C-26B3-4637-AA2D-8E6DE45FDD11}" sibTransId="{382C1E76-E839-4EB7-9C39-EA017FD00176}"/>
    <dgm:cxn modelId="{01442D95-EA74-42A7-8B2F-12CCD63807E1}" srcId="{C8A74FC7-B968-4331-AB43-F4930D69D347}" destId="{D3CC4725-797A-43A9-9013-666AE41591B5}" srcOrd="3" destOrd="0" parTransId="{F7A3D964-032F-4C84-A262-3C9773E61E6B}" sibTransId="{CE62C954-11B7-455D-A529-7B5A0ED6082A}"/>
    <dgm:cxn modelId="{F4DC17AF-38B8-4883-9B58-921A67380B19}" srcId="{C8A74FC7-B968-4331-AB43-F4930D69D347}" destId="{B6FCF8CF-4807-40CA-98AA-25E374980B6C}" srcOrd="1" destOrd="0" parTransId="{D3C00018-01D3-41A5-B9B0-FF81F20407E8}" sibTransId="{9FDC4CFD-922D-4BA6-B9BF-50474A5E4BB5}"/>
    <dgm:cxn modelId="{95558CB1-EC41-46A5-8808-33239F767F27}" type="presOf" srcId="{B6FCF8CF-4807-40CA-98AA-25E374980B6C}" destId="{73151815-0A10-4775-B1DC-8E9998E15684}" srcOrd="0" destOrd="0" presId="urn:microsoft.com/office/officeart/2005/8/layout/matrix3"/>
    <dgm:cxn modelId="{5C3018B4-10FA-4F90-B027-6F37F349BFD3}" type="presOf" srcId="{D3CC4725-797A-43A9-9013-666AE41591B5}" destId="{1A50D630-B00E-4B2E-99A5-D8FD39FAA103}" srcOrd="0" destOrd="0" presId="urn:microsoft.com/office/officeart/2005/8/layout/matrix3"/>
    <dgm:cxn modelId="{7219C2C6-F7D1-422B-A8FA-F807741ED63E}" srcId="{C8A74FC7-B968-4331-AB43-F4930D69D347}" destId="{A72ED08B-9204-4F2C-A50F-142133AB7390}" srcOrd="2" destOrd="0" parTransId="{C82116DC-FB51-4988-831F-47E3204D64F0}" sibTransId="{FB26E899-6FAB-4603-9603-2E749BAFF531}"/>
    <dgm:cxn modelId="{D21E51C8-0787-4A0D-B5C4-CA5DE7146C00}" type="presOf" srcId="{20221EDC-3566-4353-8A33-4B66E53F74F0}" destId="{B53709D0-1804-4E25-BE35-7759695BD37D}" srcOrd="0" destOrd="0" presId="urn:microsoft.com/office/officeart/2005/8/layout/matrix3"/>
    <dgm:cxn modelId="{3A1DADCA-C288-4412-BFB1-01569B86D1A5}" srcId="{C8A74FC7-B968-4331-AB43-F4930D69D347}" destId="{20221EDC-3566-4353-8A33-4B66E53F74F0}" srcOrd="0" destOrd="0" parTransId="{2548F117-7990-4788-907C-E2EE66396653}" sibTransId="{5DC7ABA9-1CA5-4504-9BF2-819B7B992B6A}"/>
    <dgm:cxn modelId="{FB5199DE-0B3D-4264-90D1-B1942F4CBE80}" type="presOf" srcId="{C8A74FC7-B968-4331-AB43-F4930D69D347}" destId="{F2CFF9DC-E52A-4A80-B1B2-18932F8030F9}" srcOrd="0" destOrd="0" presId="urn:microsoft.com/office/officeart/2005/8/layout/matrix3"/>
    <dgm:cxn modelId="{550FBECE-70F7-4DDB-8F45-07DDC28985C3}" type="presParOf" srcId="{F2CFF9DC-E52A-4A80-B1B2-18932F8030F9}" destId="{01540EFE-3D91-4066-8CE7-47D3853B023D}" srcOrd="0" destOrd="0" presId="urn:microsoft.com/office/officeart/2005/8/layout/matrix3"/>
    <dgm:cxn modelId="{3D78E6B2-AF7C-4438-9924-3D84A058C78F}" type="presParOf" srcId="{F2CFF9DC-E52A-4A80-B1B2-18932F8030F9}" destId="{B53709D0-1804-4E25-BE35-7759695BD37D}" srcOrd="1" destOrd="0" presId="urn:microsoft.com/office/officeart/2005/8/layout/matrix3"/>
    <dgm:cxn modelId="{01734DA1-291B-43D9-9F42-6163687A5E94}" type="presParOf" srcId="{F2CFF9DC-E52A-4A80-B1B2-18932F8030F9}" destId="{73151815-0A10-4775-B1DC-8E9998E15684}" srcOrd="2" destOrd="0" presId="urn:microsoft.com/office/officeart/2005/8/layout/matrix3"/>
    <dgm:cxn modelId="{141FC3C4-208C-43E8-86D0-B7B63B59BE9B}" type="presParOf" srcId="{F2CFF9DC-E52A-4A80-B1B2-18932F8030F9}" destId="{AE4BC0B3-443F-4984-90FF-A37E913E4CF2}" srcOrd="3" destOrd="0" presId="urn:microsoft.com/office/officeart/2005/8/layout/matrix3"/>
    <dgm:cxn modelId="{A32AFF79-2D7A-4846-9A42-12CE8FCA8CF2}" type="presParOf" srcId="{F2CFF9DC-E52A-4A80-B1B2-18932F8030F9}" destId="{1A50D630-B00E-4B2E-99A5-D8FD39FAA103}" srcOrd="4" destOrd="0" presId="urn:microsoft.com/office/officeart/2005/8/layout/matrix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052EE0-A18C-4B54-B3D0-5B49CD53376A}"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257D6312-A0DF-402B-8E69-416B9434405A}">
      <dgm:prSet custT="1"/>
      <dgm:spPr/>
      <dgm:t>
        <a:bodyPr/>
        <a:lstStyle/>
        <a:p>
          <a:pPr rtl="0"/>
          <a:r>
            <a:rPr lang="en-US" sz="2800" b="1" dirty="0">
              <a:latin typeface="Times New Roman" panose="02020603050405020304" pitchFamily="18" charset="0"/>
              <a:cs typeface="Times New Roman" panose="02020603050405020304" pitchFamily="18" charset="0"/>
            </a:rPr>
            <a:t>      Exhibition of Power</a:t>
          </a:r>
        </a:p>
      </dgm:t>
    </dgm:pt>
    <dgm:pt modelId="{399DC3D5-9B0E-4170-91F7-FD6624EED29F}" type="parTrans" cxnId="{7FEE60F6-AF19-44F5-B1BB-BC6961344C53}">
      <dgm:prSet/>
      <dgm:spPr/>
      <dgm:t>
        <a:bodyPr/>
        <a:lstStyle/>
        <a:p>
          <a:endParaRPr lang="en-US" sz="2800" b="1"/>
        </a:p>
      </dgm:t>
    </dgm:pt>
    <dgm:pt modelId="{5DBF816A-7912-4B4C-8AF8-0374FC8EAA3E}" type="sibTrans" cxnId="{7FEE60F6-AF19-44F5-B1BB-BC6961344C53}">
      <dgm:prSet/>
      <dgm:spPr/>
      <dgm:t>
        <a:bodyPr/>
        <a:lstStyle/>
        <a:p>
          <a:endParaRPr lang="en-US" sz="2800" b="1">
            <a:latin typeface="Times New Roman" panose="02020603050405020304" pitchFamily="18" charset="0"/>
            <a:cs typeface="Times New Roman" panose="02020603050405020304" pitchFamily="18" charset="0"/>
          </a:endParaRPr>
        </a:p>
      </dgm:t>
    </dgm:pt>
    <dgm:pt modelId="{051369AD-3490-4550-B136-338D22D75D69}">
      <dgm:prSet custT="1"/>
      <dgm:spPr/>
      <dgm:t>
        <a:bodyPr/>
        <a:lstStyle/>
        <a:p>
          <a:pPr rtl="0"/>
          <a:r>
            <a:rPr lang="en-US" sz="2800" b="1" dirty="0">
              <a:latin typeface="Times New Roman" panose="02020603050405020304" pitchFamily="18" charset="0"/>
              <a:cs typeface="Times New Roman" panose="02020603050405020304" pitchFamily="18" charset="0"/>
            </a:rPr>
            <a:t>     Seeking Revenge</a:t>
          </a:r>
        </a:p>
      </dgm:t>
    </dgm:pt>
    <dgm:pt modelId="{29C26055-BA25-4E84-AFC1-DDEC837ADBD6}" type="parTrans" cxnId="{34B31FFA-C978-4F67-8553-064A6459EB1D}">
      <dgm:prSet/>
      <dgm:spPr/>
      <dgm:t>
        <a:bodyPr/>
        <a:lstStyle/>
        <a:p>
          <a:endParaRPr lang="en-US" sz="2800" b="1"/>
        </a:p>
      </dgm:t>
    </dgm:pt>
    <dgm:pt modelId="{2DC96573-026F-40F9-845C-16C9B8F2F527}" type="sibTrans" cxnId="{34B31FFA-C978-4F67-8553-064A6459EB1D}">
      <dgm:prSet/>
      <dgm:spPr/>
      <dgm:t>
        <a:bodyPr/>
        <a:lstStyle/>
        <a:p>
          <a:endParaRPr lang="en-US" sz="2800" b="1"/>
        </a:p>
      </dgm:t>
    </dgm:pt>
    <dgm:pt modelId="{CE42E862-C454-4B91-BE30-1FDE1EC4871F}">
      <dgm:prSet custT="1"/>
      <dgm:spPr/>
      <dgm:t>
        <a:bodyPr/>
        <a:lstStyle/>
        <a:p>
          <a:pPr rtl="0"/>
          <a:r>
            <a:rPr lang="en-US" sz="2800" b="1" dirty="0">
              <a:latin typeface="Times New Roman" panose="02020603050405020304" pitchFamily="18" charset="0"/>
              <a:cs typeface="Times New Roman" panose="02020603050405020304" pitchFamily="18" charset="0"/>
            </a:rPr>
            <a:t>       Seeking Attention</a:t>
          </a:r>
        </a:p>
      </dgm:t>
    </dgm:pt>
    <dgm:pt modelId="{7EC4FDFB-C00E-4E2B-9BA7-E14BD27B8617}" type="parTrans" cxnId="{20F4A847-F032-404C-9BFE-5CB6FF25B0AC}">
      <dgm:prSet/>
      <dgm:spPr/>
      <dgm:t>
        <a:bodyPr/>
        <a:lstStyle/>
        <a:p>
          <a:endParaRPr lang="en-US" sz="2800" b="1"/>
        </a:p>
      </dgm:t>
    </dgm:pt>
    <dgm:pt modelId="{C961A7C6-36CD-4F6D-A52E-B15134C43913}" type="sibTrans" cxnId="{20F4A847-F032-404C-9BFE-5CB6FF25B0AC}">
      <dgm:prSet/>
      <dgm:spPr/>
      <dgm:t>
        <a:bodyPr/>
        <a:lstStyle/>
        <a:p>
          <a:endParaRPr lang="en-US" sz="2800" b="1"/>
        </a:p>
      </dgm:t>
    </dgm:pt>
    <dgm:pt modelId="{70C93F23-B0F9-461A-B5AB-FB6B2D53B732}">
      <dgm:prSet custT="1"/>
      <dgm:spPr/>
      <dgm:t>
        <a:bodyPr/>
        <a:lstStyle/>
        <a:p>
          <a:pPr rtl="0"/>
          <a:r>
            <a:rPr lang="en-US" sz="2800" b="1" dirty="0">
              <a:latin typeface="Times New Roman" panose="02020603050405020304" pitchFamily="18" charset="0"/>
              <a:cs typeface="Times New Roman" panose="02020603050405020304" pitchFamily="18" charset="0"/>
            </a:rPr>
            <a:t>    Disinterest/ Feeling inadequate </a:t>
          </a:r>
        </a:p>
      </dgm:t>
    </dgm:pt>
    <dgm:pt modelId="{9F4C8214-D4C8-4CB2-A7A1-9179579DC888}" type="parTrans" cxnId="{BCD45CA5-50DE-4F99-BAAA-663228D8B8C4}">
      <dgm:prSet/>
      <dgm:spPr/>
      <dgm:t>
        <a:bodyPr/>
        <a:lstStyle/>
        <a:p>
          <a:endParaRPr lang="en-US" sz="2800" b="1"/>
        </a:p>
      </dgm:t>
    </dgm:pt>
    <dgm:pt modelId="{6641E0D1-F0B0-45A2-B133-D9F23F7A04D3}" type="sibTrans" cxnId="{BCD45CA5-50DE-4F99-BAAA-663228D8B8C4}">
      <dgm:prSet/>
      <dgm:spPr/>
      <dgm:t>
        <a:bodyPr/>
        <a:lstStyle/>
        <a:p>
          <a:endParaRPr lang="en-US" sz="2800" b="1"/>
        </a:p>
      </dgm:t>
    </dgm:pt>
    <dgm:pt modelId="{335EA4E3-9251-A045-929E-47BC545173CA}">
      <dgm:prSet/>
      <dgm:spPr/>
      <dgm:t>
        <a:bodyPr/>
        <a:lstStyle/>
        <a:p>
          <a:r>
            <a:rPr lang="en-GB" b="1" dirty="0">
              <a:latin typeface="Times New Roman" pitchFamily="18" charset="0"/>
              <a:cs typeface="Times New Roman" pitchFamily="18" charset="0"/>
            </a:rPr>
            <a:t>  As a faulty coping strategy to handle stress</a:t>
          </a:r>
        </a:p>
      </dgm:t>
    </dgm:pt>
    <dgm:pt modelId="{572AF9A9-12F4-4E43-A324-DB622B9C2CD0}" type="parTrans" cxnId="{A4E35375-B69D-DA41-BF4F-0506F5172ECC}">
      <dgm:prSet/>
      <dgm:spPr/>
      <dgm:t>
        <a:bodyPr/>
        <a:lstStyle/>
        <a:p>
          <a:endParaRPr lang="en-GB"/>
        </a:p>
      </dgm:t>
    </dgm:pt>
    <dgm:pt modelId="{E8427079-0485-AC4A-A724-FD899B546C94}" type="sibTrans" cxnId="{A4E35375-B69D-DA41-BF4F-0506F5172ECC}">
      <dgm:prSet/>
      <dgm:spPr/>
      <dgm:t>
        <a:bodyPr/>
        <a:lstStyle/>
        <a:p>
          <a:endParaRPr lang="en-GB"/>
        </a:p>
      </dgm:t>
    </dgm:pt>
    <dgm:pt modelId="{776294F4-0D53-4CFB-902C-381D09374962}" type="pres">
      <dgm:prSet presAssocID="{88052EE0-A18C-4B54-B3D0-5B49CD53376A}" presName="Name0" presStyleCnt="0">
        <dgm:presLayoutVars>
          <dgm:chMax val="7"/>
          <dgm:chPref val="7"/>
          <dgm:dir/>
        </dgm:presLayoutVars>
      </dgm:prSet>
      <dgm:spPr/>
    </dgm:pt>
    <dgm:pt modelId="{38B69105-C9E9-4CD9-90E4-11537BEB493B}" type="pres">
      <dgm:prSet presAssocID="{88052EE0-A18C-4B54-B3D0-5B49CD53376A}" presName="Name1" presStyleCnt="0"/>
      <dgm:spPr/>
    </dgm:pt>
    <dgm:pt modelId="{81B2BC07-32DC-4FA1-8213-0906B7C205E1}" type="pres">
      <dgm:prSet presAssocID="{88052EE0-A18C-4B54-B3D0-5B49CD53376A}" presName="cycle" presStyleCnt="0"/>
      <dgm:spPr/>
    </dgm:pt>
    <dgm:pt modelId="{805C8819-DD7C-414B-B960-38C7CEF0729F}" type="pres">
      <dgm:prSet presAssocID="{88052EE0-A18C-4B54-B3D0-5B49CD53376A}" presName="srcNode" presStyleLbl="node1" presStyleIdx="0" presStyleCnt="5"/>
      <dgm:spPr/>
    </dgm:pt>
    <dgm:pt modelId="{94589117-0472-41ED-AFF2-6BA0F6E1796A}" type="pres">
      <dgm:prSet presAssocID="{88052EE0-A18C-4B54-B3D0-5B49CD53376A}" presName="conn" presStyleLbl="parChTrans1D2" presStyleIdx="0" presStyleCnt="1"/>
      <dgm:spPr/>
    </dgm:pt>
    <dgm:pt modelId="{CC537359-0496-4056-9850-700570A8F5B8}" type="pres">
      <dgm:prSet presAssocID="{88052EE0-A18C-4B54-B3D0-5B49CD53376A}" presName="extraNode" presStyleLbl="node1" presStyleIdx="0" presStyleCnt="5"/>
      <dgm:spPr/>
    </dgm:pt>
    <dgm:pt modelId="{E7FDA347-F2B4-404A-BBA0-15100FF6E625}" type="pres">
      <dgm:prSet presAssocID="{88052EE0-A18C-4B54-B3D0-5B49CD53376A}" presName="dstNode" presStyleLbl="node1" presStyleIdx="0" presStyleCnt="5"/>
      <dgm:spPr/>
    </dgm:pt>
    <dgm:pt modelId="{0586284C-ACD1-4DA3-89AD-81D4968475A2}" type="pres">
      <dgm:prSet presAssocID="{257D6312-A0DF-402B-8E69-416B9434405A}" presName="text_1" presStyleLbl="node1" presStyleIdx="0" presStyleCnt="5" custScaleX="106902">
        <dgm:presLayoutVars>
          <dgm:bulletEnabled val="1"/>
        </dgm:presLayoutVars>
      </dgm:prSet>
      <dgm:spPr/>
    </dgm:pt>
    <dgm:pt modelId="{9551A05D-F301-4677-ADC7-ABA5E51C2F36}" type="pres">
      <dgm:prSet presAssocID="{257D6312-A0DF-402B-8E69-416B9434405A}" presName="accent_1" presStyleCnt="0"/>
      <dgm:spPr/>
    </dgm:pt>
    <dgm:pt modelId="{35D54277-D45F-4DA1-89A1-1A5C2B770BFD}" type="pres">
      <dgm:prSet presAssocID="{257D6312-A0DF-402B-8E69-416B9434405A}" presName="accentRepeatNode" presStyleLbl="solidFgAcc1" presStyleIdx="0" presStyleCnt="5"/>
      <dgm:spPr/>
    </dgm:pt>
    <dgm:pt modelId="{03B1927E-C84A-4D90-BFE4-341D93439B21}" type="pres">
      <dgm:prSet presAssocID="{051369AD-3490-4550-B136-338D22D75D69}" presName="text_2" presStyleLbl="node1" presStyleIdx="1" presStyleCnt="5" custScaleX="107486">
        <dgm:presLayoutVars>
          <dgm:bulletEnabled val="1"/>
        </dgm:presLayoutVars>
      </dgm:prSet>
      <dgm:spPr/>
    </dgm:pt>
    <dgm:pt modelId="{89B93D62-1A9B-42AF-80F1-2D07EE255538}" type="pres">
      <dgm:prSet presAssocID="{051369AD-3490-4550-B136-338D22D75D69}" presName="accent_2" presStyleCnt="0"/>
      <dgm:spPr/>
    </dgm:pt>
    <dgm:pt modelId="{54C7378E-0F2A-41AE-865A-4AEEF199BA2E}" type="pres">
      <dgm:prSet presAssocID="{051369AD-3490-4550-B136-338D22D75D69}" presName="accentRepeatNode" presStyleLbl="solidFgAcc1" presStyleIdx="1" presStyleCnt="5"/>
      <dgm:spPr/>
    </dgm:pt>
    <dgm:pt modelId="{D175F8DE-FB47-4B94-BDFC-1559749F09D4}" type="pres">
      <dgm:prSet presAssocID="{CE42E862-C454-4B91-BE30-1FDE1EC4871F}" presName="text_3" presStyleLbl="node1" presStyleIdx="2" presStyleCnt="5" custScaleX="109052">
        <dgm:presLayoutVars>
          <dgm:bulletEnabled val="1"/>
        </dgm:presLayoutVars>
      </dgm:prSet>
      <dgm:spPr/>
    </dgm:pt>
    <dgm:pt modelId="{94500091-9198-4619-9CF0-BBB6C88364C1}" type="pres">
      <dgm:prSet presAssocID="{CE42E862-C454-4B91-BE30-1FDE1EC4871F}" presName="accent_3" presStyleCnt="0"/>
      <dgm:spPr/>
    </dgm:pt>
    <dgm:pt modelId="{578A134F-2D00-418E-A3ED-B08873B68896}" type="pres">
      <dgm:prSet presAssocID="{CE42E862-C454-4B91-BE30-1FDE1EC4871F}" presName="accentRepeatNode" presStyleLbl="solidFgAcc1" presStyleIdx="2" presStyleCnt="5"/>
      <dgm:spPr/>
    </dgm:pt>
    <dgm:pt modelId="{468129C3-C29F-4D97-BA8D-24C38434228A}" type="pres">
      <dgm:prSet presAssocID="{70C93F23-B0F9-461A-B5AB-FB6B2D53B732}" presName="text_4" presStyleLbl="node1" presStyleIdx="3" presStyleCnt="5" custScaleX="110316" custLinFactNeighborX="221">
        <dgm:presLayoutVars>
          <dgm:bulletEnabled val="1"/>
        </dgm:presLayoutVars>
      </dgm:prSet>
      <dgm:spPr/>
    </dgm:pt>
    <dgm:pt modelId="{F15BC69A-AAC2-4966-8207-4E07C4626C20}" type="pres">
      <dgm:prSet presAssocID="{70C93F23-B0F9-461A-B5AB-FB6B2D53B732}" presName="accent_4" presStyleCnt="0"/>
      <dgm:spPr/>
    </dgm:pt>
    <dgm:pt modelId="{7D750182-F068-4220-9150-93E974E5EC93}" type="pres">
      <dgm:prSet presAssocID="{70C93F23-B0F9-461A-B5AB-FB6B2D53B732}" presName="accentRepeatNode" presStyleLbl="solidFgAcc1" presStyleIdx="3" presStyleCnt="5" custLinFactNeighborX="-1415"/>
      <dgm:spPr/>
    </dgm:pt>
    <dgm:pt modelId="{11FB476C-8ACA-D443-8A56-92E1CF8A808B}" type="pres">
      <dgm:prSet presAssocID="{335EA4E3-9251-A045-929E-47BC545173CA}" presName="text_5" presStyleLbl="node1" presStyleIdx="4" presStyleCnt="5" custScaleX="108092">
        <dgm:presLayoutVars>
          <dgm:bulletEnabled val="1"/>
        </dgm:presLayoutVars>
      </dgm:prSet>
      <dgm:spPr/>
    </dgm:pt>
    <dgm:pt modelId="{44172AC0-B3E6-744D-AF00-362D7480A9E0}" type="pres">
      <dgm:prSet presAssocID="{335EA4E3-9251-A045-929E-47BC545173CA}" presName="accent_5" presStyleCnt="0"/>
      <dgm:spPr/>
    </dgm:pt>
    <dgm:pt modelId="{0BB1407D-4640-344E-901E-0136F423BCB5}" type="pres">
      <dgm:prSet presAssocID="{335EA4E3-9251-A045-929E-47BC545173CA}" presName="accentRepeatNode" presStyleLbl="solidFgAcc1" presStyleIdx="4" presStyleCnt="5"/>
      <dgm:spPr/>
    </dgm:pt>
  </dgm:ptLst>
  <dgm:cxnLst>
    <dgm:cxn modelId="{77AC4A19-6BE6-45FF-B687-1D7AFEF6CE1C}" type="presOf" srcId="{5DBF816A-7912-4B4C-8AF8-0374FC8EAA3E}" destId="{94589117-0472-41ED-AFF2-6BA0F6E1796A}" srcOrd="0" destOrd="0" presId="urn:microsoft.com/office/officeart/2008/layout/VerticalCurvedList"/>
    <dgm:cxn modelId="{3313A267-E5FC-4EB9-B208-0238B328416E}" type="presOf" srcId="{051369AD-3490-4550-B136-338D22D75D69}" destId="{03B1927E-C84A-4D90-BFE4-341D93439B21}" srcOrd="0" destOrd="0" presId="urn:microsoft.com/office/officeart/2008/layout/VerticalCurvedList"/>
    <dgm:cxn modelId="{20F4A847-F032-404C-9BFE-5CB6FF25B0AC}" srcId="{88052EE0-A18C-4B54-B3D0-5B49CD53376A}" destId="{CE42E862-C454-4B91-BE30-1FDE1EC4871F}" srcOrd="2" destOrd="0" parTransId="{7EC4FDFB-C00E-4E2B-9BA7-E14BD27B8617}" sibTransId="{C961A7C6-36CD-4F6D-A52E-B15134C43913}"/>
    <dgm:cxn modelId="{A4E35375-B69D-DA41-BF4F-0506F5172ECC}" srcId="{88052EE0-A18C-4B54-B3D0-5B49CD53376A}" destId="{335EA4E3-9251-A045-929E-47BC545173CA}" srcOrd="4" destOrd="0" parTransId="{572AF9A9-12F4-4E43-A324-DB622B9C2CD0}" sibTransId="{E8427079-0485-AC4A-A724-FD899B546C94}"/>
    <dgm:cxn modelId="{7BEFF080-FADC-467D-A7C2-CA29123F3EB4}" type="presOf" srcId="{70C93F23-B0F9-461A-B5AB-FB6B2D53B732}" destId="{468129C3-C29F-4D97-BA8D-24C38434228A}" srcOrd="0" destOrd="0" presId="urn:microsoft.com/office/officeart/2008/layout/VerticalCurvedList"/>
    <dgm:cxn modelId="{BDC66E9B-01FD-4CAD-B442-1E9F44172A15}" type="presOf" srcId="{257D6312-A0DF-402B-8E69-416B9434405A}" destId="{0586284C-ACD1-4DA3-89AD-81D4968475A2}" srcOrd="0" destOrd="0" presId="urn:microsoft.com/office/officeart/2008/layout/VerticalCurvedList"/>
    <dgm:cxn modelId="{BCD45CA5-50DE-4F99-BAAA-663228D8B8C4}" srcId="{88052EE0-A18C-4B54-B3D0-5B49CD53376A}" destId="{70C93F23-B0F9-461A-B5AB-FB6B2D53B732}" srcOrd="3" destOrd="0" parTransId="{9F4C8214-D4C8-4CB2-A7A1-9179579DC888}" sibTransId="{6641E0D1-F0B0-45A2-B133-D9F23F7A04D3}"/>
    <dgm:cxn modelId="{E6A51FC4-914E-1249-BDB7-48B5170A846F}" type="presOf" srcId="{335EA4E3-9251-A045-929E-47BC545173CA}" destId="{11FB476C-8ACA-D443-8A56-92E1CF8A808B}" srcOrd="0" destOrd="0" presId="urn:microsoft.com/office/officeart/2008/layout/VerticalCurvedList"/>
    <dgm:cxn modelId="{699E59DD-5988-443F-8B82-7FC239C9A1B8}" type="presOf" srcId="{88052EE0-A18C-4B54-B3D0-5B49CD53376A}" destId="{776294F4-0D53-4CFB-902C-381D09374962}" srcOrd="0" destOrd="0" presId="urn:microsoft.com/office/officeart/2008/layout/VerticalCurvedList"/>
    <dgm:cxn modelId="{70C3C0EB-39B5-442A-B7A7-B40DDCD31169}" type="presOf" srcId="{CE42E862-C454-4B91-BE30-1FDE1EC4871F}" destId="{D175F8DE-FB47-4B94-BDFC-1559749F09D4}" srcOrd="0" destOrd="0" presId="urn:microsoft.com/office/officeart/2008/layout/VerticalCurvedList"/>
    <dgm:cxn modelId="{7FEE60F6-AF19-44F5-B1BB-BC6961344C53}" srcId="{88052EE0-A18C-4B54-B3D0-5B49CD53376A}" destId="{257D6312-A0DF-402B-8E69-416B9434405A}" srcOrd="0" destOrd="0" parTransId="{399DC3D5-9B0E-4170-91F7-FD6624EED29F}" sibTransId="{5DBF816A-7912-4B4C-8AF8-0374FC8EAA3E}"/>
    <dgm:cxn modelId="{34B31FFA-C978-4F67-8553-064A6459EB1D}" srcId="{88052EE0-A18C-4B54-B3D0-5B49CD53376A}" destId="{051369AD-3490-4550-B136-338D22D75D69}" srcOrd="1" destOrd="0" parTransId="{29C26055-BA25-4E84-AFC1-DDEC837ADBD6}" sibTransId="{2DC96573-026F-40F9-845C-16C9B8F2F527}"/>
    <dgm:cxn modelId="{6E0907F7-0CAC-470B-9505-2D232BDA4583}" type="presParOf" srcId="{776294F4-0D53-4CFB-902C-381D09374962}" destId="{38B69105-C9E9-4CD9-90E4-11537BEB493B}" srcOrd="0" destOrd="0" presId="urn:microsoft.com/office/officeart/2008/layout/VerticalCurvedList"/>
    <dgm:cxn modelId="{ED05C78E-584C-41B6-830C-B109145CB29E}" type="presParOf" srcId="{38B69105-C9E9-4CD9-90E4-11537BEB493B}" destId="{81B2BC07-32DC-4FA1-8213-0906B7C205E1}" srcOrd="0" destOrd="0" presId="urn:microsoft.com/office/officeart/2008/layout/VerticalCurvedList"/>
    <dgm:cxn modelId="{FF44B8D8-6C78-43EC-BF83-102C0203DE79}" type="presParOf" srcId="{81B2BC07-32DC-4FA1-8213-0906B7C205E1}" destId="{805C8819-DD7C-414B-B960-38C7CEF0729F}" srcOrd="0" destOrd="0" presId="urn:microsoft.com/office/officeart/2008/layout/VerticalCurvedList"/>
    <dgm:cxn modelId="{CA844D8B-97AB-4B81-BAE1-03790B559511}" type="presParOf" srcId="{81B2BC07-32DC-4FA1-8213-0906B7C205E1}" destId="{94589117-0472-41ED-AFF2-6BA0F6E1796A}" srcOrd="1" destOrd="0" presId="urn:microsoft.com/office/officeart/2008/layout/VerticalCurvedList"/>
    <dgm:cxn modelId="{B643C534-01E7-46BD-A3FC-A55F4B8B6226}" type="presParOf" srcId="{81B2BC07-32DC-4FA1-8213-0906B7C205E1}" destId="{CC537359-0496-4056-9850-700570A8F5B8}" srcOrd="2" destOrd="0" presId="urn:microsoft.com/office/officeart/2008/layout/VerticalCurvedList"/>
    <dgm:cxn modelId="{9686CE10-F145-4F34-86C3-8BCCCB852D19}" type="presParOf" srcId="{81B2BC07-32DC-4FA1-8213-0906B7C205E1}" destId="{E7FDA347-F2B4-404A-BBA0-15100FF6E625}" srcOrd="3" destOrd="0" presId="urn:microsoft.com/office/officeart/2008/layout/VerticalCurvedList"/>
    <dgm:cxn modelId="{8BAFCEAF-0217-41E7-BC27-5777DF42EAE6}" type="presParOf" srcId="{38B69105-C9E9-4CD9-90E4-11537BEB493B}" destId="{0586284C-ACD1-4DA3-89AD-81D4968475A2}" srcOrd="1" destOrd="0" presId="urn:microsoft.com/office/officeart/2008/layout/VerticalCurvedList"/>
    <dgm:cxn modelId="{B80C3845-4725-42FB-9AB6-BC022FB52D74}" type="presParOf" srcId="{38B69105-C9E9-4CD9-90E4-11537BEB493B}" destId="{9551A05D-F301-4677-ADC7-ABA5E51C2F36}" srcOrd="2" destOrd="0" presId="urn:microsoft.com/office/officeart/2008/layout/VerticalCurvedList"/>
    <dgm:cxn modelId="{9E3165E2-1F6F-4F60-AD48-4BA73CA62798}" type="presParOf" srcId="{9551A05D-F301-4677-ADC7-ABA5E51C2F36}" destId="{35D54277-D45F-4DA1-89A1-1A5C2B770BFD}" srcOrd="0" destOrd="0" presId="urn:microsoft.com/office/officeart/2008/layout/VerticalCurvedList"/>
    <dgm:cxn modelId="{BBB04E9D-E79C-4B7F-AE71-74E699695EB2}" type="presParOf" srcId="{38B69105-C9E9-4CD9-90E4-11537BEB493B}" destId="{03B1927E-C84A-4D90-BFE4-341D93439B21}" srcOrd="3" destOrd="0" presId="urn:microsoft.com/office/officeart/2008/layout/VerticalCurvedList"/>
    <dgm:cxn modelId="{B54CBA80-98EB-4AB1-8EA4-E5C03200D57D}" type="presParOf" srcId="{38B69105-C9E9-4CD9-90E4-11537BEB493B}" destId="{89B93D62-1A9B-42AF-80F1-2D07EE255538}" srcOrd="4" destOrd="0" presId="urn:microsoft.com/office/officeart/2008/layout/VerticalCurvedList"/>
    <dgm:cxn modelId="{3A25B84C-A35A-4EE0-93CC-D2055A8F44AA}" type="presParOf" srcId="{89B93D62-1A9B-42AF-80F1-2D07EE255538}" destId="{54C7378E-0F2A-41AE-865A-4AEEF199BA2E}" srcOrd="0" destOrd="0" presId="urn:microsoft.com/office/officeart/2008/layout/VerticalCurvedList"/>
    <dgm:cxn modelId="{1356DF33-EFEC-4459-8213-880AA88D8447}" type="presParOf" srcId="{38B69105-C9E9-4CD9-90E4-11537BEB493B}" destId="{D175F8DE-FB47-4B94-BDFC-1559749F09D4}" srcOrd="5" destOrd="0" presId="urn:microsoft.com/office/officeart/2008/layout/VerticalCurvedList"/>
    <dgm:cxn modelId="{8823621B-0893-45B9-A997-9546E31301F5}" type="presParOf" srcId="{38B69105-C9E9-4CD9-90E4-11537BEB493B}" destId="{94500091-9198-4619-9CF0-BBB6C88364C1}" srcOrd="6" destOrd="0" presId="urn:microsoft.com/office/officeart/2008/layout/VerticalCurvedList"/>
    <dgm:cxn modelId="{ADC51767-7F35-4195-9F1A-B365CB2B7819}" type="presParOf" srcId="{94500091-9198-4619-9CF0-BBB6C88364C1}" destId="{578A134F-2D00-418E-A3ED-B08873B68896}" srcOrd="0" destOrd="0" presId="urn:microsoft.com/office/officeart/2008/layout/VerticalCurvedList"/>
    <dgm:cxn modelId="{9A9B9280-8DA2-47CB-9D8B-CBDFAEBC3CB2}" type="presParOf" srcId="{38B69105-C9E9-4CD9-90E4-11537BEB493B}" destId="{468129C3-C29F-4D97-BA8D-24C38434228A}" srcOrd="7" destOrd="0" presId="urn:microsoft.com/office/officeart/2008/layout/VerticalCurvedList"/>
    <dgm:cxn modelId="{439043E3-E047-4296-BED4-6D7DD38B0FBA}" type="presParOf" srcId="{38B69105-C9E9-4CD9-90E4-11537BEB493B}" destId="{F15BC69A-AAC2-4966-8207-4E07C4626C20}" srcOrd="8" destOrd="0" presId="urn:microsoft.com/office/officeart/2008/layout/VerticalCurvedList"/>
    <dgm:cxn modelId="{D2BF1DD1-BC12-4109-A70C-132F83947630}" type="presParOf" srcId="{F15BC69A-AAC2-4966-8207-4E07C4626C20}" destId="{7D750182-F068-4220-9150-93E974E5EC93}" srcOrd="0" destOrd="0" presId="urn:microsoft.com/office/officeart/2008/layout/VerticalCurvedList"/>
    <dgm:cxn modelId="{8F023F1C-6431-994A-AC06-94B0031D7D47}" type="presParOf" srcId="{38B69105-C9E9-4CD9-90E4-11537BEB493B}" destId="{11FB476C-8ACA-D443-8A56-92E1CF8A808B}" srcOrd="9" destOrd="0" presId="urn:microsoft.com/office/officeart/2008/layout/VerticalCurvedList"/>
    <dgm:cxn modelId="{7ABFE10B-9375-2547-9B26-CD19EEFAD5FC}" type="presParOf" srcId="{38B69105-C9E9-4CD9-90E4-11537BEB493B}" destId="{44172AC0-B3E6-744D-AF00-362D7480A9E0}" srcOrd="10" destOrd="0" presId="urn:microsoft.com/office/officeart/2008/layout/VerticalCurvedList"/>
    <dgm:cxn modelId="{E7BF8060-FAA3-A54A-9F5A-DC39C160FB3B}" type="presParOf" srcId="{44172AC0-B3E6-744D-AF00-362D7480A9E0}" destId="{0BB1407D-4640-344E-901E-0136F423BCB5}"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3DDD1-E326-4336-84D2-D929AAE0D00E}">
      <dsp:nvSpPr>
        <dsp:cNvPr id="0" name=""/>
        <dsp:cNvSpPr/>
      </dsp:nvSpPr>
      <dsp:spPr>
        <a:xfrm>
          <a:off x="0" y="269005"/>
          <a:ext cx="7889185" cy="1204874"/>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288" tIns="354076" rIns="612288"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i="0" kern="1200" dirty="0">
              <a:latin typeface="Times New Roman" panose="02020603050405020304" pitchFamily="18" charset="0"/>
              <a:cs typeface="Times New Roman" panose="02020603050405020304" pitchFamily="18" charset="0"/>
            </a:rPr>
            <a:t>Practice of training people to  follow rules</a:t>
          </a:r>
          <a:endParaRPr lang="en-IN" sz="2400" i="0" kern="1200" dirty="0">
            <a:latin typeface="Times New Roman" panose="02020603050405020304" pitchFamily="18" charset="0"/>
            <a:cs typeface="Times New Roman" panose="02020603050405020304" pitchFamily="18" charset="0"/>
          </a:endParaRPr>
        </a:p>
        <a:p>
          <a:pPr marL="228600" lvl="1" indent="-228600" algn="l" defTabSz="1066800" rtl="0">
            <a:lnSpc>
              <a:spcPct val="90000"/>
            </a:lnSpc>
            <a:spcBef>
              <a:spcPct val="0"/>
            </a:spcBef>
            <a:spcAft>
              <a:spcPct val="15000"/>
            </a:spcAft>
            <a:buChar char="•"/>
          </a:pPr>
          <a:r>
            <a:rPr lang="en-US" sz="2400" b="1" i="0" kern="1200" dirty="0">
              <a:latin typeface="Times New Roman" panose="02020603050405020304" pitchFamily="18" charset="0"/>
              <a:cs typeface="Times New Roman" panose="02020603050405020304" pitchFamily="18" charset="0"/>
            </a:rPr>
            <a:t>Behave well in a social set up. </a:t>
          </a:r>
          <a:endParaRPr lang="en-IN" sz="2400" i="0" kern="1200" dirty="0">
            <a:latin typeface="Times New Roman" panose="02020603050405020304" pitchFamily="18" charset="0"/>
            <a:cs typeface="Times New Roman" panose="02020603050405020304" pitchFamily="18" charset="0"/>
          </a:endParaRPr>
        </a:p>
      </dsp:txBody>
      <dsp:txXfrm>
        <a:off x="0" y="269005"/>
        <a:ext cx="7889185" cy="1204874"/>
      </dsp:txXfrm>
    </dsp:sp>
    <dsp:sp modelId="{DC63E54D-5C97-4E7A-AADD-0097AFF9046E}">
      <dsp:nvSpPr>
        <dsp:cNvPr id="0" name=""/>
        <dsp:cNvSpPr/>
      </dsp:nvSpPr>
      <dsp:spPr>
        <a:xfrm>
          <a:off x="89526" y="126418"/>
          <a:ext cx="5522429" cy="5018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735" tIns="0" rIns="208735" bIns="0" numCol="1" spcCol="1270" anchor="ctr" anchorCtr="0">
          <a:noAutofit/>
        </a:bodyPr>
        <a:lstStyle/>
        <a:p>
          <a:pPr marL="0" lvl="0" indent="0" algn="l" defTabSz="1066800" rtl="0">
            <a:lnSpc>
              <a:spcPct val="90000"/>
            </a:lnSpc>
            <a:spcBef>
              <a:spcPct val="0"/>
            </a:spcBef>
            <a:spcAft>
              <a:spcPct val="35000"/>
            </a:spcAft>
            <a:buNone/>
          </a:pPr>
          <a:r>
            <a:rPr lang="en-US" sz="2400" b="1" i="0" kern="1200" dirty="0">
              <a:latin typeface="Times New Roman" panose="02020603050405020304" pitchFamily="18" charset="0"/>
              <a:cs typeface="Times New Roman" panose="02020603050405020304" pitchFamily="18" charset="0"/>
            </a:rPr>
            <a:t>What is it?</a:t>
          </a:r>
          <a:endParaRPr lang="en-IN" sz="2400" i="0" kern="1200" dirty="0">
            <a:latin typeface="Times New Roman" panose="02020603050405020304" pitchFamily="18" charset="0"/>
            <a:cs typeface="Times New Roman" panose="02020603050405020304" pitchFamily="18" charset="0"/>
          </a:endParaRPr>
        </a:p>
      </dsp:txBody>
      <dsp:txXfrm>
        <a:off x="114024" y="150916"/>
        <a:ext cx="5473433" cy="452844"/>
      </dsp:txXfrm>
    </dsp:sp>
    <dsp:sp modelId="{FB4263A3-2732-467F-B900-089562451365}">
      <dsp:nvSpPr>
        <dsp:cNvPr id="0" name=""/>
        <dsp:cNvSpPr/>
      </dsp:nvSpPr>
      <dsp:spPr>
        <a:xfrm>
          <a:off x="0" y="1739292"/>
          <a:ext cx="7889185" cy="2570399"/>
        </a:xfrm>
        <a:prstGeom prst="rect">
          <a:avLst/>
        </a:prstGeom>
        <a:solidFill>
          <a:schemeClr val="lt1">
            <a:alpha val="90000"/>
            <a:hueOff val="0"/>
            <a:satOff val="0"/>
            <a:lumOff val="0"/>
            <a:alphaOff val="0"/>
          </a:schemeClr>
        </a:solidFill>
        <a:ln w="1905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288" tIns="354076" rIns="0"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i="0" kern="1200" dirty="0">
              <a:latin typeface="Times New Roman" panose="02020603050405020304" pitchFamily="18" charset="0"/>
              <a:cs typeface="Times New Roman" panose="02020603050405020304" pitchFamily="18" charset="0"/>
            </a:rPr>
            <a:t>Self discipline: setting limits </a:t>
          </a:r>
          <a:endParaRPr lang="en-IN" sz="2400" i="0" kern="1200" dirty="0">
            <a:latin typeface="Times New Roman" panose="02020603050405020304" pitchFamily="18" charset="0"/>
            <a:cs typeface="Times New Roman" panose="02020603050405020304" pitchFamily="18" charset="0"/>
          </a:endParaRPr>
        </a:p>
        <a:p>
          <a:pPr marL="228600" lvl="1" indent="-228600" algn="l" defTabSz="1066800" rtl="0">
            <a:lnSpc>
              <a:spcPct val="90000"/>
            </a:lnSpc>
            <a:spcBef>
              <a:spcPct val="0"/>
            </a:spcBef>
            <a:spcAft>
              <a:spcPct val="15000"/>
            </a:spcAft>
            <a:buChar char="•"/>
          </a:pPr>
          <a:r>
            <a:rPr lang="en-US" sz="2400" b="1" i="0" kern="1200" dirty="0">
              <a:latin typeface="Times New Roman" panose="02020603050405020304" pitchFamily="18" charset="0"/>
              <a:cs typeface="Times New Roman" panose="02020603050405020304" pitchFamily="18" charset="0"/>
            </a:rPr>
            <a:t>Interact appropriately with others </a:t>
          </a:r>
          <a:endParaRPr lang="en-IN" sz="2400" i="0" kern="1200" dirty="0">
            <a:latin typeface="Times New Roman" panose="02020603050405020304" pitchFamily="18" charset="0"/>
            <a:cs typeface="Times New Roman" panose="02020603050405020304" pitchFamily="18" charset="0"/>
          </a:endParaRPr>
        </a:p>
        <a:p>
          <a:pPr marL="228600" lvl="1" indent="-228600" algn="l" defTabSz="1066800" rtl="0">
            <a:lnSpc>
              <a:spcPct val="90000"/>
            </a:lnSpc>
            <a:spcBef>
              <a:spcPct val="0"/>
            </a:spcBef>
            <a:spcAft>
              <a:spcPct val="15000"/>
            </a:spcAft>
            <a:buChar char="•"/>
          </a:pPr>
          <a:r>
            <a:rPr lang="en-US" sz="2400" b="1" i="0" kern="1200" dirty="0">
              <a:latin typeface="Times New Roman" panose="02020603050405020304" pitchFamily="18" charset="0"/>
              <a:cs typeface="Times New Roman" panose="02020603050405020304" pitchFamily="18" charset="0"/>
            </a:rPr>
            <a:t>Solving problems in a way that is useful to self &amp; others</a:t>
          </a:r>
          <a:endParaRPr lang="en-IN" sz="2400" i="0" kern="1200" dirty="0">
            <a:latin typeface="Times New Roman" panose="02020603050405020304" pitchFamily="18" charset="0"/>
            <a:cs typeface="Times New Roman" panose="02020603050405020304" pitchFamily="18" charset="0"/>
          </a:endParaRPr>
        </a:p>
        <a:p>
          <a:pPr marL="228600" lvl="1" indent="-228600" algn="l" defTabSz="1066800" rtl="0">
            <a:lnSpc>
              <a:spcPct val="90000"/>
            </a:lnSpc>
            <a:spcBef>
              <a:spcPct val="0"/>
            </a:spcBef>
            <a:spcAft>
              <a:spcPct val="15000"/>
            </a:spcAft>
            <a:buChar char="•"/>
          </a:pPr>
          <a:r>
            <a:rPr lang="en-IN" sz="2400" b="1" i="0" kern="1200" dirty="0">
              <a:latin typeface="Times New Roman" panose="02020603050405020304" pitchFamily="18" charset="0"/>
              <a:cs typeface="Times New Roman" panose="02020603050405020304" pitchFamily="18" charset="0"/>
            </a:rPr>
            <a:t>Working  as a team </a:t>
          </a:r>
        </a:p>
        <a:p>
          <a:pPr marL="228600" lvl="1" indent="-228600" algn="l" defTabSz="1066800" rtl="0">
            <a:lnSpc>
              <a:spcPct val="90000"/>
            </a:lnSpc>
            <a:spcBef>
              <a:spcPct val="0"/>
            </a:spcBef>
            <a:spcAft>
              <a:spcPct val="15000"/>
            </a:spcAft>
            <a:buChar char="•"/>
          </a:pPr>
          <a:r>
            <a:rPr lang="en-IN" sz="2400" b="1" i="0" kern="1200" dirty="0">
              <a:latin typeface="Times New Roman" panose="02020603050405020304" pitchFamily="18" charset="0"/>
              <a:cs typeface="Times New Roman" panose="02020603050405020304" pitchFamily="18" charset="0"/>
            </a:rPr>
            <a:t>Reaching the goals systematically</a:t>
          </a:r>
        </a:p>
      </dsp:txBody>
      <dsp:txXfrm>
        <a:off x="0" y="1739292"/>
        <a:ext cx="7889185" cy="2570399"/>
      </dsp:txXfrm>
    </dsp:sp>
    <dsp:sp modelId="{0A0545F3-0537-47E2-AA49-41E7502B7C7B}">
      <dsp:nvSpPr>
        <dsp:cNvPr id="0" name=""/>
        <dsp:cNvSpPr/>
      </dsp:nvSpPr>
      <dsp:spPr>
        <a:xfrm>
          <a:off x="0" y="1577564"/>
          <a:ext cx="5522429" cy="501840"/>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735" tIns="0" rIns="208735" bIns="0" numCol="1" spcCol="1270" anchor="ctr" anchorCtr="0">
          <a:noAutofit/>
        </a:bodyPr>
        <a:lstStyle/>
        <a:p>
          <a:pPr marL="0" lvl="0" indent="0" algn="l" defTabSz="1066800" rtl="0">
            <a:lnSpc>
              <a:spcPct val="90000"/>
            </a:lnSpc>
            <a:spcBef>
              <a:spcPct val="0"/>
            </a:spcBef>
            <a:spcAft>
              <a:spcPct val="35000"/>
            </a:spcAft>
            <a:buNone/>
          </a:pPr>
          <a:r>
            <a:rPr lang="en-US" sz="2400" b="1" i="0" kern="1200" dirty="0">
              <a:latin typeface="Times New Roman" panose="02020603050405020304" pitchFamily="18" charset="0"/>
              <a:cs typeface="Times New Roman" panose="02020603050405020304" pitchFamily="18" charset="0"/>
            </a:rPr>
            <a:t>What does it teach?</a:t>
          </a:r>
          <a:endParaRPr lang="en-IN" sz="2400" i="0" kern="1200" dirty="0">
            <a:latin typeface="Times New Roman" panose="02020603050405020304" pitchFamily="18" charset="0"/>
            <a:cs typeface="Times New Roman" panose="02020603050405020304" pitchFamily="18" charset="0"/>
          </a:endParaRPr>
        </a:p>
      </dsp:txBody>
      <dsp:txXfrm>
        <a:off x="24498" y="1602062"/>
        <a:ext cx="5473433"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51C22-51F9-4E6F-9D40-CAE118EA15AE}">
      <dsp:nvSpPr>
        <dsp:cNvPr id="0" name=""/>
        <dsp:cNvSpPr/>
      </dsp:nvSpPr>
      <dsp:spPr>
        <a:xfrm>
          <a:off x="1545565" y="597"/>
          <a:ext cx="4040683" cy="1222156"/>
        </a:xfrm>
        <a:prstGeom prst="round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u="none" kern="1200" dirty="0">
              <a:solidFill>
                <a:schemeClr val="tx1"/>
              </a:solidFill>
            </a:rPr>
            <a:t>Good news : </a:t>
          </a:r>
        </a:p>
        <a:p>
          <a:pPr marL="0" lvl="0" indent="0" algn="ctr" defTabSz="1244600" rtl="0">
            <a:lnSpc>
              <a:spcPct val="90000"/>
            </a:lnSpc>
            <a:spcBef>
              <a:spcPct val="0"/>
            </a:spcBef>
            <a:spcAft>
              <a:spcPct val="35000"/>
            </a:spcAft>
            <a:buNone/>
          </a:pPr>
          <a:r>
            <a:rPr lang="en-US" sz="2000" b="1" kern="1200" dirty="0"/>
            <a:t>We can take kids off this developmental pathway !</a:t>
          </a:r>
          <a:endParaRPr lang="en-IN" sz="2800" u="none" kern="1200" dirty="0">
            <a:solidFill>
              <a:schemeClr val="tx1"/>
            </a:solidFill>
          </a:endParaRPr>
        </a:p>
      </dsp:txBody>
      <dsp:txXfrm>
        <a:off x="1605226" y="60258"/>
        <a:ext cx="3921361" cy="11028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D4D56-2B97-4EBC-95B8-8189A1401BBA}">
      <dsp:nvSpPr>
        <dsp:cNvPr id="0" name=""/>
        <dsp:cNvSpPr/>
      </dsp:nvSpPr>
      <dsp:spPr>
        <a:xfrm>
          <a:off x="5268116" y="1009248"/>
          <a:ext cx="4478247" cy="882455"/>
        </a:xfrm>
        <a:custGeom>
          <a:avLst/>
          <a:gdLst/>
          <a:ahLst/>
          <a:cxnLst/>
          <a:rect l="0" t="0" r="0" b="0"/>
          <a:pathLst>
            <a:path>
              <a:moveTo>
                <a:pt x="0" y="0"/>
              </a:moveTo>
              <a:lnTo>
                <a:pt x="0" y="738461"/>
              </a:lnTo>
              <a:lnTo>
                <a:pt x="4478247" y="738461"/>
              </a:lnTo>
              <a:lnTo>
                <a:pt x="4478247" y="882455"/>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9F6C53-9735-4752-BAC0-3B07C0ADE119}">
      <dsp:nvSpPr>
        <dsp:cNvPr id="0" name=""/>
        <dsp:cNvSpPr/>
      </dsp:nvSpPr>
      <dsp:spPr>
        <a:xfrm>
          <a:off x="5268116" y="1009248"/>
          <a:ext cx="2598552" cy="882455"/>
        </a:xfrm>
        <a:custGeom>
          <a:avLst/>
          <a:gdLst/>
          <a:ahLst/>
          <a:cxnLst/>
          <a:rect l="0" t="0" r="0" b="0"/>
          <a:pathLst>
            <a:path>
              <a:moveTo>
                <a:pt x="0" y="0"/>
              </a:moveTo>
              <a:lnTo>
                <a:pt x="0" y="738461"/>
              </a:lnTo>
              <a:lnTo>
                <a:pt x="2598552" y="738461"/>
              </a:lnTo>
              <a:lnTo>
                <a:pt x="2598552" y="882455"/>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2A4F1C-2F23-4C8B-AC22-8EA34AA2C6F9}">
      <dsp:nvSpPr>
        <dsp:cNvPr id="0" name=""/>
        <dsp:cNvSpPr/>
      </dsp:nvSpPr>
      <dsp:spPr>
        <a:xfrm>
          <a:off x="5268116" y="1009248"/>
          <a:ext cx="706118" cy="882455"/>
        </a:xfrm>
        <a:custGeom>
          <a:avLst/>
          <a:gdLst/>
          <a:ahLst/>
          <a:cxnLst/>
          <a:rect l="0" t="0" r="0" b="0"/>
          <a:pathLst>
            <a:path>
              <a:moveTo>
                <a:pt x="0" y="0"/>
              </a:moveTo>
              <a:lnTo>
                <a:pt x="0" y="738461"/>
              </a:lnTo>
              <a:lnTo>
                <a:pt x="706118" y="738461"/>
              </a:lnTo>
              <a:lnTo>
                <a:pt x="706118" y="882455"/>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929C44-97FA-4ED4-BB69-3117249DECF9}">
      <dsp:nvSpPr>
        <dsp:cNvPr id="0" name=""/>
        <dsp:cNvSpPr/>
      </dsp:nvSpPr>
      <dsp:spPr>
        <a:xfrm>
          <a:off x="4187600" y="1009248"/>
          <a:ext cx="1080515" cy="882455"/>
        </a:xfrm>
        <a:custGeom>
          <a:avLst/>
          <a:gdLst/>
          <a:ahLst/>
          <a:cxnLst/>
          <a:rect l="0" t="0" r="0" b="0"/>
          <a:pathLst>
            <a:path>
              <a:moveTo>
                <a:pt x="1080515" y="0"/>
              </a:moveTo>
              <a:lnTo>
                <a:pt x="1080515" y="738461"/>
              </a:lnTo>
              <a:lnTo>
                <a:pt x="0" y="738461"/>
              </a:lnTo>
              <a:lnTo>
                <a:pt x="0" y="882455"/>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08F975-565D-40EB-A99E-B475BBD13572}">
      <dsp:nvSpPr>
        <dsp:cNvPr id="0" name=""/>
        <dsp:cNvSpPr/>
      </dsp:nvSpPr>
      <dsp:spPr>
        <a:xfrm>
          <a:off x="2480698" y="1009248"/>
          <a:ext cx="2787417" cy="882455"/>
        </a:xfrm>
        <a:custGeom>
          <a:avLst/>
          <a:gdLst/>
          <a:ahLst/>
          <a:cxnLst/>
          <a:rect l="0" t="0" r="0" b="0"/>
          <a:pathLst>
            <a:path>
              <a:moveTo>
                <a:pt x="2787417" y="0"/>
              </a:moveTo>
              <a:lnTo>
                <a:pt x="2787417" y="738461"/>
              </a:lnTo>
              <a:lnTo>
                <a:pt x="0" y="738461"/>
              </a:lnTo>
              <a:lnTo>
                <a:pt x="0" y="882455"/>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6C6902-F4E6-4F8B-9242-97E985FA93E3}">
      <dsp:nvSpPr>
        <dsp:cNvPr id="0" name=""/>
        <dsp:cNvSpPr/>
      </dsp:nvSpPr>
      <dsp:spPr>
        <a:xfrm>
          <a:off x="737749" y="1009248"/>
          <a:ext cx="4530366" cy="882455"/>
        </a:xfrm>
        <a:custGeom>
          <a:avLst/>
          <a:gdLst/>
          <a:ahLst/>
          <a:cxnLst/>
          <a:rect l="0" t="0" r="0" b="0"/>
          <a:pathLst>
            <a:path>
              <a:moveTo>
                <a:pt x="4530366" y="0"/>
              </a:moveTo>
              <a:lnTo>
                <a:pt x="4530366" y="738461"/>
              </a:lnTo>
              <a:lnTo>
                <a:pt x="0" y="738461"/>
              </a:lnTo>
              <a:lnTo>
                <a:pt x="0" y="882455"/>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73D405-AD6D-4544-A5E6-A0DBB91CFB3D}">
      <dsp:nvSpPr>
        <dsp:cNvPr id="0" name=""/>
        <dsp:cNvSpPr/>
      </dsp:nvSpPr>
      <dsp:spPr>
        <a:xfrm>
          <a:off x="2248319" y="478213"/>
          <a:ext cx="6039592" cy="531035"/>
        </a:xfrm>
        <a:prstGeom prst="rect">
          <a:avLst/>
        </a:prstGeom>
        <a:solidFill>
          <a:srgbClr val="0F9ED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Positive Discipline ( PD) Model</a:t>
          </a:r>
          <a:endParaRPr lang="en-US" sz="2800" kern="1200" dirty="0">
            <a:latin typeface="Times New Roman" panose="02020603050405020304" pitchFamily="18" charset="0"/>
            <a:cs typeface="Times New Roman" panose="02020603050405020304" pitchFamily="18" charset="0"/>
          </a:endParaRPr>
        </a:p>
      </dsp:txBody>
      <dsp:txXfrm>
        <a:off x="2248319" y="478213"/>
        <a:ext cx="6039592" cy="531035"/>
      </dsp:txXfrm>
    </dsp:sp>
    <dsp:sp modelId="{E06D0BBB-1677-4ACC-8073-D254D6661935}">
      <dsp:nvSpPr>
        <dsp:cNvPr id="0" name=""/>
        <dsp:cNvSpPr/>
      </dsp:nvSpPr>
      <dsp:spPr>
        <a:xfrm>
          <a:off x="2832" y="1891704"/>
          <a:ext cx="1469833" cy="172741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Focuses on positive points of a behavior</a:t>
          </a:r>
          <a:endParaRPr lang="en-US" sz="2000" kern="1200" dirty="0">
            <a:latin typeface="Times New Roman" panose="02020603050405020304" pitchFamily="18" charset="0"/>
            <a:cs typeface="Times New Roman" panose="02020603050405020304" pitchFamily="18" charset="0"/>
          </a:endParaRPr>
        </a:p>
      </dsp:txBody>
      <dsp:txXfrm>
        <a:off x="2832" y="1891704"/>
        <a:ext cx="1469833" cy="1727411"/>
      </dsp:txXfrm>
    </dsp:sp>
    <dsp:sp modelId="{3EE44409-7B6C-403A-A7F3-A5D851EFCE66}">
      <dsp:nvSpPr>
        <dsp:cNvPr id="0" name=""/>
        <dsp:cNvSpPr/>
      </dsp:nvSpPr>
      <dsp:spPr>
        <a:xfrm>
          <a:off x="1760653" y="1891704"/>
          <a:ext cx="1440088" cy="170854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There are no good or bad children</a:t>
          </a:r>
          <a:endParaRPr lang="en-US" sz="2000" kern="1200" dirty="0">
            <a:latin typeface="Times New Roman" panose="02020603050405020304" pitchFamily="18" charset="0"/>
            <a:cs typeface="Times New Roman" panose="02020603050405020304" pitchFamily="18" charset="0"/>
          </a:endParaRPr>
        </a:p>
      </dsp:txBody>
      <dsp:txXfrm>
        <a:off x="1760653" y="1891704"/>
        <a:ext cx="1440088" cy="1708541"/>
      </dsp:txXfrm>
    </dsp:sp>
    <dsp:sp modelId="{8E0847D1-1A45-42A3-9C14-84857B51A710}">
      <dsp:nvSpPr>
        <dsp:cNvPr id="0" name=""/>
        <dsp:cNvSpPr/>
      </dsp:nvSpPr>
      <dsp:spPr>
        <a:xfrm>
          <a:off x="3488730" y="1891704"/>
          <a:ext cx="1397740" cy="172741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There are only good or bad behaviors</a:t>
          </a:r>
          <a:endParaRPr lang="en-US" sz="2000" kern="1200" dirty="0">
            <a:latin typeface="Times New Roman" panose="02020603050405020304" pitchFamily="18" charset="0"/>
            <a:cs typeface="Times New Roman" panose="02020603050405020304" pitchFamily="18" charset="0"/>
          </a:endParaRPr>
        </a:p>
      </dsp:txBody>
      <dsp:txXfrm>
        <a:off x="3488730" y="1891704"/>
        <a:ext cx="1397740" cy="1727411"/>
      </dsp:txXfrm>
    </dsp:sp>
    <dsp:sp modelId="{BDF55F7B-9A61-460E-9492-0548A8FA17D2}">
      <dsp:nvSpPr>
        <dsp:cNvPr id="0" name=""/>
        <dsp:cNvSpPr/>
      </dsp:nvSpPr>
      <dsp:spPr>
        <a:xfrm>
          <a:off x="5174458" y="1891704"/>
          <a:ext cx="1599551" cy="172741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Good behavior  taught by praising good efforts</a:t>
          </a:r>
          <a:endParaRPr lang="en-US" sz="2000" kern="1200" dirty="0">
            <a:latin typeface="Times New Roman" panose="02020603050405020304" pitchFamily="18" charset="0"/>
            <a:cs typeface="Times New Roman" panose="02020603050405020304" pitchFamily="18" charset="0"/>
          </a:endParaRPr>
        </a:p>
      </dsp:txBody>
      <dsp:txXfrm>
        <a:off x="5174458" y="1891704"/>
        <a:ext cx="1599551" cy="1727411"/>
      </dsp:txXfrm>
    </dsp:sp>
    <dsp:sp modelId="{25CD9275-6D67-4D67-B98C-4C446ACF28B9}">
      <dsp:nvSpPr>
        <dsp:cNvPr id="0" name=""/>
        <dsp:cNvSpPr/>
      </dsp:nvSpPr>
      <dsp:spPr>
        <a:xfrm>
          <a:off x="7061997" y="1891704"/>
          <a:ext cx="1609343" cy="173057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Negative behavior weaned without physical/ verbal hurt</a:t>
          </a:r>
          <a:endParaRPr lang="en-US" sz="2000" kern="1200" dirty="0">
            <a:latin typeface="Times New Roman" panose="02020603050405020304" pitchFamily="18" charset="0"/>
            <a:cs typeface="Times New Roman" panose="02020603050405020304" pitchFamily="18" charset="0"/>
          </a:endParaRPr>
        </a:p>
      </dsp:txBody>
      <dsp:txXfrm>
        <a:off x="7061997" y="1891704"/>
        <a:ext cx="1609343" cy="1730572"/>
      </dsp:txXfrm>
    </dsp:sp>
    <dsp:sp modelId="{C37DCFA3-0EA0-4C7A-AA18-30018D89F842}">
      <dsp:nvSpPr>
        <dsp:cNvPr id="0" name=""/>
        <dsp:cNvSpPr/>
      </dsp:nvSpPr>
      <dsp:spPr>
        <a:xfrm>
          <a:off x="8959327" y="1891704"/>
          <a:ext cx="1574071" cy="166088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Teacher remains calm, kind but firm in disciplining</a:t>
          </a:r>
          <a:endParaRPr lang="en-US" sz="2000" kern="1200" dirty="0">
            <a:latin typeface="Times New Roman" panose="02020603050405020304" pitchFamily="18" charset="0"/>
            <a:cs typeface="Times New Roman" panose="02020603050405020304" pitchFamily="18" charset="0"/>
          </a:endParaRPr>
        </a:p>
      </dsp:txBody>
      <dsp:txXfrm>
        <a:off x="8959327" y="1891704"/>
        <a:ext cx="1574071" cy="16608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74AA9-C24C-4EC5-BA73-92EC2D8C23AB}">
      <dsp:nvSpPr>
        <dsp:cNvPr id="0" name=""/>
        <dsp:cNvSpPr/>
      </dsp:nvSpPr>
      <dsp:spPr>
        <a:xfrm>
          <a:off x="-5689012" y="-870827"/>
          <a:ext cx="6773212" cy="6773212"/>
        </a:xfrm>
        <a:prstGeom prst="blockArc">
          <a:avLst>
            <a:gd name="adj1" fmla="val 18900000"/>
            <a:gd name="adj2" fmla="val 2700000"/>
            <a:gd name="adj3" fmla="val 319"/>
          </a:avLst>
        </a:pr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04CAA-59F8-493A-909A-8139A60219F8}">
      <dsp:nvSpPr>
        <dsp:cNvPr id="0" name=""/>
        <dsp:cNvSpPr/>
      </dsp:nvSpPr>
      <dsp:spPr>
        <a:xfrm>
          <a:off x="404007" y="264961"/>
          <a:ext cx="7582846" cy="52972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046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     Set Limits &amp; Democratize Rules with children </a:t>
          </a:r>
        </a:p>
      </dsp:txBody>
      <dsp:txXfrm>
        <a:off x="404007" y="264961"/>
        <a:ext cx="7582846" cy="529722"/>
      </dsp:txXfrm>
    </dsp:sp>
    <dsp:sp modelId="{6D889419-2A04-4AAE-ADDC-2A2585552975}">
      <dsp:nvSpPr>
        <dsp:cNvPr id="0" name=""/>
        <dsp:cNvSpPr/>
      </dsp:nvSpPr>
      <dsp:spPr>
        <a:xfrm>
          <a:off x="72931" y="198746"/>
          <a:ext cx="662152" cy="6621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1ECB8C4-5F9F-4F9B-A28F-4742AC97C0EB}">
      <dsp:nvSpPr>
        <dsp:cNvPr id="0" name=""/>
        <dsp:cNvSpPr/>
      </dsp:nvSpPr>
      <dsp:spPr>
        <a:xfrm>
          <a:off x="839740" y="1059444"/>
          <a:ext cx="7147113" cy="529722"/>
        </a:xfrm>
        <a:prstGeom prst="rect">
          <a:avLst/>
        </a:prstGeom>
        <a:gradFill rotWithShape="0">
          <a:gsLst>
            <a:gs pos="0">
              <a:schemeClr val="accent4">
                <a:hueOff val="1319987"/>
                <a:satOff val="-5840"/>
                <a:lumOff val="-981"/>
                <a:alphaOff val="0"/>
                <a:lumMod val="110000"/>
                <a:satMod val="105000"/>
                <a:tint val="67000"/>
              </a:schemeClr>
            </a:gs>
            <a:gs pos="50000">
              <a:schemeClr val="accent4">
                <a:hueOff val="1319987"/>
                <a:satOff val="-5840"/>
                <a:lumOff val="-981"/>
                <a:alphaOff val="0"/>
                <a:lumMod val="105000"/>
                <a:satMod val="103000"/>
                <a:tint val="73000"/>
              </a:schemeClr>
            </a:gs>
            <a:gs pos="100000">
              <a:schemeClr val="accent4">
                <a:hueOff val="1319987"/>
                <a:satOff val="-5840"/>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046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Get in advance contract of behavior</a:t>
          </a:r>
        </a:p>
      </dsp:txBody>
      <dsp:txXfrm>
        <a:off x="839740" y="1059444"/>
        <a:ext cx="7147113" cy="529722"/>
      </dsp:txXfrm>
    </dsp:sp>
    <dsp:sp modelId="{BBEBD6C2-203D-4A91-8D5F-1678228BBF58}">
      <dsp:nvSpPr>
        <dsp:cNvPr id="0" name=""/>
        <dsp:cNvSpPr/>
      </dsp:nvSpPr>
      <dsp:spPr>
        <a:xfrm>
          <a:off x="508664" y="993229"/>
          <a:ext cx="662152" cy="6621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1319987"/>
              <a:satOff val="-5840"/>
              <a:lumOff val="-981"/>
              <a:alphaOff val="0"/>
            </a:schemeClr>
          </a:solidFill>
          <a:prstDash val="solid"/>
          <a:miter lim="800000"/>
        </a:ln>
        <a:effectLst/>
      </dsp:spPr>
      <dsp:style>
        <a:lnRef idx="1">
          <a:scrgbClr r="0" g="0" b="0"/>
        </a:lnRef>
        <a:fillRef idx="2">
          <a:scrgbClr r="0" g="0" b="0"/>
        </a:fillRef>
        <a:effectRef idx="0">
          <a:scrgbClr r="0" g="0" b="0"/>
        </a:effectRef>
        <a:fontRef idx="minor"/>
      </dsp:style>
    </dsp:sp>
    <dsp:sp modelId="{7D36E71C-7CF2-4712-8DE9-ADDC3543BF34}">
      <dsp:nvSpPr>
        <dsp:cNvPr id="0" name=""/>
        <dsp:cNvSpPr/>
      </dsp:nvSpPr>
      <dsp:spPr>
        <a:xfrm>
          <a:off x="1038990" y="1853927"/>
          <a:ext cx="6947863" cy="529722"/>
        </a:xfrm>
        <a:prstGeom prst="rect">
          <a:avLst/>
        </a:prstGeom>
        <a:gradFill rotWithShape="0">
          <a:gsLst>
            <a:gs pos="0">
              <a:schemeClr val="accent4">
                <a:hueOff val="2639975"/>
                <a:satOff val="-11681"/>
                <a:lumOff val="-1961"/>
                <a:alphaOff val="0"/>
                <a:lumMod val="110000"/>
                <a:satMod val="105000"/>
                <a:tint val="67000"/>
              </a:schemeClr>
            </a:gs>
            <a:gs pos="50000">
              <a:schemeClr val="accent4">
                <a:hueOff val="2639975"/>
                <a:satOff val="-11681"/>
                <a:lumOff val="-1961"/>
                <a:alphaOff val="0"/>
                <a:lumMod val="105000"/>
                <a:satMod val="103000"/>
                <a:tint val="73000"/>
              </a:schemeClr>
            </a:gs>
            <a:gs pos="100000">
              <a:schemeClr val="accent4">
                <a:hueOff val="2639975"/>
                <a:satOff val="-11681"/>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046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Clarify consequences &amp; follow through firmly</a:t>
          </a:r>
        </a:p>
      </dsp:txBody>
      <dsp:txXfrm>
        <a:off x="1038990" y="1853927"/>
        <a:ext cx="6947863" cy="529722"/>
      </dsp:txXfrm>
    </dsp:sp>
    <dsp:sp modelId="{3E608857-6093-47D5-A6EB-BC0BADE02320}">
      <dsp:nvSpPr>
        <dsp:cNvPr id="0" name=""/>
        <dsp:cNvSpPr/>
      </dsp:nvSpPr>
      <dsp:spPr>
        <a:xfrm>
          <a:off x="707913" y="1787712"/>
          <a:ext cx="662152" cy="6621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2639975"/>
              <a:satOff val="-11681"/>
              <a:lumOff val="-1961"/>
              <a:alphaOff val="0"/>
            </a:schemeClr>
          </a:solidFill>
          <a:prstDash val="solid"/>
          <a:miter lim="800000"/>
        </a:ln>
        <a:effectLst/>
      </dsp:spPr>
      <dsp:style>
        <a:lnRef idx="1">
          <a:scrgbClr r="0" g="0" b="0"/>
        </a:lnRef>
        <a:fillRef idx="2">
          <a:scrgbClr r="0" g="0" b="0"/>
        </a:fillRef>
        <a:effectRef idx="0">
          <a:scrgbClr r="0" g="0" b="0"/>
        </a:effectRef>
        <a:fontRef idx="minor"/>
      </dsp:style>
    </dsp:sp>
    <dsp:sp modelId="{FE5B5436-5001-4582-AAF8-A4B6AD349C7A}">
      <dsp:nvSpPr>
        <dsp:cNvPr id="0" name=""/>
        <dsp:cNvSpPr/>
      </dsp:nvSpPr>
      <dsp:spPr>
        <a:xfrm>
          <a:off x="1038990" y="2647907"/>
          <a:ext cx="6947863" cy="529722"/>
        </a:xfrm>
        <a:prstGeom prst="rect">
          <a:avLst/>
        </a:prstGeom>
        <a:gradFill rotWithShape="0">
          <a:gsLst>
            <a:gs pos="0">
              <a:schemeClr val="accent4">
                <a:hueOff val="3959962"/>
                <a:satOff val="-17521"/>
                <a:lumOff val="-2942"/>
                <a:alphaOff val="0"/>
                <a:lumMod val="110000"/>
                <a:satMod val="105000"/>
                <a:tint val="67000"/>
              </a:schemeClr>
            </a:gs>
            <a:gs pos="50000">
              <a:schemeClr val="accent4">
                <a:hueOff val="3959962"/>
                <a:satOff val="-17521"/>
                <a:lumOff val="-2942"/>
                <a:alphaOff val="0"/>
                <a:lumMod val="105000"/>
                <a:satMod val="103000"/>
                <a:tint val="73000"/>
              </a:schemeClr>
            </a:gs>
            <a:gs pos="100000">
              <a:schemeClr val="accent4">
                <a:hueOff val="3959962"/>
                <a:satOff val="-17521"/>
                <a:lumOff val="-29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046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Give choices for correcting misbehavior</a:t>
          </a:r>
        </a:p>
      </dsp:txBody>
      <dsp:txXfrm>
        <a:off x="1038990" y="2647907"/>
        <a:ext cx="6947863" cy="529722"/>
      </dsp:txXfrm>
    </dsp:sp>
    <dsp:sp modelId="{28BA6171-FCF5-4ACF-8FD9-073066C815F6}">
      <dsp:nvSpPr>
        <dsp:cNvPr id="0" name=""/>
        <dsp:cNvSpPr/>
      </dsp:nvSpPr>
      <dsp:spPr>
        <a:xfrm>
          <a:off x="707913" y="2581691"/>
          <a:ext cx="662152" cy="6621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3959962"/>
              <a:satOff val="-17521"/>
              <a:lumOff val="-2942"/>
              <a:alphaOff val="0"/>
            </a:schemeClr>
          </a:solidFill>
          <a:prstDash val="solid"/>
          <a:miter lim="800000"/>
        </a:ln>
        <a:effectLst/>
      </dsp:spPr>
      <dsp:style>
        <a:lnRef idx="1">
          <a:scrgbClr r="0" g="0" b="0"/>
        </a:lnRef>
        <a:fillRef idx="2">
          <a:scrgbClr r="0" g="0" b="0"/>
        </a:fillRef>
        <a:effectRef idx="0">
          <a:scrgbClr r="0" g="0" b="0"/>
        </a:effectRef>
        <a:fontRef idx="minor"/>
      </dsp:style>
    </dsp:sp>
    <dsp:sp modelId="{4C8D4FE8-69FE-4364-A067-A65282CF7F69}">
      <dsp:nvSpPr>
        <dsp:cNvPr id="0" name=""/>
        <dsp:cNvSpPr/>
      </dsp:nvSpPr>
      <dsp:spPr>
        <a:xfrm>
          <a:off x="839740" y="3442390"/>
          <a:ext cx="7147113" cy="529722"/>
        </a:xfrm>
        <a:prstGeom prst="rect">
          <a:avLst/>
        </a:prstGeom>
        <a:gradFill rotWithShape="0">
          <a:gsLst>
            <a:gs pos="0">
              <a:schemeClr val="accent4">
                <a:hueOff val="5279950"/>
                <a:satOff val="-23362"/>
                <a:lumOff val="-3922"/>
                <a:alphaOff val="0"/>
                <a:lumMod val="110000"/>
                <a:satMod val="105000"/>
                <a:tint val="67000"/>
              </a:schemeClr>
            </a:gs>
            <a:gs pos="50000">
              <a:schemeClr val="accent4">
                <a:hueOff val="5279950"/>
                <a:satOff val="-23362"/>
                <a:lumOff val="-3922"/>
                <a:alphaOff val="0"/>
                <a:lumMod val="105000"/>
                <a:satMod val="103000"/>
                <a:tint val="73000"/>
              </a:schemeClr>
            </a:gs>
            <a:gs pos="100000">
              <a:schemeClr val="accent4">
                <a:hueOff val="5279950"/>
                <a:satOff val="-23362"/>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046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Within boundaries give independence &amp; let go </a:t>
          </a:r>
        </a:p>
      </dsp:txBody>
      <dsp:txXfrm>
        <a:off x="839740" y="3442390"/>
        <a:ext cx="7147113" cy="529722"/>
      </dsp:txXfrm>
    </dsp:sp>
    <dsp:sp modelId="{6CC11C5E-8008-4CE9-99DF-EC14B934F405}">
      <dsp:nvSpPr>
        <dsp:cNvPr id="0" name=""/>
        <dsp:cNvSpPr/>
      </dsp:nvSpPr>
      <dsp:spPr>
        <a:xfrm>
          <a:off x="508664" y="3376174"/>
          <a:ext cx="662152" cy="6621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5279950"/>
              <a:satOff val="-23362"/>
              <a:lumOff val="-3922"/>
              <a:alphaOff val="0"/>
            </a:schemeClr>
          </a:solidFill>
          <a:prstDash val="solid"/>
          <a:miter lim="800000"/>
        </a:ln>
        <a:effectLst/>
      </dsp:spPr>
      <dsp:style>
        <a:lnRef idx="1">
          <a:scrgbClr r="0" g="0" b="0"/>
        </a:lnRef>
        <a:fillRef idx="2">
          <a:scrgbClr r="0" g="0" b="0"/>
        </a:fillRef>
        <a:effectRef idx="0">
          <a:scrgbClr r="0" g="0" b="0"/>
        </a:effectRef>
        <a:fontRef idx="minor"/>
      </dsp:style>
    </dsp:sp>
    <dsp:sp modelId="{110D3448-99D7-4266-A372-17AA1587FDA2}">
      <dsp:nvSpPr>
        <dsp:cNvPr id="0" name=""/>
        <dsp:cNvSpPr/>
      </dsp:nvSpPr>
      <dsp:spPr>
        <a:xfrm>
          <a:off x="404007" y="4236872"/>
          <a:ext cx="7582846" cy="529722"/>
        </a:xfrm>
        <a:prstGeom prst="rect">
          <a:avLst/>
        </a:prstGeom>
        <a:gradFill rotWithShape="0">
          <a:gsLst>
            <a:gs pos="0">
              <a:schemeClr val="accent4">
                <a:hueOff val="6599937"/>
                <a:satOff val="-29202"/>
                <a:lumOff val="-4903"/>
                <a:alphaOff val="0"/>
                <a:lumMod val="110000"/>
                <a:satMod val="105000"/>
                <a:tint val="67000"/>
              </a:schemeClr>
            </a:gs>
            <a:gs pos="50000">
              <a:schemeClr val="accent4">
                <a:hueOff val="6599937"/>
                <a:satOff val="-29202"/>
                <a:lumOff val="-4903"/>
                <a:alphaOff val="0"/>
                <a:lumMod val="105000"/>
                <a:satMod val="103000"/>
                <a:tint val="73000"/>
              </a:schemeClr>
            </a:gs>
            <a:gs pos="100000">
              <a:schemeClr val="accent4">
                <a:hueOff val="6599937"/>
                <a:satOff val="-29202"/>
                <a:lumOff val="-49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046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Always ‘Listen’ to underlying schema of misbehavior   </a:t>
          </a:r>
        </a:p>
      </dsp:txBody>
      <dsp:txXfrm>
        <a:off x="404007" y="4236872"/>
        <a:ext cx="7582846" cy="529722"/>
      </dsp:txXfrm>
    </dsp:sp>
    <dsp:sp modelId="{26CAE66C-F1F2-4C90-BC2F-E9C776697BCA}">
      <dsp:nvSpPr>
        <dsp:cNvPr id="0" name=""/>
        <dsp:cNvSpPr/>
      </dsp:nvSpPr>
      <dsp:spPr>
        <a:xfrm>
          <a:off x="72931" y="4170657"/>
          <a:ext cx="662152" cy="6621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6599937"/>
              <a:satOff val="-29202"/>
              <a:lumOff val="-4903"/>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6CAC4-BBF9-4E43-8804-6A445B67DE0A}">
      <dsp:nvSpPr>
        <dsp:cNvPr id="0" name=""/>
        <dsp:cNvSpPr/>
      </dsp:nvSpPr>
      <dsp:spPr>
        <a:xfrm>
          <a:off x="2084530" y="170593"/>
          <a:ext cx="5002415" cy="5002415"/>
        </a:xfrm>
        <a:prstGeom prst="circularArrow">
          <a:avLst>
            <a:gd name="adj1" fmla="val 5544"/>
            <a:gd name="adj2" fmla="val 330680"/>
            <a:gd name="adj3" fmla="val 13445317"/>
            <a:gd name="adj4" fmla="val 17590627"/>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D70E794-36C9-41B9-A6B8-7EE45FC84786}">
      <dsp:nvSpPr>
        <dsp:cNvPr id="0" name=""/>
        <dsp:cNvSpPr/>
      </dsp:nvSpPr>
      <dsp:spPr>
        <a:xfrm>
          <a:off x="3055060" y="-176472"/>
          <a:ext cx="2667564" cy="199666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Step 1:</a:t>
          </a:r>
        </a:p>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Involve children in  framing clear &amp; fair rules</a:t>
          </a:r>
        </a:p>
      </dsp:txBody>
      <dsp:txXfrm>
        <a:off x="3152529" y="-79003"/>
        <a:ext cx="2472626" cy="1801725"/>
      </dsp:txXfrm>
    </dsp:sp>
    <dsp:sp modelId="{F518E54C-7D22-4639-B059-F1FBB83009D9}">
      <dsp:nvSpPr>
        <dsp:cNvPr id="0" name=""/>
        <dsp:cNvSpPr/>
      </dsp:nvSpPr>
      <dsp:spPr>
        <a:xfrm>
          <a:off x="5713395" y="1444676"/>
          <a:ext cx="2623229" cy="1751238"/>
        </a:xfrm>
        <a:prstGeom prst="roundRect">
          <a:avLst/>
        </a:prstGeom>
        <a:gradFill rotWithShape="0">
          <a:gsLst>
            <a:gs pos="0">
              <a:schemeClr val="accent4">
                <a:hueOff val="1649984"/>
                <a:satOff val="-7300"/>
                <a:lumOff val="-1226"/>
                <a:alphaOff val="0"/>
                <a:lumMod val="110000"/>
                <a:satMod val="105000"/>
                <a:tint val="67000"/>
              </a:schemeClr>
            </a:gs>
            <a:gs pos="50000">
              <a:schemeClr val="accent4">
                <a:hueOff val="1649984"/>
                <a:satOff val="-7300"/>
                <a:lumOff val="-1226"/>
                <a:alphaOff val="0"/>
                <a:lumMod val="105000"/>
                <a:satMod val="103000"/>
                <a:tint val="73000"/>
              </a:schemeClr>
            </a:gs>
            <a:gs pos="100000">
              <a:schemeClr val="accent4">
                <a:hueOff val="1649984"/>
                <a:satOff val="-7300"/>
                <a:lumOff val="-12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Step 2: </a:t>
          </a:r>
        </a:p>
        <a:p>
          <a:pPr marL="0" lvl="0" indent="0" algn="ctr" defTabSz="889000" rtl="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Clarify expectations consistently</a:t>
          </a:r>
          <a:endParaRPr lang="en-US" sz="2000" b="1" kern="1200" dirty="0">
            <a:latin typeface="Times New Roman" panose="02020603050405020304" pitchFamily="18" charset="0"/>
            <a:cs typeface="Times New Roman" panose="02020603050405020304" pitchFamily="18" charset="0"/>
          </a:endParaRPr>
        </a:p>
      </dsp:txBody>
      <dsp:txXfrm>
        <a:off x="5798883" y="1530164"/>
        <a:ext cx="2452253" cy="1580262"/>
      </dsp:txXfrm>
    </dsp:sp>
    <dsp:sp modelId="{FCEB78BF-2855-4505-A4F7-31EA358B4315}">
      <dsp:nvSpPr>
        <dsp:cNvPr id="0" name=""/>
        <dsp:cNvSpPr/>
      </dsp:nvSpPr>
      <dsp:spPr>
        <a:xfrm>
          <a:off x="5127793" y="3450356"/>
          <a:ext cx="3128991" cy="1996910"/>
        </a:xfrm>
        <a:prstGeom prst="roundRect">
          <a:avLst/>
        </a:prstGeom>
        <a:gradFill rotWithShape="0">
          <a:gsLst>
            <a:gs pos="0">
              <a:schemeClr val="accent4">
                <a:hueOff val="3299968"/>
                <a:satOff val="-14601"/>
                <a:lumOff val="-2452"/>
                <a:alphaOff val="0"/>
                <a:lumMod val="110000"/>
                <a:satMod val="105000"/>
                <a:tint val="67000"/>
              </a:schemeClr>
            </a:gs>
            <a:gs pos="50000">
              <a:schemeClr val="accent4">
                <a:hueOff val="3299968"/>
                <a:satOff val="-14601"/>
                <a:lumOff val="-2452"/>
                <a:alphaOff val="0"/>
                <a:lumMod val="105000"/>
                <a:satMod val="103000"/>
                <a:tint val="73000"/>
              </a:schemeClr>
            </a:gs>
            <a:gs pos="100000">
              <a:schemeClr val="accent4">
                <a:hueOff val="3299968"/>
                <a:satOff val="-14601"/>
                <a:lumOff val="-24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Step 3: </a:t>
          </a:r>
        </a:p>
        <a:p>
          <a:pPr marL="0" lvl="0" indent="0" algn="ctr" defTabSz="889000" rtl="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Show  trust that problems can be solved together </a:t>
          </a:r>
          <a:endParaRPr lang="en-US" sz="2000" b="1" kern="1200" dirty="0">
            <a:latin typeface="Times New Roman" panose="02020603050405020304" pitchFamily="18" charset="0"/>
            <a:cs typeface="Times New Roman" panose="02020603050405020304" pitchFamily="18" charset="0"/>
          </a:endParaRPr>
        </a:p>
      </dsp:txBody>
      <dsp:txXfrm>
        <a:off x="5225274" y="3547837"/>
        <a:ext cx="2934029" cy="1801948"/>
      </dsp:txXfrm>
    </dsp:sp>
    <dsp:sp modelId="{F6032818-D132-4D91-80AE-FF25478BDAF9}">
      <dsp:nvSpPr>
        <dsp:cNvPr id="0" name=""/>
        <dsp:cNvSpPr/>
      </dsp:nvSpPr>
      <dsp:spPr>
        <a:xfrm>
          <a:off x="958833" y="3521719"/>
          <a:ext cx="3045832" cy="1854103"/>
        </a:xfrm>
        <a:prstGeom prst="roundRect">
          <a:avLst/>
        </a:prstGeom>
        <a:gradFill rotWithShape="0">
          <a:gsLst>
            <a:gs pos="0">
              <a:schemeClr val="accent4">
                <a:hueOff val="4949952"/>
                <a:satOff val="-21901"/>
                <a:lumOff val="-3677"/>
                <a:alphaOff val="0"/>
                <a:lumMod val="110000"/>
                <a:satMod val="105000"/>
                <a:tint val="67000"/>
              </a:schemeClr>
            </a:gs>
            <a:gs pos="50000">
              <a:schemeClr val="accent4">
                <a:hueOff val="4949952"/>
                <a:satOff val="-21901"/>
                <a:lumOff val="-3677"/>
                <a:alphaOff val="0"/>
                <a:lumMod val="105000"/>
                <a:satMod val="103000"/>
                <a:tint val="73000"/>
              </a:schemeClr>
            </a:gs>
            <a:gs pos="100000">
              <a:schemeClr val="accent4">
                <a:hueOff val="4949952"/>
                <a:satOff val="-21901"/>
                <a:lumOff val="-36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Step 4: </a:t>
          </a:r>
        </a:p>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Reinforce appropriate behavior</a:t>
          </a:r>
        </a:p>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Keep a record of good and bad behaviors </a:t>
          </a:r>
        </a:p>
        <a:p>
          <a:pPr marL="0" lvl="0" indent="0" algn="ctr" defTabSz="889000" rtl="0">
            <a:lnSpc>
              <a:spcPct val="90000"/>
            </a:lnSpc>
            <a:spcBef>
              <a:spcPct val="0"/>
            </a:spcBef>
            <a:spcAft>
              <a:spcPct val="35000"/>
            </a:spcAft>
            <a:buNone/>
          </a:pPr>
          <a:endParaRPr lang="en-US" sz="2000" kern="1200" dirty="0">
            <a:latin typeface="Times New Roman" panose="02020603050405020304" pitchFamily="18" charset="0"/>
            <a:cs typeface="Times New Roman" panose="02020603050405020304" pitchFamily="18" charset="0"/>
          </a:endParaRPr>
        </a:p>
      </dsp:txBody>
      <dsp:txXfrm>
        <a:off x="1049343" y="3612229"/>
        <a:ext cx="2864812" cy="1673083"/>
      </dsp:txXfrm>
    </dsp:sp>
    <dsp:sp modelId="{91A7BAD2-A8B5-430C-993E-04CA8670A9A7}">
      <dsp:nvSpPr>
        <dsp:cNvPr id="0" name=""/>
        <dsp:cNvSpPr/>
      </dsp:nvSpPr>
      <dsp:spPr>
        <a:xfrm>
          <a:off x="77299" y="1387727"/>
          <a:ext cx="2821939" cy="1915683"/>
        </a:xfrm>
        <a:prstGeom prst="roundRect">
          <a:avLst/>
        </a:prstGeom>
        <a:gradFill rotWithShape="0">
          <a:gsLst>
            <a:gs pos="0">
              <a:schemeClr val="accent4">
                <a:hueOff val="6599937"/>
                <a:satOff val="-29202"/>
                <a:lumOff val="-4903"/>
                <a:alphaOff val="0"/>
                <a:lumMod val="110000"/>
                <a:satMod val="105000"/>
                <a:tint val="67000"/>
              </a:schemeClr>
            </a:gs>
            <a:gs pos="50000">
              <a:schemeClr val="accent4">
                <a:hueOff val="6599937"/>
                <a:satOff val="-29202"/>
                <a:lumOff val="-4903"/>
                <a:alphaOff val="0"/>
                <a:lumMod val="105000"/>
                <a:satMod val="103000"/>
                <a:tint val="73000"/>
              </a:schemeClr>
            </a:gs>
            <a:gs pos="100000">
              <a:schemeClr val="accent4">
                <a:hueOff val="6599937"/>
                <a:satOff val="-29202"/>
                <a:lumOff val="-49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Step 5 : </a:t>
          </a:r>
        </a:p>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Use Extinction or shaping while  being  kind &amp; firm</a:t>
          </a:r>
        </a:p>
      </dsp:txBody>
      <dsp:txXfrm>
        <a:off x="170815" y="1481243"/>
        <a:ext cx="2634907" cy="17286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E6846-D3BC-4C19-9303-DBDF9B13C6A6}">
      <dsp:nvSpPr>
        <dsp:cNvPr id="0" name=""/>
        <dsp:cNvSpPr/>
      </dsp:nvSpPr>
      <dsp:spPr>
        <a:xfrm>
          <a:off x="3249573" y="1370880"/>
          <a:ext cx="1565059" cy="1565251"/>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DF6294E-E697-4F65-9CFD-8B7B00D69F5A}">
      <dsp:nvSpPr>
        <dsp:cNvPr id="0" name=""/>
        <dsp:cNvSpPr/>
      </dsp:nvSpPr>
      <dsp:spPr>
        <a:xfrm>
          <a:off x="2977536" y="-149197"/>
          <a:ext cx="1958495" cy="15564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Know students well</a:t>
          </a:r>
        </a:p>
        <a:p>
          <a:pPr marL="0" lvl="0" indent="0" algn="ctr"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Treat  with respect Don't humiliate </a:t>
          </a:r>
        </a:p>
      </dsp:txBody>
      <dsp:txXfrm>
        <a:off x="2977536" y="-149197"/>
        <a:ext cx="1958495" cy="1556479"/>
      </dsp:txXfrm>
    </dsp:sp>
    <dsp:sp modelId="{B5E40807-7752-4907-A86E-B9F557338D66}">
      <dsp:nvSpPr>
        <dsp:cNvPr id="0" name=""/>
        <dsp:cNvSpPr/>
      </dsp:nvSpPr>
      <dsp:spPr>
        <a:xfrm>
          <a:off x="3708657" y="1591608"/>
          <a:ext cx="1565059" cy="1565251"/>
        </a:xfrm>
        <a:prstGeom prst="ellipse">
          <a:avLst/>
        </a:prstGeom>
        <a:solidFill>
          <a:schemeClr val="accent4">
            <a:alpha val="50000"/>
            <a:hueOff val="1099990"/>
            <a:satOff val="-4867"/>
            <a:lumOff val="-81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B4F9C40-1D5D-45B7-B971-27CF3C9C1845}">
      <dsp:nvSpPr>
        <dsp:cNvPr id="0" name=""/>
        <dsp:cNvSpPr/>
      </dsp:nvSpPr>
      <dsp:spPr>
        <a:xfrm>
          <a:off x="5466740" y="1060901"/>
          <a:ext cx="1695480" cy="10556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Keep a record</a:t>
          </a:r>
        </a:p>
        <a:p>
          <a:pPr marL="0" lvl="0" indent="0" algn="ctr"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Withdraw few privileges, if Misbehavior</a:t>
          </a:r>
        </a:p>
      </dsp:txBody>
      <dsp:txXfrm>
        <a:off x="5466740" y="1060901"/>
        <a:ext cx="1695480" cy="1055656"/>
      </dsp:txXfrm>
    </dsp:sp>
    <dsp:sp modelId="{1B63A8AE-76D8-49E7-8A32-052997459B6F}">
      <dsp:nvSpPr>
        <dsp:cNvPr id="0" name=""/>
        <dsp:cNvSpPr/>
      </dsp:nvSpPr>
      <dsp:spPr>
        <a:xfrm>
          <a:off x="3821472" y="2088247"/>
          <a:ext cx="1565059" cy="1565251"/>
        </a:xfrm>
        <a:prstGeom prst="ellipse">
          <a:avLst/>
        </a:prstGeom>
        <a:solidFill>
          <a:schemeClr val="accent4">
            <a:alpha val="50000"/>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56C5A47-2B30-4D4A-BFD8-E68C24ABA8E9}">
      <dsp:nvSpPr>
        <dsp:cNvPr id="0" name=""/>
        <dsp:cNvSpPr/>
      </dsp:nvSpPr>
      <dsp:spPr>
        <a:xfrm>
          <a:off x="5629767" y="2404464"/>
          <a:ext cx="1662875" cy="11276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Get students engaged  with appropriate body language</a:t>
          </a:r>
        </a:p>
      </dsp:txBody>
      <dsp:txXfrm>
        <a:off x="5629767" y="2404464"/>
        <a:ext cx="1662875" cy="1127633"/>
      </dsp:txXfrm>
    </dsp:sp>
    <dsp:sp modelId="{AD21A124-7AE9-4153-BF04-06344DE4F292}">
      <dsp:nvSpPr>
        <dsp:cNvPr id="0" name=""/>
        <dsp:cNvSpPr/>
      </dsp:nvSpPr>
      <dsp:spPr>
        <a:xfrm>
          <a:off x="3503895" y="2486518"/>
          <a:ext cx="1565059" cy="1565251"/>
        </a:xfrm>
        <a:prstGeom prst="ellipse">
          <a:avLst/>
        </a:prstGeom>
        <a:solidFill>
          <a:schemeClr val="accent4">
            <a:alpha val="50000"/>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A9AD27D-A1C7-4E2E-955B-ACAE568E4136}">
      <dsp:nvSpPr>
        <dsp:cNvPr id="0" name=""/>
        <dsp:cNvSpPr/>
      </dsp:nvSpPr>
      <dsp:spPr>
        <a:xfrm>
          <a:off x="4912448" y="3915973"/>
          <a:ext cx="1793296" cy="10316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Move around the classroom involving everyone</a:t>
          </a:r>
        </a:p>
      </dsp:txBody>
      <dsp:txXfrm>
        <a:off x="4912448" y="3915973"/>
        <a:ext cx="1793296" cy="1031664"/>
      </dsp:txXfrm>
    </dsp:sp>
    <dsp:sp modelId="{3052386C-E02E-4F08-A7B8-30F3874F06BA}">
      <dsp:nvSpPr>
        <dsp:cNvPr id="0" name=""/>
        <dsp:cNvSpPr/>
      </dsp:nvSpPr>
      <dsp:spPr>
        <a:xfrm>
          <a:off x="2995251" y="2486518"/>
          <a:ext cx="1565059" cy="1565251"/>
        </a:xfrm>
        <a:prstGeom prst="ellipse">
          <a:avLst/>
        </a:prstGeom>
        <a:solidFill>
          <a:schemeClr val="accent4">
            <a:alpha val="50000"/>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80EAD92-5E21-4488-AA09-100A1BA353D6}">
      <dsp:nvSpPr>
        <dsp:cNvPr id="0" name=""/>
        <dsp:cNvSpPr/>
      </dsp:nvSpPr>
      <dsp:spPr>
        <a:xfrm>
          <a:off x="1358460" y="3915973"/>
          <a:ext cx="1793296" cy="10316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Help students work on their social-emotional skills.</a:t>
          </a:r>
        </a:p>
      </dsp:txBody>
      <dsp:txXfrm>
        <a:off x="1358460" y="3915973"/>
        <a:ext cx="1793296" cy="1031664"/>
      </dsp:txXfrm>
    </dsp:sp>
    <dsp:sp modelId="{191A8276-A198-4106-94FA-62CD5B5DE1BF}">
      <dsp:nvSpPr>
        <dsp:cNvPr id="0" name=""/>
        <dsp:cNvSpPr/>
      </dsp:nvSpPr>
      <dsp:spPr>
        <a:xfrm>
          <a:off x="2677674" y="2088247"/>
          <a:ext cx="1565059" cy="1565251"/>
        </a:xfrm>
        <a:prstGeom prst="ellipse">
          <a:avLst/>
        </a:prstGeom>
        <a:solidFill>
          <a:schemeClr val="accent4">
            <a:alpha val="50000"/>
            <a:hueOff val="5499947"/>
            <a:satOff val="-24335"/>
            <a:lumOff val="-40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DFF6376-1EEA-4804-8284-3CBA6313D3B7}">
      <dsp:nvSpPr>
        <dsp:cNvPr id="0" name=""/>
        <dsp:cNvSpPr/>
      </dsp:nvSpPr>
      <dsp:spPr>
        <a:xfrm>
          <a:off x="771563" y="2404464"/>
          <a:ext cx="1662875" cy="11276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Be fair, consistent &amp; cool </a:t>
          </a:r>
        </a:p>
      </dsp:txBody>
      <dsp:txXfrm>
        <a:off x="771563" y="2404464"/>
        <a:ext cx="1662875" cy="1127633"/>
      </dsp:txXfrm>
    </dsp:sp>
    <dsp:sp modelId="{22CACF97-BA28-4876-ADC9-276620F5E607}">
      <dsp:nvSpPr>
        <dsp:cNvPr id="0" name=""/>
        <dsp:cNvSpPr/>
      </dsp:nvSpPr>
      <dsp:spPr>
        <a:xfrm>
          <a:off x="3340216" y="1910325"/>
          <a:ext cx="1565059" cy="1565251"/>
        </a:xfrm>
        <a:prstGeom prst="ellipse">
          <a:avLst/>
        </a:prstGeom>
        <a:solidFill>
          <a:schemeClr val="accent4">
            <a:alpha val="50000"/>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9296567-E6D5-4DF1-AF60-03C8EACC6465}">
      <dsp:nvSpPr>
        <dsp:cNvPr id="0" name=""/>
        <dsp:cNvSpPr/>
      </dsp:nvSpPr>
      <dsp:spPr>
        <a:xfrm>
          <a:off x="901984" y="1060901"/>
          <a:ext cx="1695480" cy="10556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Have a positive attitude towards change</a:t>
          </a:r>
        </a:p>
      </dsp:txBody>
      <dsp:txXfrm>
        <a:off x="901984" y="1060901"/>
        <a:ext cx="1695480" cy="10556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74AA9-C24C-4EC5-BA73-92EC2D8C23AB}">
      <dsp:nvSpPr>
        <dsp:cNvPr id="0" name=""/>
        <dsp:cNvSpPr/>
      </dsp:nvSpPr>
      <dsp:spPr>
        <a:xfrm>
          <a:off x="-5713904" y="-875122"/>
          <a:ext cx="6806772" cy="6806772"/>
        </a:xfrm>
        <a:prstGeom prst="blockArc">
          <a:avLst>
            <a:gd name="adj1" fmla="val 18900000"/>
            <a:gd name="adj2" fmla="val 2700000"/>
            <a:gd name="adj3" fmla="val 317"/>
          </a:avLst>
        </a:pr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04CAA-59F8-493A-909A-8139A60219F8}">
      <dsp:nvSpPr>
        <dsp:cNvPr id="0" name=""/>
        <dsp:cNvSpPr/>
      </dsp:nvSpPr>
      <dsp:spPr>
        <a:xfrm>
          <a:off x="354715" y="229869"/>
          <a:ext cx="6207490" cy="45953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4758"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 </a:t>
          </a:r>
          <a:r>
            <a:rPr lang="en-US" sz="2400" b="1" kern="1200" dirty="0">
              <a:latin typeface="Times New Roman" panose="02020603050405020304" pitchFamily="18" charset="0"/>
              <a:cs typeface="Times New Roman" panose="02020603050405020304" pitchFamily="18" charset="0"/>
            </a:rPr>
            <a:t>Discuss negatives in staff room</a:t>
          </a:r>
        </a:p>
      </dsp:txBody>
      <dsp:txXfrm>
        <a:off x="354715" y="229869"/>
        <a:ext cx="6207490" cy="459537"/>
      </dsp:txXfrm>
    </dsp:sp>
    <dsp:sp modelId="{6D889419-2A04-4AAE-ADDC-2A2585552975}">
      <dsp:nvSpPr>
        <dsp:cNvPr id="0" name=""/>
        <dsp:cNvSpPr/>
      </dsp:nvSpPr>
      <dsp:spPr>
        <a:xfrm>
          <a:off x="67504" y="172427"/>
          <a:ext cx="574421" cy="57442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E3F0B6C-60E7-4DCE-9CCE-824143124DF1}">
      <dsp:nvSpPr>
        <dsp:cNvPr id="0" name=""/>
        <dsp:cNvSpPr/>
      </dsp:nvSpPr>
      <dsp:spPr>
        <a:xfrm>
          <a:off x="770867" y="919580"/>
          <a:ext cx="5791338" cy="459537"/>
        </a:xfrm>
        <a:prstGeom prst="rect">
          <a:avLst/>
        </a:prstGeom>
        <a:gradFill rotWithShape="0">
          <a:gsLst>
            <a:gs pos="0">
              <a:schemeClr val="accent4">
                <a:hueOff val="1099990"/>
                <a:satOff val="-4867"/>
                <a:lumOff val="-817"/>
                <a:alphaOff val="0"/>
                <a:lumMod val="110000"/>
                <a:satMod val="105000"/>
                <a:tint val="67000"/>
              </a:schemeClr>
            </a:gs>
            <a:gs pos="50000">
              <a:schemeClr val="accent4">
                <a:hueOff val="1099990"/>
                <a:satOff val="-4867"/>
                <a:lumOff val="-817"/>
                <a:alphaOff val="0"/>
                <a:lumMod val="105000"/>
                <a:satMod val="103000"/>
                <a:tint val="73000"/>
              </a:schemeClr>
            </a:gs>
            <a:gs pos="100000">
              <a:schemeClr val="accent4">
                <a:hueOff val="1099990"/>
                <a:satOff val="-4867"/>
                <a:lumOff val="-8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475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Judge &amp; label, threaten </a:t>
          </a:r>
        </a:p>
      </dsp:txBody>
      <dsp:txXfrm>
        <a:off x="770867" y="919580"/>
        <a:ext cx="5791338" cy="459537"/>
      </dsp:txXfrm>
    </dsp:sp>
    <dsp:sp modelId="{31E6C1C6-115D-4C94-9F41-E24FA5922808}">
      <dsp:nvSpPr>
        <dsp:cNvPr id="0" name=""/>
        <dsp:cNvSpPr/>
      </dsp:nvSpPr>
      <dsp:spPr>
        <a:xfrm>
          <a:off x="483656" y="862137"/>
          <a:ext cx="574421" cy="57442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1099990"/>
              <a:satOff val="-4867"/>
              <a:lumOff val="-817"/>
              <a:alphaOff val="0"/>
            </a:schemeClr>
          </a:solidFill>
          <a:prstDash val="solid"/>
          <a:miter lim="800000"/>
        </a:ln>
        <a:effectLst/>
      </dsp:spPr>
      <dsp:style>
        <a:lnRef idx="1">
          <a:scrgbClr r="0" g="0" b="0"/>
        </a:lnRef>
        <a:fillRef idx="2">
          <a:scrgbClr r="0" g="0" b="0"/>
        </a:fillRef>
        <a:effectRef idx="0">
          <a:scrgbClr r="0" g="0" b="0"/>
        </a:effectRef>
        <a:fontRef idx="minor"/>
      </dsp:style>
    </dsp:sp>
    <dsp:sp modelId="{8F7E7675-A46C-4DC0-9AF8-55C9418425D5}">
      <dsp:nvSpPr>
        <dsp:cNvPr id="0" name=""/>
        <dsp:cNvSpPr/>
      </dsp:nvSpPr>
      <dsp:spPr>
        <a:xfrm>
          <a:off x="998916" y="1608784"/>
          <a:ext cx="5563289" cy="459537"/>
        </a:xfrm>
        <a:prstGeom prst="rect">
          <a:avLst/>
        </a:prstGeom>
        <a:gradFill rotWithShape="0">
          <a:gsLst>
            <a:gs pos="0">
              <a:schemeClr val="accent4">
                <a:hueOff val="2199979"/>
                <a:satOff val="-9734"/>
                <a:lumOff val="-1634"/>
                <a:alphaOff val="0"/>
                <a:lumMod val="110000"/>
                <a:satMod val="105000"/>
                <a:tint val="67000"/>
              </a:schemeClr>
            </a:gs>
            <a:gs pos="50000">
              <a:schemeClr val="accent4">
                <a:hueOff val="2199979"/>
                <a:satOff val="-9734"/>
                <a:lumOff val="-1634"/>
                <a:alphaOff val="0"/>
                <a:lumMod val="105000"/>
                <a:satMod val="103000"/>
                <a:tint val="73000"/>
              </a:schemeClr>
            </a:gs>
            <a:gs pos="100000">
              <a:schemeClr val="accent4">
                <a:hueOff val="2199979"/>
                <a:satOff val="-9734"/>
                <a:lumOff val="-163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475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Give Excuses/ Blame</a:t>
          </a:r>
        </a:p>
      </dsp:txBody>
      <dsp:txXfrm>
        <a:off x="998916" y="1608784"/>
        <a:ext cx="5563289" cy="459537"/>
      </dsp:txXfrm>
    </dsp:sp>
    <dsp:sp modelId="{FE4AAC5B-BEF0-4A98-91B9-5148F41B814A}">
      <dsp:nvSpPr>
        <dsp:cNvPr id="0" name=""/>
        <dsp:cNvSpPr/>
      </dsp:nvSpPr>
      <dsp:spPr>
        <a:xfrm>
          <a:off x="711706" y="1551342"/>
          <a:ext cx="574421" cy="57442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2199979"/>
              <a:satOff val="-9734"/>
              <a:lumOff val="-1634"/>
              <a:alphaOff val="0"/>
            </a:schemeClr>
          </a:solidFill>
          <a:prstDash val="solid"/>
          <a:miter lim="800000"/>
        </a:ln>
        <a:effectLst/>
      </dsp:spPr>
      <dsp:style>
        <a:lnRef idx="1">
          <a:scrgbClr r="0" g="0" b="0"/>
        </a:lnRef>
        <a:fillRef idx="2">
          <a:scrgbClr r="0" g="0" b="0"/>
        </a:fillRef>
        <a:effectRef idx="0">
          <a:scrgbClr r="0" g="0" b="0"/>
        </a:effectRef>
        <a:fontRef idx="minor"/>
      </dsp:style>
    </dsp:sp>
    <dsp:sp modelId="{ACD8E1A2-BB74-469A-A7B7-36CC1765FC40}">
      <dsp:nvSpPr>
        <dsp:cNvPr id="0" name=""/>
        <dsp:cNvSpPr/>
      </dsp:nvSpPr>
      <dsp:spPr>
        <a:xfrm>
          <a:off x="1071730" y="2298494"/>
          <a:ext cx="5490475" cy="459537"/>
        </a:xfrm>
        <a:prstGeom prst="rect">
          <a:avLst/>
        </a:prstGeom>
        <a:gradFill rotWithShape="0">
          <a:gsLst>
            <a:gs pos="0">
              <a:schemeClr val="accent4">
                <a:hueOff val="3299968"/>
                <a:satOff val="-14601"/>
                <a:lumOff val="-2452"/>
                <a:alphaOff val="0"/>
                <a:lumMod val="110000"/>
                <a:satMod val="105000"/>
                <a:tint val="67000"/>
              </a:schemeClr>
            </a:gs>
            <a:gs pos="50000">
              <a:schemeClr val="accent4">
                <a:hueOff val="3299968"/>
                <a:satOff val="-14601"/>
                <a:lumOff val="-2452"/>
                <a:alphaOff val="0"/>
                <a:lumMod val="105000"/>
                <a:satMod val="103000"/>
                <a:tint val="73000"/>
              </a:schemeClr>
            </a:gs>
            <a:gs pos="100000">
              <a:schemeClr val="accent4">
                <a:hueOff val="3299968"/>
                <a:satOff val="-14601"/>
                <a:lumOff val="-24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475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a:latin typeface="Times New Roman" panose="02020603050405020304" pitchFamily="18" charset="0"/>
              <a:cs typeface="Times New Roman" panose="02020603050405020304" pitchFamily="18" charset="0"/>
            </a:rPr>
            <a:t>My Way is the Best!</a:t>
          </a:r>
          <a:endParaRPr lang="en-US" sz="2500" b="1" kern="1200" dirty="0">
            <a:latin typeface="Times New Roman" panose="02020603050405020304" pitchFamily="18" charset="0"/>
            <a:cs typeface="Times New Roman" panose="02020603050405020304" pitchFamily="18" charset="0"/>
          </a:endParaRPr>
        </a:p>
      </dsp:txBody>
      <dsp:txXfrm>
        <a:off x="1071730" y="2298494"/>
        <a:ext cx="5490475" cy="459537"/>
      </dsp:txXfrm>
    </dsp:sp>
    <dsp:sp modelId="{51E2927B-3782-4070-B14E-D5B5BA91810B}">
      <dsp:nvSpPr>
        <dsp:cNvPr id="0" name=""/>
        <dsp:cNvSpPr/>
      </dsp:nvSpPr>
      <dsp:spPr>
        <a:xfrm>
          <a:off x="784520" y="2241052"/>
          <a:ext cx="574421" cy="57442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3299968"/>
              <a:satOff val="-14601"/>
              <a:lumOff val="-2452"/>
              <a:alphaOff val="0"/>
            </a:schemeClr>
          </a:solidFill>
          <a:prstDash val="solid"/>
          <a:miter lim="800000"/>
        </a:ln>
        <a:effectLst/>
      </dsp:spPr>
      <dsp:style>
        <a:lnRef idx="1">
          <a:scrgbClr r="0" g="0" b="0"/>
        </a:lnRef>
        <a:fillRef idx="2">
          <a:scrgbClr r="0" g="0" b="0"/>
        </a:fillRef>
        <a:effectRef idx="0">
          <a:scrgbClr r="0" g="0" b="0"/>
        </a:effectRef>
        <a:fontRef idx="minor"/>
      </dsp:style>
    </dsp:sp>
    <dsp:sp modelId="{936CA3D0-6176-45AE-8769-681A241D7CA8}">
      <dsp:nvSpPr>
        <dsp:cNvPr id="0" name=""/>
        <dsp:cNvSpPr/>
      </dsp:nvSpPr>
      <dsp:spPr>
        <a:xfrm>
          <a:off x="998916" y="2988205"/>
          <a:ext cx="5563289" cy="459537"/>
        </a:xfrm>
        <a:prstGeom prst="rect">
          <a:avLst/>
        </a:prstGeom>
        <a:gradFill rotWithShape="0">
          <a:gsLst>
            <a:gs pos="0">
              <a:schemeClr val="accent4">
                <a:hueOff val="4399958"/>
                <a:satOff val="-19468"/>
                <a:lumOff val="-3269"/>
                <a:alphaOff val="0"/>
                <a:lumMod val="110000"/>
                <a:satMod val="105000"/>
                <a:tint val="67000"/>
              </a:schemeClr>
            </a:gs>
            <a:gs pos="50000">
              <a:schemeClr val="accent4">
                <a:hueOff val="4399958"/>
                <a:satOff val="-19468"/>
                <a:lumOff val="-3269"/>
                <a:alphaOff val="0"/>
                <a:lumMod val="105000"/>
                <a:satMod val="103000"/>
                <a:tint val="73000"/>
              </a:schemeClr>
            </a:gs>
            <a:gs pos="100000">
              <a:schemeClr val="accent4">
                <a:hueOff val="4399958"/>
                <a:satOff val="-19468"/>
                <a:lumOff val="-32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475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Keep Rules very rigid</a:t>
          </a:r>
        </a:p>
      </dsp:txBody>
      <dsp:txXfrm>
        <a:off x="998916" y="2988205"/>
        <a:ext cx="5563289" cy="459537"/>
      </dsp:txXfrm>
    </dsp:sp>
    <dsp:sp modelId="{40B702C2-3454-4A75-946B-D68CBFBE4C31}">
      <dsp:nvSpPr>
        <dsp:cNvPr id="0" name=""/>
        <dsp:cNvSpPr/>
      </dsp:nvSpPr>
      <dsp:spPr>
        <a:xfrm>
          <a:off x="711706" y="2930763"/>
          <a:ext cx="574421" cy="57442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4399958"/>
              <a:satOff val="-19468"/>
              <a:lumOff val="-3269"/>
              <a:alphaOff val="0"/>
            </a:schemeClr>
          </a:solidFill>
          <a:prstDash val="solid"/>
          <a:miter lim="800000"/>
        </a:ln>
        <a:effectLst/>
      </dsp:spPr>
      <dsp:style>
        <a:lnRef idx="1">
          <a:scrgbClr r="0" g="0" b="0"/>
        </a:lnRef>
        <a:fillRef idx="2">
          <a:scrgbClr r="0" g="0" b="0"/>
        </a:fillRef>
        <a:effectRef idx="0">
          <a:scrgbClr r="0" g="0" b="0"/>
        </a:effectRef>
        <a:fontRef idx="minor"/>
      </dsp:style>
    </dsp:sp>
    <dsp:sp modelId="{89F163F3-FCDD-4680-B799-3AE56F448B00}">
      <dsp:nvSpPr>
        <dsp:cNvPr id="0" name=""/>
        <dsp:cNvSpPr/>
      </dsp:nvSpPr>
      <dsp:spPr>
        <a:xfrm>
          <a:off x="770867" y="3677409"/>
          <a:ext cx="5791338" cy="459537"/>
        </a:xfrm>
        <a:prstGeom prst="rect">
          <a:avLst/>
        </a:prstGeom>
        <a:gradFill rotWithShape="0">
          <a:gsLst>
            <a:gs pos="0">
              <a:schemeClr val="accent4">
                <a:hueOff val="5499947"/>
                <a:satOff val="-24335"/>
                <a:lumOff val="-4086"/>
                <a:alphaOff val="0"/>
                <a:lumMod val="110000"/>
                <a:satMod val="105000"/>
                <a:tint val="67000"/>
              </a:schemeClr>
            </a:gs>
            <a:gs pos="50000">
              <a:schemeClr val="accent4">
                <a:hueOff val="5499947"/>
                <a:satOff val="-24335"/>
                <a:lumOff val="-4086"/>
                <a:alphaOff val="0"/>
                <a:lumMod val="105000"/>
                <a:satMod val="103000"/>
                <a:tint val="73000"/>
              </a:schemeClr>
            </a:gs>
            <a:gs pos="100000">
              <a:schemeClr val="accent4">
                <a:hueOff val="5499947"/>
                <a:satOff val="-24335"/>
                <a:lumOff val="-40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475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a:latin typeface="Times New Roman" panose="02020603050405020304" pitchFamily="18" charset="0"/>
              <a:cs typeface="Times New Roman" panose="02020603050405020304" pitchFamily="18" charset="0"/>
            </a:rPr>
            <a:t>Negative  attitude</a:t>
          </a:r>
          <a:endParaRPr lang="en-US" sz="2500" b="1" kern="1200" dirty="0">
            <a:latin typeface="Times New Roman" panose="02020603050405020304" pitchFamily="18" charset="0"/>
            <a:cs typeface="Times New Roman" panose="02020603050405020304" pitchFamily="18" charset="0"/>
          </a:endParaRPr>
        </a:p>
      </dsp:txBody>
      <dsp:txXfrm>
        <a:off x="770867" y="3677409"/>
        <a:ext cx="5791338" cy="459537"/>
      </dsp:txXfrm>
    </dsp:sp>
    <dsp:sp modelId="{8F3CB1E6-15C2-409D-A363-6A4E4C9DF2D7}">
      <dsp:nvSpPr>
        <dsp:cNvPr id="0" name=""/>
        <dsp:cNvSpPr/>
      </dsp:nvSpPr>
      <dsp:spPr>
        <a:xfrm>
          <a:off x="483656" y="3619967"/>
          <a:ext cx="574421" cy="57442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5499947"/>
              <a:satOff val="-24335"/>
              <a:lumOff val="-4086"/>
              <a:alphaOff val="0"/>
            </a:schemeClr>
          </a:solidFill>
          <a:prstDash val="solid"/>
          <a:miter lim="800000"/>
        </a:ln>
        <a:effectLst/>
      </dsp:spPr>
      <dsp:style>
        <a:lnRef idx="1">
          <a:scrgbClr r="0" g="0" b="0"/>
        </a:lnRef>
        <a:fillRef idx="2">
          <a:scrgbClr r="0" g="0" b="0"/>
        </a:fillRef>
        <a:effectRef idx="0">
          <a:scrgbClr r="0" g="0" b="0"/>
        </a:effectRef>
        <a:fontRef idx="minor"/>
      </dsp:style>
    </dsp:sp>
    <dsp:sp modelId="{7C38A5D4-B1C2-4796-B64F-E9D9A998016F}">
      <dsp:nvSpPr>
        <dsp:cNvPr id="0" name=""/>
        <dsp:cNvSpPr/>
      </dsp:nvSpPr>
      <dsp:spPr>
        <a:xfrm>
          <a:off x="354715" y="4367120"/>
          <a:ext cx="6207490" cy="459537"/>
        </a:xfrm>
        <a:prstGeom prst="rect">
          <a:avLst/>
        </a:prstGeom>
        <a:gradFill rotWithShape="0">
          <a:gsLst>
            <a:gs pos="0">
              <a:schemeClr val="accent4">
                <a:hueOff val="6599937"/>
                <a:satOff val="-29202"/>
                <a:lumOff val="-4903"/>
                <a:alphaOff val="0"/>
                <a:lumMod val="110000"/>
                <a:satMod val="105000"/>
                <a:tint val="67000"/>
              </a:schemeClr>
            </a:gs>
            <a:gs pos="50000">
              <a:schemeClr val="accent4">
                <a:hueOff val="6599937"/>
                <a:satOff val="-29202"/>
                <a:lumOff val="-4903"/>
                <a:alphaOff val="0"/>
                <a:lumMod val="105000"/>
                <a:satMod val="103000"/>
                <a:tint val="73000"/>
              </a:schemeClr>
            </a:gs>
            <a:gs pos="100000">
              <a:schemeClr val="accent4">
                <a:hueOff val="6599937"/>
                <a:satOff val="-29202"/>
                <a:lumOff val="-49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475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a:latin typeface="Times New Roman" panose="02020603050405020304" pitchFamily="18" charset="0"/>
              <a:cs typeface="Times New Roman" panose="02020603050405020304" pitchFamily="18" charset="0"/>
            </a:rPr>
            <a:t>Constant complaining</a:t>
          </a:r>
          <a:endParaRPr lang="en-US" sz="2500" b="1" kern="1200" dirty="0">
            <a:latin typeface="Times New Roman" panose="02020603050405020304" pitchFamily="18" charset="0"/>
            <a:cs typeface="Times New Roman" panose="02020603050405020304" pitchFamily="18" charset="0"/>
          </a:endParaRPr>
        </a:p>
      </dsp:txBody>
      <dsp:txXfrm>
        <a:off x="354715" y="4367120"/>
        <a:ext cx="6207490" cy="459537"/>
      </dsp:txXfrm>
    </dsp:sp>
    <dsp:sp modelId="{59590A77-A580-4C06-A61B-04ABB7CDB6B4}">
      <dsp:nvSpPr>
        <dsp:cNvPr id="0" name=""/>
        <dsp:cNvSpPr/>
      </dsp:nvSpPr>
      <dsp:spPr>
        <a:xfrm>
          <a:off x="67504" y="4309677"/>
          <a:ext cx="574421" cy="57442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6599937"/>
              <a:satOff val="-29202"/>
              <a:lumOff val="-4903"/>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82662-27CC-428C-B666-029D4FEDFACA}">
      <dsp:nvSpPr>
        <dsp:cNvPr id="0" name=""/>
        <dsp:cNvSpPr/>
      </dsp:nvSpPr>
      <dsp:spPr>
        <a:xfrm rot="5400000">
          <a:off x="-228426" y="151308"/>
          <a:ext cx="752222" cy="526555"/>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IN" sz="1800" b="1" kern="1200" dirty="0"/>
        </a:p>
      </dsp:txBody>
      <dsp:txXfrm rot="-5400000">
        <a:off x="-115592" y="301753"/>
        <a:ext cx="526555" cy="225667"/>
      </dsp:txXfrm>
    </dsp:sp>
    <dsp:sp modelId="{5FCA89FF-1E14-48B3-A63C-4B989EDD0DF7}">
      <dsp:nvSpPr>
        <dsp:cNvPr id="0" name=""/>
        <dsp:cNvSpPr/>
      </dsp:nvSpPr>
      <dsp:spPr>
        <a:xfrm rot="5400000">
          <a:off x="1731736" y="-1282299"/>
          <a:ext cx="488944" cy="313049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solidFill>
                <a:srgbClr val="C00000"/>
              </a:solidFill>
              <a:latin typeface="Times New Roman" panose="02020603050405020304" pitchFamily="18" charset="0"/>
              <a:cs typeface="Times New Roman" panose="02020603050405020304" pitchFamily="18" charset="0"/>
            </a:rPr>
            <a:t>S</a:t>
          </a:r>
          <a:r>
            <a:rPr lang="en-US" sz="2800" b="1" kern="1200" dirty="0">
              <a:latin typeface="Times New Roman" panose="02020603050405020304" pitchFamily="18" charset="0"/>
              <a:cs typeface="Times New Roman" panose="02020603050405020304" pitchFamily="18" charset="0"/>
            </a:rPr>
            <a:t>ustained</a:t>
          </a:r>
          <a:endParaRPr lang="en-IN" sz="2800" b="1" kern="1200" dirty="0">
            <a:latin typeface="Times New Roman" panose="02020603050405020304" pitchFamily="18" charset="0"/>
            <a:cs typeface="Times New Roman" panose="02020603050405020304" pitchFamily="18" charset="0"/>
          </a:endParaRPr>
        </a:p>
      </dsp:txBody>
      <dsp:txXfrm rot="-5400000">
        <a:off x="410962" y="62343"/>
        <a:ext cx="3106625" cy="441208"/>
      </dsp:txXfrm>
    </dsp:sp>
    <dsp:sp modelId="{F5B29297-7D8A-43F3-89EB-E6CEB25DB0D4}">
      <dsp:nvSpPr>
        <dsp:cNvPr id="0" name=""/>
        <dsp:cNvSpPr/>
      </dsp:nvSpPr>
      <dsp:spPr>
        <a:xfrm rot="5400000">
          <a:off x="-228426" y="789731"/>
          <a:ext cx="752222" cy="526555"/>
        </a:xfrm>
        <a:prstGeom prst="chevron">
          <a:avLst/>
        </a:prstGeom>
        <a:gradFill rotWithShape="0">
          <a:gsLst>
            <a:gs pos="0">
              <a:schemeClr val="accent4">
                <a:hueOff val="1649984"/>
                <a:satOff val="-7300"/>
                <a:lumOff val="-1226"/>
                <a:alphaOff val="0"/>
                <a:lumMod val="110000"/>
                <a:satMod val="105000"/>
                <a:tint val="67000"/>
              </a:schemeClr>
            </a:gs>
            <a:gs pos="50000">
              <a:schemeClr val="accent4">
                <a:hueOff val="1649984"/>
                <a:satOff val="-7300"/>
                <a:lumOff val="-1226"/>
                <a:alphaOff val="0"/>
                <a:lumMod val="105000"/>
                <a:satMod val="103000"/>
                <a:tint val="73000"/>
              </a:schemeClr>
            </a:gs>
            <a:gs pos="100000">
              <a:schemeClr val="accent4">
                <a:hueOff val="1649984"/>
                <a:satOff val="-7300"/>
                <a:lumOff val="-1226"/>
                <a:alphaOff val="0"/>
                <a:lumMod val="105000"/>
                <a:satMod val="109000"/>
                <a:tint val="81000"/>
              </a:schemeClr>
            </a:gs>
          </a:gsLst>
          <a:lin ang="5400000" scaled="0"/>
        </a:gradFill>
        <a:ln w="12700" cap="flat" cmpd="sng" algn="ctr">
          <a:solidFill>
            <a:schemeClr val="accent4">
              <a:hueOff val="1649984"/>
              <a:satOff val="-7300"/>
              <a:lumOff val="-122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IN" sz="1800" b="1" kern="1200" dirty="0"/>
        </a:p>
      </dsp:txBody>
      <dsp:txXfrm rot="-5400000">
        <a:off x="-115592" y="940176"/>
        <a:ext cx="526555" cy="225667"/>
      </dsp:txXfrm>
    </dsp:sp>
    <dsp:sp modelId="{FB492B81-552F-4F14-834D-D9676C1543B9}">
      <dsp:nvSpPr>
        <dsp:cNvPr id="0" name=""/>
        <dsp:cNvSpPr/>
      </dsp:nvSpPr>
      <dsp:spPr>
        <a:xfrm rot="5400000">
          <a:off x="1731736" y="-643876"/>
          <a:ext cx="488944" cy="3130493"/>
        </a:xfrm>
        <a:prstGeom prst="round2SameRect">
          <a:avLst/>
        </a:prstGeom>
        <a:solidFill>
          <a:schemeClr val="lt1">
            <a:alpha val="90000"/>
            <a:hueOff val="0"/>
            <a:satOff val="0"/>
            <a:lumOff val="0"/>
            <a:alphaOff val="0"/>
          </a:schemeClr>
        </a:solidFill>
        <a:ln w="12700" cap="flat" cmpd="sng" algn="ctr">
          <a:solidFill>
            <a:schemeClr val="accent4">
              <a:hueOff val="1649984"/>
              <a:satOff val="-7300"/>
              <a:lumOff val="-122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solidFill>
                <a:srgbClr val="C00000"/>
              </a:solidFill>
              <a:latin typeface="Times New Roman" panose="02020603050405020304" pitchFamily="18" charset="0"/>
              <a:cs typeface="Times New Roman" panose="02020603050405020304" pitchFamily="18" charset="0"/>
            </a:rPr>
            <a:t>K</a:t>
          </a:r>
          <a:r>
            <a:rPr lang="en-US" sz="2800" b="1" kern="1200" dirty="0">
              <a:latin typeface="Times New Roman" panose="02020603050405020304" pitchFamily="18" charset="0"/>
              <a:cs typeface="Times New Roman" panose="02020603050405020304" pitchFamily="18" charset="0"/>
            </a:rPr>
            <a:t>nowledge</a:t>
          </a:r>
          <a:endParaRPr lang="en-IN" sz="2800" b="1" kern="1200" dirty="0">
            <a:latin typeface="Times New Roman" panose="02020603050405020304" pitchFamily="18" charset="0"/>
            <a:cs typeface="Times New Roman" panose="02020603050405020304" pitchFamily="18" charset="0"/>
          </a:endParaRPr>
        </a:p>
      </dsp:txBody>
      <dsp:txXfrm rot="-5400000">
        <a:off x="410962" y="700766"/>
        <a:ext cx="3106625" cy="441208"/>
      </dsp:txXfrm>
    </dsp:sp>
    <dsp:sp modelId="{311B8078-FD54-4102-94DD-C20250471A47}">
      <dsp:nvSpPr>
        <dsp:cNvPr id="0" name=""/>
        <dsp:cNvSpPr/>
      </dsp:nvSpPr>
      <dsp:spPr>
        <a:xfrm rot="5400000">
          <a:off x="-228426" y="1428154"/>
          <a:ext cx="752222" cy="526555"/>
        </a:xfrm>
        <a:prstGeom prst="chevron">
          <a:avLst/>
        </a:prstGeom>
        <a:gradFill rotWithShape="0">
          <a:gsLst>
            <a:gs pos="0">
              <a:schemeClr val="accent4">
                <a:hueOff val="3299968"/>
                <a:satOff val="-14601"/>
                <a:lumOff val="-2452"/>
                <a:alphaOff val="0"/>
                <a:lumMod val="110000"/>
                <a:satMod val="105000"/>
                <a:tint val="67000"/>
              </a:schemeClr>
            </a:gs>
            <a:gs pos="50000">
              <a:schemeClr val="accent4">
                <a:hueOff val="3299968"/>
                <a:satOff val="-14601"/>
                <a:lumOff val="-2452"/>
                <a:alphaOff val="0"/>
                <a:lumMod val="105000"/>
                <a:satMod val="103000"/>
                <a:tint val="73000"/>
              </a:schemeClr>
            </a:gs>
            <a:gs pos="100000">
              <a:schemeClr val="accent4">
                <a:hueOff val="3299968"/>
                <a:satOff val="-14601"/>
                <a:lumOff val="-2452"/>
                <a:alphaOff val="0"/>
                <a:lumMod val="105000"/>
                <a:satMod val="109000"/>
                <a:tint val="81000"/>
              </a:schemeClr>
            </a:gs>
          </a:gsLst>
          <a:lin ang="5400000" scaled="0"/>
        </a:gradFill>
        <a:ln w="12700" cap="flat" cmpd="sng" algn="ctr">
          <a:solidFill>
            <a:schemeClr val="accent4">
              <a:hueOff val="3299968"/>
              <a:satOff val="-14601"/>
              <a:lumOff val="-245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rot="-5400000">
        <a:off x="-115592" y="1578599"/>
        <a:ext cx="526555" cy="225667"/>
      </dsp:txXfrm>
    </dsp:sp>
    <dsp:sp modelId="{874806CE-C8FC-42DE-B5B0-F771228C8F86}">
      <dsp:nvSpPr>
        <dsp:cNvPr id="0" name=""/>
        <dsp:cNvSpPr/>
      </dsp:nvSpPr>
      <dsp:spPr>
        <a:xfrm rot="5400000">
          <a:off x="1731736" y="-5453"/>
          <a:ext cx="488944" cy="3130493"/>
        </a:xfrm>
        <a:prstGeom prst="round2SameRect">
          <a:avLst/>
        </a:prstGeom>
        <a:solidFill>
          <a:schemeClr val="lt1">
            <a:alpha val="90000"/>
            <a:hueOff val="0"/>
            <a:satOff val="0"/>
            <a:lumOff val="0"/>
            <a:alphaOff val="0"/>
          </a:schemeClr>
        </a:solidFill>
        <a:ln w="12700" cap="flat" cmpd="sng" algn="ctr">
          <a:solidFill>
            <a:schemeClr val="accent4">
              <a:hueOff val="3299968"/>
              <a:satOff val="-14601"/>
              <a:lumOff val="-24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solidFill>
                <a:srgbClr val="C00000"/>
              </a:solidFill>
              <a:latin typeface="Times New Roman" panose="02020603050405020304" pitchFamily="18" charset="0"/>
              <a:cs typeface="Times New Roman" panose="02020603050405020304" pitchFamily="18" charset="0"/>
            </a:rPr>
            <a:t>I</a:t>
          </a:r>
          <a:r>
            <a:rPr lang="en-US" sz="2800" b="1" kern="1200" dirty="0">
              <a:latin typeface="Times New Roman" panose="02020603050405020304" pitchFamily="18" charset="0"/>
              <a:cs typeface="Times New Roman" panose="02020603050405020304" pitchFamily="18" charset="0"/>
            </a:rPr>
            <a:t>nternalization</a:t>
          </a:r>
        </a:p>
      </dsp:txBody>
      <dsp:txXfrm rot="-5400000">
        <a:off x="410962" y="1339189"/>
        <a:ext cx="3106625" cy="441208"/>
      </dsp:txXfrm>
    </dsp:sp>
    <dsp:sp modelId="{E236CE76-1E14-4D0C-A5A4-8939F8B87FD5}">
      <dsp:nvSpPr>
        <dsp:cNvPr id="0" name=""/>
        <dsp:cNvSpPr/>
      </dsp:nvSpPr>
      <dsp:spPr>
        <a:xfrm rot="5400000">
          <a:off x="-228426" y="2066577"/>
          <a:ext cx="752222" cy="526555"/>
        </a:xfrm>
        <a:prstGeom prst="chevron">
          <a:avLst/>
        </a:prstGeom>
        <a:gradFill rotWithShape="0">
          <a:gsLst>
            <a:gs pos="0">
              <a:schemeClr val="accent4">
                <a:hueOff val="4949952"/>
                <a:satOff val="-21901"/>
                <a:lumOff val="-3677"/>
                <a:alphaOff val="0"/>
                <a:lumMod val="110000"/>
                <a:satMod val="105000"/>
                <a:tint val="67000"/>
              </a:schemeClr>
            </a:gs>
            <a:gs pos="50000">
              <a:schemeClr val="accent4">
                <a:hueOff val="4949952"/>
                <a:satOff val="-21901"/>
                <a:lumOff val="-3677"/>
                <a:alphaOff val="0"/>
                <a:lumMod val="105000"/>
                <a:satMod val="103000"/>
                <a:tint val="73000"/>
              </a:schemeClr>
            </a:gs>
            <a:gs pos="100000">
              <a:schemeClr val="accent4">
                <a:hueOff val="4949952"/>
                <a:satOff val="-21901"/>
                <a:lumOff val="-3677"/>
                <a:alphaOff val="0"/>
                <a:lumMod val="105000"/>
                <a:satMod val="109000"/>
                <a:tint val="81000"/>
              </a:schemeClr>
            </a:gs>
          </a:gsLst>
          <a:lin ang="5400000" scaled="0"/>
        </a:gradFill>
        <a:ln w="12700" cap="flat" cmpd="sng" algn="ctr">
          <a:solidFill>
            <a:schemeClr val="accent4">
              <a:hueOff val="4949952"/>
              <a:satOff val="-21901"/>
              <a:lumOff val="-367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rot="-5400000">
        <a:off x="-115592" y="2217022"/>
        <a:ext cx="526555" cy="225667"/>
      </dsp:txXfrm>
    </dsp:sp>
    <dsp:sp modelId="{60CA4BFF-3F15-4C04-B824-C7FE0CE44819}">
      <dsp:nvSpPr>
        <dsp:cNvPr id="0" name=""/>
        <dsp:cNvSpPr/>
      </dsp:nvSpPr>
      <dsp:spPr>
        <a:xfrm rot="5400000">
          <a:off x="1731736" y="632969"/>
          <a:ext cx="488944" cy="3130493"/>
        </a:xfrm>
        <a:prstGeom prst="round2SameRect">
          <a:avLst/>
        </a:prstGeom>
        <a:solidFill>
          <a:schemeClr val="lt1">
            <a:alpha val="90000"/>
            <a:hueOff val="0"/>
            <a:satOff val="0"/>
            <a:lumOff val="0"/>
            <a:alphaOff val="0"/>
          </a:schemeClr>
        </a:solidFill>
        <a:ln w="12700" cap="flat" cmpd="sng" algn="ctr">
          <a:solidFill>
            <a:schemeClr val="accent4">
              <a:hueOff val="4949952"/>
              <a:satOff val="-21901"/>
              <a:lumOff val="-367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solidFill>
                <a:srgbClr val="C00000"/>
              </a:solidFill>
              <a:latin typeface="Times New Roman" panose="02020603050405020304" pitchFamily="18" charset="0"/>
              <a:cs typeface="Times New Roman" panose="02020603050405020304" pitchFamily="18" charset="0"/>
            </a:rPr>
            <a:t>L</a:t>
          </a:r>
          <a:r>
            <a:rPr lang="en-US" sz="2800" b="1" kern="1200" dirty="0">
              <a:latin typeface="Times New Roman" panose="02020603050405020304" pitchFamily="18" charset="0"/>
              <a:cs typeface="Times New Roman" panose="02020603050405020304" pitchFamily="18" charset="0"/>
            </a:rPr>
            <a:t>earning</a:t>
          </a:r>
        </a:p>
      </dsp:txBody>
      <dsp:txXfrm rot="-5400000">
        <a:off x="410962" y="1977611"/>
        <a:ext cx="3106625" cy="441208"/>
      </dsp:txXfrm>
    </dsp:sp>
    <dsp:sp modelId="{6027D72D-EEF9-45A5-9EF2-46FA04D545FF}">
      <dsp:nvSpPr>
        <dsp:cNvPr id="0" name=""/>
        <dsp:cNvSpPr/>
      </dsp:nvSpPr>
      <dsp:spPr>
        <a:xfrm rot="5400000">
          <a:off x="-228426" y="2863025"/>
          <a:ext cx="752222" cy="526555"/>
        </a:xfrm>
        <a:prstGeom prst="chevron">
          <a:avLst/>
        </a:prstGeom>
        <a:gradFill rotWithShape="0">
          <a:gsLst>
            <a:gs pos="0">
              <a:schemeClr val="accent4">
                <a:hueOff val="6599937"/>
                <a:satOff val="-29202"/>
                <a:lumOff val="-4903"/>
                <a:alphaOff val="0"/>
                <a:lumMod val="110000"/>
                <a:satMod val="105000"/>
                <a:tint val="67000"/>
              </a:schemeClr>
            </a:gs>
            <a:gs pos="50000">
              <a:schemeClr val="accent4">
                <a:hueOff val="6599937"/>
                <a:satOff val="-29202"/>
                <a:lumOff val="-4903"/>
                <a:alphaOff val="0"/>
                <a:lumMod val="105000"/>
                <a:satMod val="103000"/>
                <a:tint val="73000"/>
              </a:schemeClr>
            </a:gs>
            <a:gs pos="100000">
              <a:schemeClr val="accent4">
                <a:hueOff val="6599937"/>
                <a:satOff val="-29202"/>
                <a:lumOff val="-4903"/>
                <a:alphaOff val="0"/>
                <a:lumMod val="105000"/>
                <a:satMod val="109000"/>
                <a:tint val="81000"/>
              </a:schemeClr>
            </a:gs>
          </a:gsLst>
          <a:lin ang="5400000" scaled="0"/>
        </a:gradFill>
        <a:ln w="12700" cap="flat" cmpd="sng" algn="ctr">
          <a:solidFill>
            <a:schemeClr val="accent4">
              <a:hueOff val="6599937"/>
              <a:satOff val="-29202"/>
              <a:lumOff val="-490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IN" sz="1600" b="1" kern="1200" dirty="0"/>
        </a:p>
      </dsp:txBody>
      <dsp:txXfrm rot="-5400000">
        <a:off x="-115592" y="3013470"/>
        <a:ext cx="526555" cy="225667"/>
      </dsp:txXfrm>
    </dsp:sp>
    <dsp:sp modelId="{B8D992C6-373D-4156-87C1-D85D82E55A36}">
      <dsp:nvSpPr>
        <dsp:cNvPr id="0" name=""/>
        <dsp:cNvSpPr/>
      </dsp:nvSpPr>
      <dsp:spPr>
        <a:xfrm rot="5400000">
          <a:off x="1573712" y="1198230"/>
          <a:ext cx="804993" cy="3592867"/>
        </a:xfrm>
        <a:prstGeom prst="round2SameRect">
          <a:avLst/>
        </a:prstGeom>
        <a:solidFill>
          <a:schemeClr val="lt1">
            <a:alpha val="90000"/>
            <a:hueOff val="0"/>
            <a:satOff val="0"/>
            <a:lumOff val="0"/>
            <a:alphaOff val="0"/>
          </a:schemeClr>
        </a:solidFill>
        <a:ln w="12700" cap="flat" cmpd="sng" algn="ctr">
          <a:solidFill>
            <a:schemeClr val="accent4">
              <a:hueOff val="6599937"/>
              <a:satOff val="-29202"/>
              <a:lumOff val="-490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solidFill>
                <a:srgbClr val="C00000"/>
              </a:solidFill>
              <a:latin typeface="Times New Roman" panose="02020603050405020304" pitchFamily="18" charset="0"/>
              <a:cs typeface="Times New Roman" panose="02020603050405020304" pitchFamily="18" charset="0"/>
            </a:rPr>
            <a:t>L</a:t>
          </a:r>
          <a:r>
            <a:rPr lang="en-US" sz="2800" b="1" kern="1200" dirty="0">
              <a:latin typeface="Times New Roman" panose="02020603050405020304" pitchFamily="18" charset="0"/>
              <a:cs typeface="Times New Roman" panose="02020603050405020304" pitchFamily="18" charset="0"/>
            </a:rPr>
            <a:t>ife’s Challenges</a:t>
          </a:r>
        </a:p>
      </dsp:txBody>
      <dsp:txXfrm rot="-5400000">
        <a:off x="179776" y="2631464"/>
        <a:ext cx="3553570" cy="7263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3750C-6840-4164-B729-E36546FE4CC5}">
      <dsp:nvSpPr>
        <dsp:cNvPr id="0" name=""/>
        <dsp:cNvSpPr/>
      </dsp:nvSpPr>
      <dsp:spPr>
        <a:xfrm rot="5400000">
          <a:off x="-165908" y="168821"/>
          <a:ext cx="1106059" cy="77424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I</a:t>
          </a:r>
          <a:endParaRPr lang="en-IN" sz="2200" b="1" kern="1200" dirty="0">
            <a:latin typeface="Times New Roman" panose="02020603050405020304" pitchFamily="18" charset="0"/>
            <a:cs typeface="Times New Roman" panose="02020603050405020304" pitchFamily="18" charset="0"/>
          </a:endParaRPr>
        </a:p>
      </dsp:txBody>
      <dsp:txXfrm rot="-5400000">
        <a:off x="2" y="390033"/>
        <a:ext cx="774241" cy="331818"/>
      </dsp:txXfrm>
    </dsp:sp>
    <dsp:sp modelId="{B119C43B-1814-4C6B-A9E9-3D18D925EA4B}">
      <dsp:nvSpPr>
        <dsp:cNvPr id="0" name=""/>
        <dsp:cNvSpPr/>
      </dsp:nvSpPr>
      <dsp:spPr>
        <a:xfrm rot="5400000">
          <a:off x="5483274" y="-4706120"/>
          <a:ext cx="718938" cy="1013700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Rohan to be involved in framing rules of the classroom</a:t>
          </a:r>
          <a:endParaRPr lang="en-IN" sz="2200" b="1" kern="1200" dirty="0">
            <a:latin typeface="Times New Roman" panose="02020603050405020304" pitchFamily="18" charset="0"/>
            <a:cs typeface="Times New Roman" panose="02020603050405020304" pitchFamily="18" charset="0"/>
          </a:endParaRPr>
        </a:p>
        <a:p>
          <a:pPr marL="228600" lvl="1" indent="-228600" algn="l" defTabSz="977900" rtl="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Remind him of rules &amp; express trust that he will follow them</a:t>
          </a:r>
          <a:endParaRPr lang="en-IN" sz="2200" b="1" kern="1200" dirty="0">
            <a:latin typeface="Times New Roman" panose="02020603050405020304" pitchFamily="18" charset="0"/>
            <a:cs typeface="Times New Roman" panose="02020603050405020304" pitchFamily="18" charset="0"/>
          </a:endParaRPr>
        </a:p>
      </dsp:txBody>
      <dsp:txXfrm rot="-5400000">
        <a:off x="774241" y="38009"/>
        <a:ext cx="10101908" cy="648746"/>
      </dsp:txXfrm>
    </dsp:sp>
    <dsp:sp modelId="{A732310C-46C6-4A46-9BC7-A6B9139BBB1F}">
      <dsp:nvSpPr>
        <dsp:cNvPr id="0" name=""/>
        <dsp:cNvSpPr/>
      </dsp:nvSpPr>
      <dsp:spPr>
        <a:xfrm rot="5400000">
          <a:off x="-165908" y="1158990"/>
          <a:ext cx="1106059" cy="774241"/>
        </a:xfrm>
        <a:prstGeom prst="chevron">
          <a:avLst/>
        </a:prstGeom>
        <a:gradFill rotWithShape="0">
          <a:gsLst>
            <a:gs pos="0">
              <a:schemeClr val="accent4">
                <a:hueOff val="1649984"/>
                <a:satOff val="-7300"/>
                <a:lumOff val="-1226"/>
                <a:alphaOff val="0"/>
                <a:satMod val="103000"/>
                <a:lumMod val="102000"/>
                <a:tint val="94000"/>
              </a:schemeClr>
            </a:gs>
            <a:gs pos="50000">
              <a:schemeClr val="accent4">
                <a:hueOff val="1649984"/>
                <a:satOff val="-7300"/>
                <a:lumOff val="-1226"/>
                <a:alphaOff val="0"/>
                <a:satMod val="110000"/>
                <a:lumMod val="100000"/>
                <a:shade val="100000"/>
              </a:schemeClr>
            </a:gs>
            <a:gs pos="100000">
              <a:schemeClr val="accent4">
                <a:hueOff val="1649984"/>
                <a:satOff val="-7300"/>
                <a:lumOff val="-1226"/>
                <a:alphaOff val="0"/>
                <a:lumMod val="99000"/>
                <a:satMod val="120000"/>
                <a:shade val="78000"/>
              </a:schemeClr>
            </a:gs>
          </a:gsLst>
          <a:lin ang="5400000" scaled="0"/>
        </a:gradFill>
        <a:ln w="12700" cap="flat" cmpd="sng" algn="ctr">
          <a:solidFill>
            <a:schemeClr val="accent4">
              <a:hueOff val="1649984"/>
              <a:satOff val="-7300"/>
              <a:lumOff val="-122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II</a:t>
          </a:r>
          <a:endParaRPr lang="en-IN" sz="2200" b="1" kern="1200" dirty="0">
            <a:latin typeface="Times New Roman" panose="02020603050405020304" pitchFamily="18" charset="0"/>
            <a:cs typeface="Times New Roman" panose="02020603050405020304" pitchFamily="18" charset="0"/>
          </a:endParaRPr>
        </a:p>
      </dsp:txBody>
      <dsp:txXfrm rot="-5400000">
        <a:off x="2" y="1380202"/>
        <a:ext cx="774241" cy="331818"/>
      </dsp:txXfrm>
    </dsp:sp>
    <dsp:sp modelId="{FC1BB7A2-0830-40EE-97AA-4224C01DF256}">
      <dsp:nvSpPr>
        <dsp:cNvPr id="0" name=""/>
        <dsp:cNvSpPr/>
      </dsp:nvSpPr>
      <dsp:spPr>
        <a:xfrm rot="5400000">
          <a:off x="5483274" y="-3715950"/>
          <a:ext cx="718938" cy="10137004"/>
        </a:xfrm>
        <a:prstGeom prst="round2SameRect">
          <a:avLst/>
        </a:prstGeom>
        <a:solidFill>
          <a:schemeClr val="lt1">
            <a:alpha val="90000"/>
            <a:hueOff val="0"/>
            <a:satOff val="0"/>
            <a:lumOff val="0"/>
            <a:alphaOff val="0"/>
          </a:schemeClr>
        </a:solidFill>
        <a:ln w="12700" cap="flat" cmpd="sng" algn="ctr">
          <a:solidFill>
            <a:schemeClr val="accent4">
              <a:hueOff val="1649984"/>
              <a:satOff val="-7300"/>
              <a:lumOff val="-122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Clarify stepped up  consequences  assertively </a:t>
          </a:r>
          <a:endParaRPr lang="en-IN" sz="2200" b="1" kern="1200" dirty="0">
            <a:latin typeface="Times New Roman" panose="02020603050405020304" pitchFamily="18" charset="0"/>
            <a:cs typeface="Times New Roman" panose="02020603050405020304" pitchFamily="18" charset="0"/>
          </a:endParaRPr>
        </a:p>
        <a:p>
          <a:pPr marL="228600" lvl="1" indent="-228600" algn="l" defTabSz="977900" rtl="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Warn - Give Choices: Move alone to front / Time out of 20 min</a:t>
          </a:r>
          <a:endParaRPr lang="en-IN" sz="2200" b="1" kern="1200" dirty="0">
            <a:latin typeface="Times New Roman" panose="02020603050405020304" pitchFamily="18" charset="0"/>
            <a:cs typeface="Times New Roman" panose="02020603050405020304" pitchFamily="18" charset="0"/>
          </a:endParaRPr>
        </a:p>
      </dsp:txBody>
      <dsp:txXfrm rot="-5400000">
        <a:off x="774241" y="1028179"/>
        <a:ext cx="10101908" cy="648746"/>
      </dsp:txXfrm>
    </dsp:sp>
    <dsp:sp modelId="{81EE0E3D-85EA-4F6B-9D84-647588FCF910}">
      <dsp:nvSpPr>
        <dsp:cNvPr id="0" name=""/>
        <dsp:cNvSpPr/>
      </dsp:nvSpPr>
      <dsp:spPr>
        <a:xfrm rot="5400000">
          <a:off x="-165908" y="2149160"/>
          <a:ext cx="1106059" cy="774241"/>
        </a:xfrm>
        <a:prstGeom prst="chevron">
          <a:avLst/>
        </a:prstGeom>
        <a:gradFill rotWithShape="0">
          <a:gsLst>
            <a:gs pos="0">
              <a:schemeClr val="accent4">
                <a:hueOff val="3299968"/>
                <a:satOff val="-14601"/>
                <a:lumOff val="-2452"/>
                <a:alphaOff val="0"/>
                <a:satMod val="103000"/>
                <a:lumMod val="102000"/>
                <a:tint val="94000"/>
              </a:schemeClr>
            </a:gs>
            <a:gs pos="50000">
              <a:schemeClr val="accent4">
                <a:hueOff val="3299968"/>
                <a:satOff val="-14601"/>
                <a:lumOff val="-2452"/>
                <a:alphaOff val="0"/>
                <a:satMod val="110000"/>
                <a:lumMod val="100000"/>
                <a:shade val="100000"/>
              </a:schemeClr>
            </a:gs>
            <a:gs pos="100000">
              <a:schemeClr val="accent4">
                <a:hueOff val="3299968"/>
                <a:satOff val="-14601"/>
                <a:lumOff val="-2452"/>
                <a:alphaOff val="0"/>
                <a:lumMod val="99000"/>
                <a:satMod val="120000"/>
                <a:shade val="78000"/>
              </a:schemeClr>
            </a:gs>
          </a:gsLst>
          <a:lin ang="5400000" scaled="0"/>
        </a:gradFill>
        <a:ln w="12700" cap="flat" cmpd="sng" algn="ctr">
          <a:solidFill>
            <a:schemeClr val="accent4">
              <a:hueOff val="3299968"/>
              <a:satOff val="-14601"/>
              <a:lumOff val="-245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III</a:t>
          </a:r>
          <a:endParaRPr lang="en-IN" sz="2200" b="1" kern="1200" dirty="0">
            <a:latin typeface="Times New Roman" panose="02020603050405020304" pitchFamily="18" charset="0"/>
            <a:cs typeface="Times New Roman" panose="02020603050405020304" pitchFamily="18" charset="0"/>
          </a:endParaRPr>
        </a:p>
      </dsp:txBody>
      <dsp:txXfrm rot="-5400000">
        <a:off x="2" y="2370372"/>
        <a:ext cx="774241" cy="331818"/>
      </dsp:txXfrm>
    </dsp:sp>
    <dsp:sp modelId="{9D3EFECD-505E-4B48-ACDF-2518BAA612C8}">
      <dsp:nvSpPr>
        <dsp:cNvPr id="0" name=""/>
        <dsp:cNvSpPr/>
      </dsp:nvSpPr>
      <dsp:spPr>
        <a:xfrm rot="5400000">
          <a:off x="5483274" y="-2752518"/>
          <a:ext cx="718938" cy="10137004"/>
        </a:xfrm>
        <a:prstGeom prst="round2SameRect">
          <a:avLst/>
        </a:prstGeom>
        <a:solidFill>
          <a:schemeClr val="lt1">
            <a:alpha val="90000"/>
            <a:hueOff val="0"/>
            <a:satOff val="0"/>
            <a:lumOff val="0"/>
            <a:alphaOff val="0"/>
          </a:schemeClr>
        </a:solidFill>
        <a:ln w="12700" cap="flat" cmpd="sng" algn="ctr">
          <a:solidFill>
            <a:schemeClr val="accent4">
              <a:hueOff val="3299968"/>
              <a:satOff val="-14601"/>
              <a:lumOff val="-245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Take action firmly after explaining  that he is capable of change</a:t>
          </a:r>
          <a:endParaRPr lang="en-IN" sz="2200" b="1" kern="1200" dirty="0">
            <a:latin typeface="Times New Roman" panose="02020603050405020304" pitchFamily="18" charset="0"/>
            <a:cs typeface="Times New Roman" panose="02020603050405020304" pitchFamily="18" charset="0"/>
          </a:endParaRPr>
        </a:p>
      </dsp:txBody>
      <dsp:txXfrm rot="-5400000">
        <a:off x="774241" y="1991611"/>
        <a:ext cx="10101908" cy="648746"/>
      </dsp:txXfrm>
    </dsp:sp>
    <dsp:sp modelId="{4C851597-2389-4BD3-942F-9F4A883D6338}">
      <dsp:nvSpPr>
        <dsp:cNvPr id="0" name=""/>
        <dsp:cNvSpPr/>
      </dsp:nvSpPr>
      <dsp:spPr>
        <a:xfrm rot="5400000">
          <a:off x="-165908" y="3179335"/>
          <a:ext cx="1106059" cy="774241"/>
        </a:xfrm>
        <a:prstGeom prst="chevron">
          <a:avLst/>
        </a:prstGeom>
        <a:gradFill rotWithShape="0">
          <a:gsLst>
            <a:gs pos="0">
              <a:schemeClr val="accent4">
                <a:hueOff val="4949952"/>
                <a:satOff val="-21901"/>
                <a:lumOff val="-3677"/>
                <a:alphaOff val="0"/>
                <a:satMod val="103000"/>
                <a:lumMod val="102000"/>
                <a:tint val="94000"/>
              </a:schemeClr>
            </a:gs>
            <a:gs pos="50000">
              <a:schemeClr val="accent4">
                <a:hueOff val="4949952"/>
                <a:satOff val="-21901"/>
                <a:lumOff val="-3677"/>
                <a:alphaOff val="0"/>
                <a:satMod val="110000"/>
                <a:lumMod val="100000"/>
                <a:shade val="100000"/>
              </a:schemeClr>
            </a:gs>
            <a:gs pos="100000">
              <a:schemeClr val="accent4">
                <a:hueOff val="4949952"/>
                <a:satOff val="-21901"/>
                <a:lumOff val="-3677"/>
                <a:alphaOff val="0"/>
                <a:lumMod val="99000"/>
                <a:satMod val="120000"/>
                <a:shade val="78000"/>
              </a:schemeClr>
            </a:gs>
          </a:gsLst>
          <a:lin ang="5400000" scaled="0"/>
        </a:gradFill>
        <a:ln w="12700" cap="flat" cmpd="sng" algn="ctr">
          <a:solidFill>
            <a:schemeClr val="accent4">
              <a:hueOff val="4949952"/>
              <a:satOff val="-21901"/>
              <a:lumOff val="-367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IV</a:t>
          </a:r>
          <a:endParaRPr lang="en-IN" sz="2200" b="1" kern="1200" dirty="0">
            <a:latin typeface="Times New Roman" panose="02020603050405020304" pitchFamily="18" charset="0"/>
            <a:cs typeface="Times New Roman" panose="02020603050405020304" pitchFamily="18" charset="0"/>
          </a:endParaRPr>
        </a:p>
      </dsp:txBody>
      <dsp:txXfrm rot="-5400000">
        <a:off x="2" y="3400547"/>
        <a:ext cx="774241" cy="331818"/>
      </dsp:txXfrm>
    </dsp:sp>
    <dsp:sp modelId="{58F792B0-87BF-4E85-A3F4-1C7EF60A98C6}">
      <dsp:nvSpPr>
        <dsp:cNvPr id="0" name=""/>
        <dsp:cNvSpPr/>
      </dsp:nvSpPr>
      <dsp:spPr>
        <a:xfrm rot="5400000">
          <a:off x="5443269" y="-1695606"/>
          <a:ext cx="798949" cy="10137004"/>
        </a:xfrm>
        <a:prstGeom prst="round2SameRect">
          <a:avLst/>
        </a:prstGeom>
        <a:solidFill>
          <a:schemeClr val="lt1">
            <a:alpha val="90000"/>
            <a:hueOff val="0"/>
            <a:satOff val="0"/>
            <a:lumOff val="0"/>
            <a:alphaOff val="0"/>
          </a:schemeClr>
        </a:solidFill>
        <a:ln w="12700" cap="flat" cmpd="sng" algn="ctr">
          <a:solidFill>
            <a:schemeClr val="accent4">
              <a:hueOff val="4949952"/>
              <a:satOff val="-21901"/>
              <a:lumOff val="-3677"/>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If he sat quietly for some time, appreciate publicly. </a:t>
          </a:r>
          <a:endParaRPr lang="en-IN" sz="2200" b="1" kern="1200" dirty="0">
            <a:latin typeface="Times New Roman" panose="02020603050405020304" pitchFamily="18" charset="0"/>
            <a:cs typeface="Times New Roman" panose="02020603050405020304" pitchFamily="18" charset="0"/>
          </a:endParaRPr>
        </a:p>
        <a:p>
          <a:pPr marL="228600" lvl="1" indent="-228600" algn="l" defTabSz="977900" rtl="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If he has other talents, good deeds, praise specifically.</a:t>
          </a:r>
          <a:endParaRPr lang="en-IN" sz="2200" b="1" kern="1200" dirty="0">
            <a:latin typeface="Times New Roman" panose="02020603050405020304" pitchFamily="18" charset="0"/>
            <a:cs typeface="Times New Roman" panose="02020603050405020304" pitchFamily="18" charset="0"/>
          </a:endParaRPr>
        </a:p>
        <a:p>
          <a:pPr marL="228600" lvl="1" indent="-228600" algn="l" defTabSz="977900" rtl="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 Let go minor slip ups. </a:t>
          </a:r>
          <a:endParaRPr lang="en-IN" sz="2200" b="1" kern="1200" dirty="0">
            <a:latin typeface="Times New Roman" panose="02020603050405020304" pitchFamily="18" charset="0"/>
            <a:cs typeface="Times New Roman" panose="02020603050405020304" pitchFamily="18" charset="0"/>
          </a:endParaRPr>
        </a:p>
      </dsp:txBody>
      <dsp:txXfrm rot="-5400000">
        <a:off x="774242" y="3012422"/>
        <a:ext cx="10098003" cy="720947"/>
      </dsp:txXfrm>
    </dsp:sp>
    <dsp:sp modelId="{8CDA38CF-4327-4ACC-A1FA-3456A3EF3D4B}">
      <dsp:nvSpPr>
        <dsp:cNvPr id="0" name=""/>
        <dsp:cNvSpPr/>
      </dsp:nvSpPr>
      <dsp:spPr>
        <a:xfrm rot="5400000">
          <a:off x="-165908" y="4169505"/>
          <a:ext cx="1106059" cy="774241"/>
        </a:xfrm>
        <a:prstGeom prst="chevron">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w="12700" cap="flat" cmpd="sng" algn="ctr">
          <a:solidFill>
            <a:schemeClr val="accent4">
              <a:hueOff val="6599937"/>
              <a:satOff val="-29202"/>
              <a:lumOff val="-490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V</a:t>
          </a:r>
          <a:endParaRPr lang="en-IN" sz="2200" b="1" kern="1200" dirty="0">
            <a:latin typeface="Times New Roman" panose="02020603050405020304" pitchFamily="18" charset="0"/>
            <a:cs typeface="Times New Roman" panose="02020603050405020304" pitchFamily="18" charset="0"/>
          </a:endParaRPr>
        </a:p>
      </dsp:txBody>
      <dsp:txXfrm rot="-5400000">
        <a:off x="2" y="4390717"/>
        <a:ext cx="774241" cy="331818"/>
      </dsp:txXfrm>
    </dsp:sp>
    <dsp:sp modelId="{A1F5ECE9-684C-420C-A61D-DAF04E163C12}">
      <dsp:nvSpPr>
        <dsp:cNvPr id="0" name=""/>
        <dsp:cNvSpPr/>
      </dsp:nvSpPr>
      <dsp:spPr>
        <a:xfrm rot="5400000">
          <a:off x="5483274" y="-705436"/>
          <a:ext cx="718938" cy="10137004"/>
        </a:xfrm>
        <a:prstGeom prst="round2SameRect">
          <a:avLst/>
        </a:prstGeom>
        <a:solidFill>
          <a:schemeClr val="lt1">
            <a:alpha val="90000"/>
            <a:hueOff val="0"/>
            <a:satOff val="0"/>
            <a:lumOff val="0"/>
            <a:alphaOff val="0"/>
          </a:schemeClr>
        </a:solidFill>
        <a:ln w="12700" cap="flat" cmpd="sng" algn="ctr">
          <a:solidFill>
            <a:schemeClr val="accent4">
              <a:hueOff val="6599937"/>
              <a:satOff val="-29202"/>
              <a:lumOff val="-490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dirty="0">
              <a:latin typeface="Times New Roman" panose="02020603050405020304" pitchFamily="18" charset="0"/>
              <a:cs typeface="Times New Roman" panose="02020603050405020304" pitchFamily="18" charset="0"/>
            </a:rPr>
            <a:t>Misbehavior repeats. Repeat the process patiently, firmly</a:t>
          </a:r>
          <a:endParaRPr lang="en-IN" sz="2200" b="1" kern="1200" dirty="0">
            <a:latin typeface="Times New Roman" panose="02020603050405020304" pitchFamily="18" charset="0"/>
            <a:cs typeface="Times New Roman" panose="02020603050405020304" pitchFamily="18" charset="0"/>
          </a:endParaRPr>
        </a:p>
      </dsp:txBody>
      <dsp:txXfrm rot="-5400000">
        <a:off x="774241" y="4038693"/>
        <a:ext cx="10101908" cy="648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FF031-5454-46D0-A6F4-25CFC82CFD51}">
      <dsp:nvSpPr>
        <dsp:cNvPr id="0" name=""/>
        <dsp:cNvSpPr/>
      </dsp:nvSpPr>
      <dsp:spPr>
        <a:xfrm>
          <a:off x="-4594335" y="-704407"/>
          <a:ext cx="5472816" cy="5472816"/>
        </a:xfrm>
        <a:prstGeom prst="blockArc">
          <a:avLst>
            <a:gd name="adj1" fmla="val 18900000"/>
            <a:gd name="adj2" fmla="val 2700000"/>
            <a:gd name="adj3" fmla="val 395"/>
          </a:avLst>
        </a:pr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E2541B-BACE-423D-BDF7-27B1CC3CC569}">
      <dsp:nvSpPr>
        <dsp:cNvPr id="0" name=""/>
        <dsp:cNvSpPr/>
      </dsp:nvSpPr>
      <dsp:spPr>
        <a:xfrm>
          <a:off x="384538" y="253918"/>
          <a:ext cx="5536939" cy="50816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35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Promotes growth</a:t>
          </a:r>
          <a:endParaRPr lang="en-IN" sz="2500" kern="1200" dirty="0">
            <a:latin typeface="Times New Roman" panose="02020603050405020304" pitchFamily="18" charset="0"/>
            <a:cs typeface="Times New Roman" panose="02020603050405020304" pitchFamily="18" charset="0"/>
          </a:endParaRPr>
        </a:p>
      </dsp:txBody>
      <dsp:txXfrm>
        <a:off x="384538" y="253918"/>
        <a:ext cx="5536939" cy="508162"/>
      </dsp:txXfrm>
    </dsp:sp>
    <dsp:sp modelId="{1B431B09-4A69-4F3B-800A-33E14EFFB689}">
      <dsp:nvSpPr>
        <dsp:cNvPr id="0" name=""/>
        <dsp:cNvSpPr/>
      </dsp:nvSpPr>
      <dsp:spPr>
        <a:xfrm>
          <a:off x="66936" y="190398"/>
          <a:ext cx="635203" cy="63520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8A17319-084A-4B88-8142-332A153ED081}">
      <dsp:nvSpPr>
        <dsp:cNvPr id="0" name=""/>
        <dsp:cNvSpPr/>
      </dsp:nvSpPr>
      <dsp:spPr>
        <a:xfrm>
          <a:off x="748672" y="1015918"/>
          <a:ext cx="5172804" cy="508162"/>
        </a:xfrm>
        <a:prstGeom prst="rect">
          <a:avLst/>
        </a:prstGeom>
        <a:gradFill rotWithShape="0">
          <a:gsLst>
            <a:gs pos="0">
              <a:schemeClr val="accent4">
                <a:hueOff val="1649984"/>
                <a:satOff val="-7300"/>
                <a:lumOff val="-1226"/>
                <a:alphaOff val="0"/>
                <a:lumMod val="110000"/>
                <a:satMod val="105000"/>
                <a:tint val="67000"/>
              </a:schemeClr>
            </a:gs>
            <a:gs pos="50000">
              <a:schemeClr val="accent4">
                <a:hueOff val="1649984"/>
                <a:satOff val="-7300"/>
                <a:lumOff val="-1226"/>
                <a:alphaOff val="0"/>
                <a:lumMod val="105000"/>
                <a:satMod val="103000"/>
                <a:tint val="73000"/>
              </a:schemeClr>
            </a:gs>
            <a:gs pos="100000">
              <a:schemeClr val="accent4">
                <a:hueOff val="1649984"/>
                <a:satOff val="-7300"/>
                <a:lumOff val="-12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35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Helps Problem solving</a:t>
          </a:r>
        </a:p>
      </dsp:txBody>
      <dsp:txXfrm>
        <a:off x="748672" y="1015918"/>
        <a:ext cx="5172804" cy="508162"/>
      </dsp:txXfrm>
    </dsp:sp>
    <dsp:sp modelId="{5F89F510-3072-4589-9A1E-22ED3BEA2021}">
      <dsp:nvSpPr>
        <dsp:cNvPr id="0" name=""/>
        <dsp:cNvSpPr/>
      </dsp:nvSpPr>
      <dsp:spPr>
        <a:xfrm>
          <a:off x="431071" y="952398"/>
          <a:ext cx="635203" cy="63520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1649984"/>
              <a:satOff val="-7300"/>
              <a:lumOff val="-1226"/>
              <a:alphaOff val="0"/>
            </a:schemeClr>
          </a:solidFill>
          <a:prstDash val="solid"/>
          <a:miter lim="800000"/>
        </a:ln>
        <a:effectLst/>
      </dsp:spPr>
      <dsp:style>
        <a:lnRef idx="1">
          <a:scrgbClr r="0" g="0" b="0"/>
        </a:lnRef>
        <a:fillRef idx="2">
          <a:scrgbClr r="0" g="0" b="0"/>
        </a:fillRef>
        <a:effectRef idx="0">
          <a:scrgbClr r="0" g="0" b="0"/>
        </a:effectRef>
        <a:fontRef idx="minor"/>
      </dsp:style>
    </dsp:sp>
    <dsp:sp modelId="{B8726C5A-07D7-4F34-BCD9-4E6D341EAE8A}">
      <dsp:nvSpPr>
        <dsp:cNvPr id="0" name=""/>
        <dsp:cNvSpPr/>
      </dsp:nvSpPr>
      <dsp:spPr>
        <a:xfrm>
          <a:off x="860432" y="1777918"/>
          <a:ext cx="5061044" cy="508162"/>
        </a:xfrm>
        <a:prstGeom prst="rect">
          <a:avLst/>
        </a:prstGeom>
        <a:gradFill rotWithShape="0">
          <a:gsLst>
            <a:gs pos="0">
              <a:schemeClr val="accent4">
                <a:hueOff val="3299968"/>
                <a:satOff val="-14601"/>
                <a:lumOff val="-2452"/>
                <a:alphaOff val="0"/>
                <a:lumMod val="110000"/>
                <a:satMod val="105000"/>
                <a:tint val="67000"/>
              </a:schemeClr>
            </a:gs>
            <a:gs pos="50000">
              <a:schemeClr val="accent4">
                <a:hueOff val="3299968"/>
                <a:satOff val="-14601"/>
                <a:lumOff val="-2452"/>
                <a:alphaOff val="0"/>
                <a:lumMod val="105000"/>
                <a:satMod val="103000"/>
                <a:tint val="73000"/>
              </a:schemeClr>
            </a:gs>
            <a:gs pos="100000">
              <a:schemeClr val="accent4">
                <a:hueOff val="3299968"/>
                <a:satOff val="-14601"/>
                <a:lumOff val="-24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3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Builds Self esteem</a:t>
          </a:r>
        </a:p>
      </dsp:txBody>
      <dsp:txXfrm>
        <a:off x="860432" y="1777918"/>
        <a:ext cx="5061044" cy="508162"/>
      </dsp:txXfrm>
    </dsp:sp>
    <dsp:sp modelId="{0268A6D4-0608-4DD9-8A38-CF64E70D1DAD}">
      <dsp:nvSpPr>
        <dsp:cNvPr id="0" name=""/>
        <dsp:cNvSpPr/>
      </dsp:nvSpPr>
      <dsp:spPr>
        <a:xfrm>
          <a:off x="542831" y="1714398"/>
          <a:ext cx="635203" cy="63520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3299968"/>
              <a:satOff val="-14601"/>
              <a:lumOff val="-2452"/>
              <a:alphaOff val="0"/>
            </a:schemeClr>
          </a:solidFill>
          <a:prstDash val="solid"/>
          <a:miter lim="800000"/>
        </a:ln>
        <a:effectLst/>
      </dsp:spPr>
      <dsp:style>
        <a:lnRef idx="1">
          <a:scrgbClr r="0" g="0" b="0"/>
        </a:lnRef>
        <a:fillRef idx="2">
          <a:scrgbClr r="0" g="0" b="0"/>
        </a:fillRef>
        <a:effectRef idx="0">
          <a:scrgbClr r="0" g="0" b="0"/>
        </a:effectRef>
        <a:fontRef idx="minor"/>
      </dsp:style>
    </dsp:sp>
    <dsp:sp modelId="{70ECADD6-C56A-4330-9261-84831DC79644}">
      <dsp:nvSpPr>
        <dsp:cNvPr id="0" name=""/>
        <dsp:cNvSpPr/>
      </dsp:nvSpPr>
      <dsp:spPr>
        <a:xfrm>
          <a:off x="748672" y="2539918"/>
          <a:ext cx="5172804" cy="508162"/>
        </a:xfrm>
        <a:prstGeom prst="rect">
          <a:avLst/>
        </a:prstGeom>
        <a:gradFill rotWithShape="0">
          <a:gsLst>
            <a:gs pos="0">
              <a:schemeClr val="accent4">
                <a:hueOff val="4949952"/>
                <a:satOff val="-21901"/>
                <a:lumOff val="-3677"/>
                <a:alphaOff val="0"/>
                <a:lumMod val="110000"/>
                <a:satMod val="105000"/>
                <a:tint val="67000"/>
              </a:schemeClr>
            </a:gs>
            <a:gs pos="50000">
              <a:schemeClr val="accent4">
                <a:hueOff val="4949952"/>
                <a:satOff val="-21901"/>
                <a:lumOff val="-3677"/>
                <a:alphaOff val="0"/>
                <a:lumMod val="105000"/>
                <a:satMod val="103000"/>
                <a:tint val="73000"/>
              </a:schemeClr>
            </a:gs>
            <a:gs pos="100000">
              <a:schemeClr val="accent4">
                <a:hueOff val="4949952"/>
                <a:satOff val="-21901"/>
                <a:lumOff val="-36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35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Teaches Proper Social Interaction</a:t>
          </a:r>
        </a:p>
      </dsp:txBody>
      <dsp:txXfrm>
        <a:off x="748672" y="2539918"/>
        <a:ext cx="5172804" cy="508162"/>
      </dsp:txXfrm>
    </dsp:sp>
    <dsp:sp modelId="{B0C1229E-9266-4751-B80B-09A8B11CB592}">
      <dsp:nvSpPr>
        <dsp:cNvPr id="0" name=""/>
        <dsp:cNvSpPr/>
      </dsp:nvSpPr>
      <dsp:spPr>
        <a:xfrm>
          <a:off x="431071" y="2476398"/>
          <a:ext cx="635203" cy="63520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4949952"/>
              <a:satOff val="-21901"/>
              <a:lumOff val="-3677"/>
              <a:alphaOff val="0"/>
            </a:schemeClr>
          </a:solidFill>
          <a:prstDash val="solid"/>
          <a:miter lim="800000"/>
        </a:ln>
        <a:effectLst/>
      </dsp:spPr>
      <dsp:style>
        <a:lnRef idx="1">
          <a:scrgbClr r="0" g="0" b="0"/>
        </a:lnRef>
        <a:fillRef idx="2">
          <a:scrgbClr r="0" g="0" b="0"/>
        </a:fillRef>
        <a:effectRef idx="0">
          <a:scrgbClr r="0" g="0" b="0"/>
        </a:effectRef>
        <a:fontRef idx="minor"/>
      </dsp:style>
    </dsp:sp>
    <dsp:sp modelId="{C05C6F3F-E157-444A-815A-BAAFBEA38511}">
      <dsp:nvSpPr>
        <dsp:cNvPr id="0" name=""/>
        <dsp:cNvSpPr/>
      </dsp:nvSpPr>
      <dsp:spPr>
        <a:xfrm>
          <a:off x="384538" y="3301918"/>
          <a:ext cx="5536939" cy="508162"/>
        </a:xfrm>
        <a:prstGeom prst="rect">
          <a:avLst/>
        </a:prstGeom>
        <a:gradFill rotWithShape="0">
          <a:gsLst>
            <a:gs pos="0">
              <a:schemeClr val="accent4">
                <a:hueOff val="6599937"/>
                <a:satOff val="-29202"/>
                <a:lumOff val="-4903"/>
                <a:alphaOff val="0"/>
                <a:lumMod val="110000"/>
                <a:satMod val="105000"/>
                <a:tint val="67000"/>
              </a:schemeClr>
            </a:gs>
            <a:gs pos="50000">
              <a:schemeClr val="accent4">
                <a:hueOff val="6599937"/>
                <a:satOff val="-29202"/>
                <a:lumOff val="-4903"/>
                <a:alphaOff val="0"/>
                <a:lumMod val="105000"/>
                <a:satMod val="103000"/>
                <a:tint val="73000"/>
              </a:schemeClr>
            </a:gs>
            <a:gs pos="100000">
              <a:schemeClr val="accent4">
                <a:hueOff val="6599937"/>
                <a:satOff val="-29202"/>
                <a:lumOff val="-49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3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Inculcates ‘Self’ Discipline </a:t>
          </a:r>
        </a:p>
      </dsp:txBody>
      <dsp:txXfrm>
        <a:off x="384538" y="3301918"/>
        <a:ext cx="5536939" cy="508162"/>
      </dsp:txXfrm>
    </dsp:sp>
    <dsp:sp modelId="{4B273ECF-A2C4-4ED3-A401-A0BFC37B30CF}">
      <dsp:nvSpPr>
        <dsp:cNvPr id="0" name=""/>
        <dsp:cNvSpPr/>
      </dsp:nvSpPr>
      <dsp:spPr>
        <a:xfrm>
          <a:off x="66936" y="3238398"/>
          <a:ext cx="635203" cy="63520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6599937"/>
              <a:satOff val="-29202"/>
              <a:lumOff val="-4903"/>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D086F-245D-4DA4-9D44-E4C477CC440E}">
      <dsp:nvSpPr>
        <dsp:cNvPr id="0" name=""/>
        <dsp:cNvSpPr/>
      </dsp:nvSpPr>
      <dsp:spPr>
        <a:xfrm>
          <a:off x="1165639" y="-20437"/>
          <a:ext cx="3679993" cy="3679993"/>
        </a:xfrm>
        <a:prstGeom prst="circularArrow">
          <a:avLst>
            <a:gd name="adj1" fmla="val 5544"/>
            <a:gd name="adj2" fmla="val 330680"/>
            <a:gd name="adj3" fmla="val 13819553"/>
            <a:gd name="adj4" fmla="val 17359470"/>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4AA07F0-89C8-458A-8FF0-CAFD4E079CF4}">
      <dsp:nvSpPr>
        <dsp:cNvPr id="0" name=""/>
        <dsp:cNvSpPr/>
      </dsp:nvSpPr>
      <dsp:spPr>
        <a:xfrm>
          <a:off x="2160301" y="809"/>
          <a:ext cx="1690670" cy="84533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Students</a:t>
          </a:r>
          <a:endParaRPr lang="en-IN" sz="2000" b="1" kern="1200" dirty="0">
            <a:latin typeface="Times New Roman" panose="02020603050405020304" pitchFamily="18" charset="0"/>
            <a:cs typeface="Times New Roman" panose="02020603050405020304" pitchFamily="18" charset="0"/>
          </a:endParaRPr>
        </a:p>
      </dsp:txBody>
      <dsp:txXfrm>
        <a:off x="2201567" y="42075"/>
        <a:ext cx="1608138" cy="762803"/>
      </dsp:txXfrm>
    </dsp:sp>
    <dsp:sp modelId="{A4FD4280-64B4-4308-8E73-BED942D5B1B5}">
      <dsp:nvSpPr>
        <dsp:cNvPr id="0" name=""/>
        <dsp:cNvSpPr/>
      </dsp:nvSpPr>
      <dsp:spPr>
        <a:xfrm>
          <a:off x="3652788" y="1085164"/>
          <a:ext cx="1690670" cy="845335"/>
        </a:xfrm>
        <a:prstGeom prst="roundRect">
          <a:avLst/>
        </a:prstGeom>
        <a:gradFill rotWithShape="0">
          <a:gsLst>
            <a:gs pos="0">
              <a:schemeClr val="accent4">
                <a:hueOff val="1649984"/>
                <a:satOff val="-7300"/>
                <a:lumOff val="-1226"/>
                <a:alphaOff val="0"/>
                <a:lumMod val="110000"/>
                <a:satMod val="105000"/>
                <a:tint val="67000"/>
              </a:schemeClr>
            </a:gs>
            <a:gs pos="50000">
              <a:schemeClr val="accent4">
                <a:hueOff val="1649984"/>
                <a:satOff val="-7300"/>
                <a:lumOff val="-1226"/>
                <a:alphaOff val="0"/>
                <a:lumMod val="105000"/>
                <a:satMod val="103000"/>
                <a:tint val="73000"/>
              </a:schemeClr>
            </a:gs>
            <a:gs pos="100000">
              <a:schemeClr val="accent4">
                <a:hueOff val="1649984"/>
                <a:satOff val="-7300"/>
                <a:lumOff val="-12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Behavior</a:t>
          </a:r>
          <a:endParaRPr lang="en-IN" sz="2000" b="1" kern="1200" dirty="0">
            <a:latin typeface="Times New Roman" panose="02020603050405020304" pitchFamily="18" charset="0"/>
            <a:cs typeface="Times New Roman" panose="02020603050405020304" pitchFamily="18" charset="0"/>
          </a:endParaRPr>
        </a:p>
      </dsp:txBody>
      <dsp:txXfrm>
        <a:off x="3694054" y="1126430"/>
        <a:ext cx="1608138" cy="762803"/>
      </dsp:txXfrm>
    </dsp:sp>
    <dsp:sp modelId="{BB6A9009-7F67-47FB-A2E4-C1F7D6813E7F}">
      <dsp:nvSpPr>
        <dsp:cNvPr id="0" name=""/>
        <dsp:cNvSpPr/>
      </dsp:nvSpPr>
      <dsp:spPr>
        <a:xfrm>
          <a:off x="3082708" y="2839688"/>
          <a:ext cx="1690670" cy="845335"/>
        </a:xfrm>
        <a:prstGeom prst="roundRect">
          <a:avLst/>
        </a:prstGeom>
        <a:gradFill rotWithShape="0">
          <a:gsLst>
            <a:gs pos="0">
              <a:schemeClr val="accent4">
                <a:hueOff val="3299968"/>
                <a:satOff val="-14601"/>
                <a:lumOff val="-2452"/>
                <a:alphaOff val="0"/>
                <a:lumMod val="110000"/>
                <a:satMod val="105000"/>
                <a:tint val="67000"/>
              </a:schemeClr>
            </a:gs>
            <a:gs pos="50000">
              <a:schemeClr val="accent4">
                <a:hueOff val="3299968"/>
                <a:satOff val="-14601"/>
                <a:lumOff val="-2452"/>
                <a:alphaOff val="0"/>
                <a:lumMod val="105000"/>
                <a:satMod val="103000"/>
                <a:tint val="73000"/>
              </a:schemeClr>
            </a:gs>
            <a:gs pos="100000">
              <a:schemeClr val="accent4">
                <a:hueOff val="3299968"/>
                <a:satOff val="-14601"/>
                <a:lumOff val="-24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Rules</a:t>
          </a:r>
          <a:endParaRPr lang="en-IN" sz="2000" b="1" kern="1200" dirty="0">
            <a:latin typeface="Times New Roman" panose="02020603050405020304" pitchFamily="18" charset="0"/>
            <a:cs typeface="Times New Roman" panose="02020603050405020304" pitchFamily="18" charset="0"/>
          </a:endParaRPr>
        </a:p>
      </dsp:txBody>
      <dsp:txXfrm>
        <a:off x="3123974" y="2880954"/>
        <a:ext cx="1608138" cy="762803"/>
      </dsp:txXfrm>
    </dsp:sp>
    <dsp:sp modelId="{B7E6A48C-4ECD-4E59-BB07-B0F6A281E9D0}">
      <dsp:nvSpPr>
        <dsp:cNvPr id="0" name=""/>
        <dsp:cNvSpPr/>
      </dsp:nvSpPr>
      <dsp:spPr>
        <a:xfrm>
          <a:off x="1237893" y="2839688"/>
          <a:ext cx="1690670" cy="845335"/>
        </a:xfrm>
        <a:prstGeom prst="roundRect">
          <a:avLst/>
        </a:prstGeom>
        <a:gradFill rotWithShape="0">
          <a:gsLst>
            <a:gs pos="0">
              <a:schemeClr val="accent4">
                <a:hueOff val="4949952"/>
                <a:satOff val="-21901"/>
                <a:lumOff val="-3677"/>
                <a:alphaOff val="0"/>
                <a:lumMod val="110000"/>
                <a:satMod val="105000"/>
                <a:tint val="67000"/>
              </a:schemeClr>
            </a:gs>
            <a:gs pos="50000">
              <a:schemeClr val="accent4">
                <a:hueOff val="4949952"/>
                <a:satOff val="-21901"/>
                <a:lumOff val="-3677"/>
                <a:alphaOff val="0"/>
                <a:lumMod val="105000"/>
                <a:satMod val="103000"/>
                <a:tint val="73000"/>
              </a:schemeClr>
            </a:gs>
            <a:gs pos="100000">
              <a:schemeClr val="accent4">
                <a:hueOff val="4949952"/>
                <a:satOff val="-21901"/>
                <a:lumOff val="-36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School</a:t>
          </a:r>
          <a:endParaRPr lang="en-IN" sz="2000" b="1" kern="1200" dirty="0">
            <a:latin typeface="Times New Roman" panose="02020603050405020304" pitchFamily="18" charset="0"/>
            <a:cs typeface="Times New Roman" panose="02020603050405020304" pitchFamily="18" charset="0"/>
          </a:endParaRPr>
        </a:p>
      </dsp:txBody>
      <dsp:txXfrm>
        <a:off x="1279159" y="2880954"/>
        <a:ext cx="1608138" cy="762803"/>
      </dsp:txXfrm>
    </dsp:sp>
    <dsp:sp modelId="{F5B0AD1A-A5DE-4ADD-A666-62BCCFD25EB5}">
      <dsp:nvSpPr>
        <dsp:cNvPr id="0" name=""/>
        <dsp:cNvSpPr/>
      </dsp:nvSpPr>
      <dsp:spPr>
        <a:xfrm>
          <a:off x="667814" y="1085164"/>
          <a:ext cx="1690670" cy="845335"/>
        </a:xfrm>
        <a:prstGeom prst="roundRect">
          <a:avLst/>
        </a:prstGeom>
        <a:gradFill rotWithShape="0">
          <a:gsLst>
            <a:gs pos="0">
              <a:schemeClr val="accent4">
                <a:hueOff val="6599937"/>
                <a:satOff val="-29202"/>
                <a:lumOff val="-4903"/>
                <a:alphaOff val="0"/>
                <a:lumMod val="110000"/>
                <a:satMod val="105000"/>
                <a:tint val="67000"/>
              </a:schemeClr>
            </a:gs>
            <a:gs pos="50000">
              <a:schemeClr val="accent4">
                <a:hueOff val="6599937"/>
                <a:satOff val="-29202"/>
                <a:lumOff val="-4903"/>
                <a:alphaOff val="0"/>
                <a:lumMod val="105000"/>
                <a:satMod val="103000"/>
                <a:tint val="73000"/>
              </a:schemeClr>
            </a:gs>
            <a:gs pos="100000">
              <a:schemeClr val="accent4">
                <a:hueOff val="6599937"/>
                <a:satOff val="-29202"/>
                <a:lumOff val="-49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Home &amp; Gadgets</a:t>
          </a:r>
          <a:endParaRPr lang="en-IN" sz="2000" b="1" kern="1200" dirty="0">
            <a:latin typeface="Times New Roman" panose="02020603050405020304" pitchFamily="18" charset="0"/>
            <a:cs typeface="Times New Roman" panose="02020603050405020304" pitchFamily="18" charset="0"/>
          </a:endParaRPr>
        </a:p>
      </dsp:txBody>
      <dsp:txXfrm>
        <a:off x="709080" y="1126430"/>
        <a:ext cx="1608138" cy="76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FF031-5454-46D0-A6F4-25CFC82CFD51}">
      <dsp:nvSpPr>
        <dsp:cNvPr id="0" name=""/>
        <dsp:cNvSpPr/>
      </dsp:nvSpPr>
      <dsp:spPr>
        <a:xfrm>
          <a:off x="-5508141" y="-843773"/>
          <a:ext cx="6561810" cy="6561810"/>
        </a:xfrm>
        <a:prstGeom prst="blockArc">
          <a:avLst>
            <a:gd name="adj1" fmla="val 18900000"/>
            <a:gd name="adj2" fmla="val 2700000"/>
            <a:gd name="adj3" fmla="val 329"/>
          </a:avLst>
        </a:pr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E2541B-BACE-423D-BDF7-27B1CC3CC569}">
      <dsp:nvSpPr>
        <dsp:cNvPr id="0" name=""/>
        <dsp:cNvSpPr/>
      </dsp:nvSpPr>
      <dsp:spPr>
        <a:xfrm>
          <a:off x="341929" y="221584"/>
          <a:ext cx="6533675" cy="44297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161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Seeks instant pleasures/ rewards</a:t>
          </a:r>
          <a:endParaRPr lang="en-IN" sz="2000" kern="1200" dirty="0">
            <a:latin typeface="Times New Roman" panose="02020603050405020304" pitchFamily="18" charset="0"/>
            <a:cs typeface="Times New Roman" panose="02020603050405020304" pitchFamily="18" charset="0"/>
          </a:endParaRPr>
        </a:p>
      </dsp:txBody>
      <dsp:txXfrm>
        <a:off x="341929" y="221584"/>
        <a:ext cx="6533675" cy="442973"/>
      </dsp:txXfrm>
    </dsp:sp>
    <dsp:sp modelId="{1B431B09-4A69-4F3B-800A-33E14EFFB689}">
      <dsp:nvSpPr>
        <dsp:cNvPr id="0" name=""/>
        <dsp:cNvSpPr/>
      </dsp:nvSpPr>
      <dsp:spPr>
        <a:xfrm>
          <a:off x="65071" y="166212"/>
          <a:ext cx="553716" cy="55371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6E655FF-C083-425C-8D6E-5E9ED41B9EFC}">
      <dsp:nvSpPr>
        <dsp:cNvPr id="0" name=""/>
        <dsp:cNvSpPr/>
      </dsp:nvSpPr>
      <dsp:spPr>
        <a:xfrm>
          <a:off x="743081" y="886433"/>
          <a:ext cx="6132524" cy="442973"/>
        </a:xfrm>
        <a:prstGeom prst="rect">
          <a:avLst/>
        </a:prstGeom>
        <a:gradFill rotWithShape="0">
          <a:gsLst>
            <a:gs pos="0">
              <a:schemeClr val="accent4">
                <a:hueOff val="1099990"/>
                <a:satOff val="-4867"/>
                <a:lumOff val="-817"/>
                <a:alphaOff val="0"/>
                <a:lumMod val="110000"/>
                <a:satMod val="105000"/>
                <a:tint val="67000"/>
              </a:schemeClr>
            </a:gs>
            <a:gs pos="50000">
              <a:schemeClr val="accent4">
                <a:hueOff val="1099990"/>
                <a:satOff val="-4867"/>
                <a:lumOff val="-817"/>
                <a:alphaOff val="0"/>
                <a:lumMod val="105000"/>
                <a:satMod val="103000"/>
                <a:tint val="73000"/>
              </a:schemeClr>
            </a:gs>
            <a:gs pos="100000">
              <a:schemeClr val="accent4">
                <a:hueOff val="1099990"/>
                <a:satOff val="-4867"/>
                <a:lumOff val="-8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161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Can’t plan, think of consequences</a:t>
          </a:r>
        </a:p>
      </dsp:txBody>
      <dsp:txXfrm>
        <a:off x="743081" y="886433"/>
        <a:ext cx="6132524" cy="442973"/>
      </dsp:txXfrm>
    </dsp:sp>
    <dsp:sp modelId="{EE8A3718-493E-496B-8DA3-068EFD41E82B}">
      <dsp:nvSpPr>
        <dsp:cNvPr id="0" name=""/>
        <dsp:cNvSpPr/>
      </dsp:nvSpPr>
      <dsp:spPr>
        <a:xfrm>
          <a:off x="466223" y="831062"/>
          <a:ext cx="553716" cy="55371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1099990"/>
              <a:satOff val="-4867"/>
              <a:lumOff val="-817"/>
              <a:alphaOff val="0"/>
            </a:schemeClr>
          </a:solidFill>
          <a:prstDash val="solid"/>
          <a:miter lim="800000"/>
        </a:ln>
        <a:effectLst/>
      </dsp:spPr>
      <dsp:style>
        <a:lnRef idx="1">
          <a:scrgbClr r="0" g="0" b="0"/>
        </a:lnRef>
        <a:fillRef idx="2">
          <a:scrgbClr r="0" g="0" b="0"/>
        </a:fillRef>
        <a:effectRef idx="0">
          <a:scrgbClr r="0" g="0" b="0"/>
        </a:effectRef>
        <a:fontRef idx="minor"/>
      </dsp:style>
    </dsp:sp>
    <dsp:sp modelId="{0C4ECC17-AFE0-494B-967A-4E3CD7ABBFB5}">
      <dsp:nvSpPr>
        <dsp:cNvPr id="0" name=""/>
        <dsp:cNvSpPr/>
      </dsp:nvSpPr>
      <dsp:spPr>
        <a:xfrm>
          <a:off x="962910" y="1550795"/>
          <a:ext cx="5912694" cy="442973"/>
        </a:xfrm>
        <a:prstGeom prst="rect">
          <a:avLst/>
        </a:prstGeom>
        <a:gradFill rotWithShape="0">
          <a:gsLst>
            <a:gs pos="0">
              <a:schemeClr val="accent4">
                <a:hueOff val="2199979"/>
                <a:satOff val="-9734"/>
                <a:lumOff val="-1634"/>
                <a:alphaOff val="0"/>
                <a:lumMod val="110000"/>
                <a:satMod val="105000"/>
                <a:tint val="67000"/>
              </a:schemeClr>
            </a:gs>
            <a:gs pos="50000">
              <a:schemeClr val="accent4">
                <a:hueOff val="2199979"/>
                <a:satOff val="-9734"/>
                <a:lumOff val="-1634"/>
                <a:alphaOff val="0"/>
                <a:lumMod val="105000"/>
                <a:satMod val="103000"/>
                <a:tint val="73000"/>
              </a:schemeClr>
            </a:gs>
            <a:gs pos="100000">
              <a:schemeClr val="accent4">
                <a:hueOff val="2199979"/>
                <a:satOff val="-9734"/>
                <a:lumOff val="-163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161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Unable to inhibit /control urges</a:t>
          </a:r>
        </a:p>
      </dsp:txBody>
      <dsp:txXfrm>
        <a:off x="962910" y="1550795"/>
        <a:ext cx="5912694" cy="442973"/>
      </dsp:txXfrm>
    </dsp:sp>
    <dsp:sp modelId="{91A12C44-2D31-4EFD-A268-DAF3A102665C}">
      <dsp:nvSpPr>
        <dsp:cNvPr id="0" name=""/>
        <dsp:cNvSpPr/>
      </dsp:nvSpPr>
      <dsp:spPr>
        <a:xfrm>
          <a:off x="686052" y="1495424"/>
          <a:ext cx="553716" cy="55371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2199979"/>
              <a:satOff val="-9734"/>
              <a:lumOff val="-1634"/>
              <a:alphaOff val="0"/>
            </a:schemeClr>
          </a:solidFill>
          <a:prstDash val="solid"/>
          <a:miter lim="800000"/>
        </a:ln>
        <a:effectLst/>
      </dsp:spPr>
      <dsp:style>
        <a:lnRef idx="1">
          <a:scrgbClr r="0" g="0" b="0"/>
        </a:lnRef>
        <a:fillRef idx="2">
          <a:scrgbClr r="0" g="0" b="0"/>
        </a:fillRef>
        <a:effectRef idx="0">
          <a:scrgbClr r="0" g="0" b="0"/>
        </a:effectRef>
        <a:fontRef idx="minor"/>
      </dsp:style>
    </dsp:sp>
    <dsp:sp modelId="{41E2998D-F30F-4828-B4CF-2BEDF26B19FC}">
      <dsp:nvSpPr>
        <dsp:cNvPr id="0" name=""/>
        <dsp:cNvSpPr/>
      </dsp:nvSpPr>
      <dsp:spPr>
        <a:xfrm>
          <a:off x="1033100" y="2215645"/>
          <a:ext cx="5842505" cy="442973"/>
        </a:xfrm>
        <a:prstGeom prst="rect">
          <a:avLst/>
        </a:prstGeom>
        <a:gradFill rotWithShape="0">
          <a:gsLst>
            <a:gs pos="0">
              <a:schemeClr val="accent4">
                <a:hueOff val="3299968"/>
                <a:satOff val="-14601"/>
                <a:lumOff val="-2452"/>
                <a:alphaOff val="0"/>
                <a:lumMod val="110000"/>
                <a:satMod val="105000"/>
                <a:tint val="67000"/>
              </a:schemeClr>
            </a:gs>
            <a:gs pos="50000">
              <a:schemeClr val="accent4">
                <a:hueOff val="3299968"/>
                <a:satOff val="-14601"/>
                <a:lumOff val="-2452"/>
                <a:alphaOff val="0"/>
                <a:lumMod val="105000"/>
                <a:satMod val="103000"/>
                <a:tint val="73000"/>
              </a:schemeClr>
            </a:gs>
            <a:gs pos="100000">
              <a:schemeClr val="accent4">
                <a:hueOff val="3299968"/>
                <a:satOff val="-14601"/>
                <a:lumOff val="-24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161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Can”t</a:t>
          </a:r>
          <a:r>
            <a:rPr lang="en-US" sz="2000" b="1" kern="1200" dirty="0">
              <a:latin typeface="Times New Roman" panose="02020603050405020304" pitchFamily="18" charset="0"/>
              <a:cs typeface="Times New Roman" panose="02020603050405020304" pitchFamily="18" charset="0"/>
            </a:rPr>
            <a:t> read others’ emotions</a:t>
          </a:r>
        </a:p>
      </dsp:txBody>
      <dsp:txXfrm>
        <a:off x="1033100" y="2215645"/>
        <a:ext cx="5842505" cy="442973"/>
      </dsp:txXfrm>
    </dsp:sp>
    <dsp:sp modelId="{760CE45B-DD95-4961-8625-9D2D12D7D4A2}">
      <dsp:nvSpPr>
        <dsp:cNvPr id="0" name=""/>
        <dsp:cNvSpPr/>
      </dsp:nvSpPr>
      <dsp:spPr>
        <a:xfrm>
          <a:off x="756242" y="2160273"/>
          <a:ext cx="553716" cy="55371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3299968"/>
              <a:satOff val="-14601"/>
              <a:lumOff val="-2452"/>
              <a:alphaOff val="0"/>
            </a:schemeClr>
          </a:solidFill>
          <a:prstDash val="solid"/>
          <a:miter lim="800000"/>
        </a:ln>
        <a:effectLst/>
      </dsp:spPr>
      <dsp:style>
        <a:lnRef idx="1">
          <a:scrgbClr r="0" g="0" b="0"/>
        </a:lnRef>
        <a:fillRef idx="2">
          <a:scrgbClr r="0" g="0" b="0"/>
        </a:fillRef>
        <a:effectRef idx="0">
          <a:scrgbClr r="0" g="0" b="0"/>
        </a:effectRef>
        <a:fontRef idx="minor"/>
      </dsp:style>
    </dsp:sp>
    <dsp:sp modelId="{0182EA20-9221-4D51-B4A4-B91EE0807BF6}">
      <dsp:nvSpPr>
        <dsp:cNvPr id="0" name=""/>
        <dsp:cNvSpPr/>
      </dsp:nvSpPr>
      <dsp:spPr>
        <a:xfrm>
          <a:off x="962910" y="2880495"/>
          <a:ext cx="5912694" cy="442973"/>
        </a:xfrm>
        <a:prstGeom prst="rect">
          <a:avLst/>
        </a:prstGeom>
        <a:gradFill rotWithShape="0">
          <a:gsLst>
            <a:gs pos="0">
              <a:schemeClr val="accent4">
                <a:hueOff val="4399958"/>
                <a:satOff val="-19468"/>
                <a:lumOff val="-3269"/>
                <a:alphaOff val="0"/>
                <a:lumMod val="110000"/>
                <a:satMod val="105000"/>
                <a:tint val="67000"/>
              </a:schemeClr>
            </a:gs>
            <a:gs pos="50000">
              <a:schemeClr val="accent4">
                <a:hueOff val="4399958"/>
                <a:satOff val="-19468"/>
                <a:lumOff val="-3269"/>
                <a:alphaOff val="0"/>
                <a:lumMod val="105000"/>
                <a:satMod val="103000"/>
                <a:tint val="73000"/>
              </a:schemeClr>
            </a:gs>
            <a:gs pos="100000">
              <a:schemeClr val="accent4">
                <a:hueOff val="4399958"/>
                <a:satOff val="-19468"/>
                <a:lumOff val="-32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161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Problems in interactive communication </a:t>
          </a:r>
        </a:p>
      </dsp:txBody>
      <dsp:txXfrm>
        <a:off x="962910" y="2880495"/>
        <a:ext cx="5912694" cy="442973"/>
      </dsp:txXfrm>
    </dsp:sp>
    <dsp:sp modelId="{65144881-4630-45A6-8D66-CB86CB343D95}">
      <dsp:nvSpPr>
        <dsp:cNvPr id="0" name=""/>
        <dsp:cNvSpPr/>
      </dsp:nvSpPr>
      <dsp:spPr>
        <a:xfrm>
          <a:off x="686052" y="2825123"/>
          <a:ext cx="553716" cy="55371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4399958"/>
              <a:satOff val="-19468"/>
              <a:lumOff val="-3269"/>
              <a:alphaOff val="0"/>
            </a:schemeClr>
          </a:solidFill>
          <a:prstDash val="solid"/>
          <a:miter lim="800000"/>
        </a:ln>
        <a:effectLst/>
      </dsp:spPr>
      <dsp:style>
        <a:lnRef idx="1">
          <a:scrgbClr r="0" g="0" b="0"/>
        </a:lnRef>
        <a:fillRef idx="2">
          <a:scrgbClr r="0" g="0" b="0"/>
        </a:fillRef>
        <a:effectRef idx="0">
          <a:scrgbClr r="0" g="0" b="0"/>
        </a:effectRef>
        <a:fontRef idx="minor"/>
      </dsp:style>
    </dsp:sp>
    <dsp:sp modelId="{DAA7DAF4-1ECC-4DEE-B6F9-0DCBC474A93C}">
      <dsp:nvSpPr>
        <dsp:cNvPr id="0" name=""/>
        <dsp:cNvSpPr/>
      </dsp:nvSpPr>
      <dsp:spPr>
        <a:xfrm>
          <a:off x="743081" y="3544857"/>
          <a:ext cx="6132524" cy="442973"/>
        </a:xfrm>
        <a:prstGeom prst="rect">
          <a:avLst/>
        </a:prstGeom>
        <a:gradFill rotWithShape="0">
          <a:gsLst>
            <a:gs pos="0">
              <a:schemeClr val="accent4">
                <a:hueOff val="5499947"/>
                <a:satOff val="-24335"/>
                <a:lumOff val="-4086"/>
                <a:alphaOff val="0"/>
                <a:lumMod val="110000"/>
                <a:satMod val="105000"/>
                <a:tint val="67000"/>
              </a:schemeClr>
            </a:gs>
            <a:gs pos="50000">
              <a:schemeClr val="accent4">
                <a:hueOff val="5499947"/>
                <a:satOff val="-24335"/>
                <a:lumOff val="-4086"/>
                <a:alphaOff val="0"/>
                <a:lumMod val="105000"/>
                <a:satMod val="103000"/>
                <a:tint val="73000"/>
              </a:schemeClr>
            </a:gs>
            <a:gs pos="100000">
              <a:schemeClr val="accent4">
                <a:hueOff val="5499947"/>
                <a:satOff val="-24335"/>
                <a:lumOff val="-40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161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Not self aware of one’s potentials &amp; limits</a:t>
          </a:r>
        </a:p>
      </dsp:txBody>
      <dsp:txXfrm>
        <a:off x="743081" y="3544857"/>
        <a:ext cx="6132524" cy="442973"/>
      </dsp:txXfrm>
    </dsp:sp>
    <dsp:sp modelId="{D1621D88-6708-4D9C-8873-172331EB23B4}">
      <dsp:nvSpPr>
        <dsp:cNvPr id="0" name=""/>
        <dsp:cNvSpPr/>
      </dsp:nvSpPr>
      <dsp:spPr>
        <a:xfrm>
          <a:off x="466223" y="3489485"/>
          <a:ext cx="553716" cy="55371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5499947"/>
              <a:satOff val="-24335"/>
              <a:lumOff val="-4086"/>
              <a:alphaOff val="0"/>
            </a:schemeClr>
          </a:solidFill>
          <a:prstDash val="solid"/>
          <a:miter lim="800000"/>
        </a:ln>
        <a:effectLst/>
      </dsp:spPr>
      <dsp:style>
        <a:lnRef idx="1">
          <a:scrgbClr r="0" g="0" b="0"/>
        </a:lnRef>
        <a:fillRef idx="2">
          <a:scrgbClr r="0" g="0" b="0"/>
        </a:fillRef>
        <a:effectRef idx="0">
          <a:scrgbClr r="0" g="0" b="0"/>
        </a:effectRef>
        <a:fontRef idx="minor"/>
      </dsp:style>
    </dsp:sp>
    <dsp:sp modelId="{F844D61F-2A5A-4B7A-B679-B9B38F108F6E}">
      <dsp:nvSpPr>
        <dsp:cNvPr id="0" name=""/>
        <dsp:cNvSpPr/>
      </dsp:nvSpPr>
      <dsp:spPr>
        <a:xfrm>
          <a:off x="341929" y="4209706"/>
          <a:ext cx="6533675" cy="442973"/>
        </a:xfrm>
        <a:prstGeom prst="rect">
          <a:avLst/>
        </a:prstGeom>
        <a:gradFill rotWithShape="0">
          <a:gsLst>
            <a:gs pos="0">
              <a:schemeClr val="accent4">
                <a:hueOff val="6599937"/>
                <a:satOff val="-29202"/>
                <a:lumOff val="-4903"/>
                <a:alphaOff val="0"/>
                <a:lumMod val="110000"/>
                <a:satMod val="105000"/>
                <a:tint val="67000"/>
              </a:schemeClr>
            </a:gs>
            <a:gs pos="50000">
              <a:schemeClr val="accent4">
                <a:hueOff val="6599937"/>
                <a:satOff val="-29202"/>
                <a:lumOff val="-4903"/>
                <a:alphaOff val="0"/>
                <a:lumMod val="105000"/>
                <a:satMod val="103000"/>
                <a:tint val="73000"/>
              </a:schemeClr>
            </a:gs>
            <a:gs pos="100000">
              <a:schemeClr val="accent4">
                <a:hueOff val="6599937"/>
                <a:satOff val="-29202"/>
                <a:lumOff val="-49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161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Gets bored, tired easily &amp; requires more sleep</a:t>
          </a:r>
          <a:endParaRPr lang="en-US" sz="2000" b="1" kern="1200" dirty="0">
            <a:latin typeface="Times New Roman" panose="02020603050405020304" pitchFamily="18" charset="0"/>
            <a:cs typeface="Times New Roman" panose="02020603050405020304" pitchFamily="18" charset="0"/>
          </a:endParaRPr>
        </a:p>
      </dsp:txBody>
      <dsp:txXfrm>
        <a:off x="341929" y="4209706"/>
        <a:ext cx="6533675" cy="442973"/>
      </dsp:txXfrm>
    </dsp:sp>
    <dsp:sp modelId="{87B4F42B-E718-4D4D-9AE7-4BF6548AC20F}">
      <dsp:nvSpPr>
        <dsp:cNvPr id="0" name=""/>
        <dsp:cNvSpPr/>
      </dsp:nvSpPr>
      <dsp:spPr>
        <a:xfrm>
          <a:off x="65071" y="4154335"/>
          <a:ext cx="553716" cy="55371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6599937"/>
              <a:satOff val="-29202"/>
              <a:lumOff val="-4903"/>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8D5DD-C572-4D29-B69E-11B5C5948EEC}">
      <dsp:nvSpPr>
        <dsp:cNvPr id="0" name=""/>
        <dsp:cNvSpPr/>
      </dsp:nvSpPr>
      <dsp:spPr>
        <a:xfrm>
          <a:off x="0" y="290154"/>
          <a:ext cx="8583488" cy="907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0000" tIns="374904" rIns="666174"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latin typeface="Times New Roman" panose="02020603050405020304" pitchFamily="18" charset="0"/>
              <a:cs typeface="Times New Roman" panose="02020603050405020304" pitchFamily="18" charset="0"/>
            </a:rPr>
            <a:t>Sleep, </a:t>
          </a:r>
          <a:r>
            <a:rPr lang="en-US" sz="2800" b="1" kern="1200" dirty="0">
              <a:latin typeface="Times New Roman" panose="02020603050405020304" pitchFamily="18" charset="0"/>
              <a:cs typeface="Times New Roman" panose="02020603050405020304" pitchFamily="18" charset="0"/>
            </a:rPr>
            <a:t>hunger, attraction </a:t>
          </a:r>
          <a:r>
            <a:rPr lang="en-US" sz="2400" b="1" kern="1200" dirty="0">
              <a:latin typeface="Times New Roman" panose="02020603050405020304" pitchFamily="18" charset="0"/>
              <a:cs typeface="Times New Roman" panose="02020603050405020304" pitchFamily="18" charset="0"/>
            </a:rPr>
            <a:t>to opposite gender</a:t>
          </a:r>
          <a:endParaRPr lang="en-IN" sz="2400" b="1" kern="1200" dirty="0">
            <a:latin typeface="Times New Roman" panose="02020603050405020304" pitchFamily="18" charset="0"/>
            <a:cs typeface="Times New Roman" panose="02020603050405020304" pitchFamily="18" charset="0"/>
          </a:endParaRPr>
        </a:p>
      </dsp:txBody>
      <dsp:txXfrm>
        <a:off x="0" y="290154"/>
        <a:ext cx="8583488" cy="907200"/>
      </dsp:txXfrm>
    </dsp:sp>
    <dsp:sp modelId="{555BED5D-327F-4ECD-B451-DAE93DBFD2C8}">
      <dsp:nvSpPr>
        <dsp:cNvPr id="0" name=""/>
        <dsp:cNvSpPr/>
      </dsp:nvSpPr>
      <dsp:spPr>
        <a:xfrm>
          <a:off x="429174" y="24474"/>
          <a:ext cx="6008441" cy="5313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105" tIns="0" rIns="227105"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Biological Needs</a:t>
          </a:r>
          <a:endParaRPr lang="en-IN" sz="2400" b="1" kern="1200" dirty="0">
            <a:latin typeface="Times New Roman" panose="02020603050405020304" pitchFamily="18" charset="0"/>
            <a:cs typeface="Times New Roman" panose="02020603050405020304" pitchFamily="18" charset="0"/>
          </a:endParaRPr>
        </a:p>
      </dsp:txBody>
      <dsp:txXfrm>
        <a:off x="455113" y="50413"/>
        <a:ext cx="5956563" cy="479482"/>
      </dsp:txXfrm>
    </dsp:sp>
    <dsp:sp modelId="{EABCACC8-0ACD-481E-A055-3CAF0253B487}">
      <dsp:nvSpPr>
        <dsp:cNvPr id="0" name=""/>
        <dsp:cNvSpPr/>
      </dsp:nvSpPr>
      <dsp:spPr>
        <a:xfrm>
          <a:off x="0" y="1587217"/>
          <a:ext cx="8583488" cy="1162349"/>
        </a:xfrm>
        <a:prstGeom prst="rect">
          <a:avLst/>
        </a:prstGeom>
        <a:solidFill>
          <a:schemeClr val="lt1">
            <a:alpha val="90000"/>
            <a:hueOff val="0"/>
            <a:satOff val="0"/>
            <a:lumOff val="0"/>
            <a:alphaOff val="0"/>
          </a:schemeClr>
        </a:solidFill>
        <a:ln w="12700" cap="flat" cmpd="sng" algn="ctr">
          <a:solidFill>
            <a:schemeClr val="accent4">
              <a:hueOff val="3299968"/>
              <a:satOff val="-14601"/>
              <a:lumOff val="-24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0000" tIns="374904" rIns="0"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latin typeface="Times New Roman" panose="02020603050405020304" pitchFamily="18" charset="0"/>
              <a:cs typeface="Times New Roman" panose="02020603050405020304" pitchFamily="18" charset="0"/>
            </a:rPr>
            <a:t>Warm &amp; secure environment to express discomfort or commit mistakes</a:t>
          </a:r>
          <a:endParaRPr lang="en-IN" sz="2400" b="1" kern="1200" dirty="0">
            <a:latin typeface="Times New Roman" panose="02020603050405020304" pitchFamily="18" charset="0"/>
            <a:cs typeface="Times New Roman" panose="02020603050405020304" pitchFamily="18" charset="0"/>
          </a:endParaRPr>
        </a:p>
      </dsp:txBody>
      <dsp:txXfrm>
        <a:off x="0" y="1587217"/>
        <a:ext cx="8583488" cy="1162349"/>
      </dsp:txXfrm>
    </dsp:sp>
    <dsp:sp modelId="{65808386-9949-489C-85CD-A96AF774BE4B}">
      <dsp:nvSpPr>
        <dsp:cNvPr id="0" name=""/>
        <dsp:cNvSpPr/>
      </dsp:nvSpPr>
      <dsp:spPr>
        <a:xfrm>
          <a:off x="429174" y="1294555"/>
          <a:ext cx="6008441" cy="531360"/>
        </a:xfrm>
        <a:prstGeom prst="roundRect">
          <a:avLst/>
        </a:prstGeom>
        <a:gradFill rotWithShape="0">
          <a:gsLst>
            <a:gs pos="0">
              <a:schemeClr val="accent4">
                <a:hueOff val="3299968"/>
                <a:satOff val="-14601"/>
                <a:lumOff val="-2452"/>
                <a:alphaOff val="0"/>
                <a:lumMod val="110000"/>
                <a:satMod val="105000"/>
                <a:tint val="67000"/>
              </a:schemeClr>
            </a:gs>
            <a:gs pos="50000">
              <a:schemeClr val="accent4">
                <a:hueOff val="3299968"/>
                <a:satOff val="-14601"/>
                <a:lumOff val="-2452"/>
                <a:alphaOff val="0"/>
                <a:lumMod val="105000"/>
                <a:satMod val="103000"/>
                <a:tint val="73000"/>
              </a:schemeClr>
            </a:gs>
            <a:gs pos="100000">
              <a:schemeClr val="accent4">
                <a:hueOff val="3299968"/>
                <a:satOff val="-14601"/>
                <a:lumOff val="-24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105" tIns="0" rIns="227105"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Safety Needs  </a:t>
          </a:r>
          <a:endParaRPr lang="en-IN" sz="2400" b="1" kern="1200" dirty="0">
            <a:latin typeface="Times New Roman" panose="02020603050405020304" pitchFamily="18" charset="0"/>
            <a:cs typeface="Times New Roman" panose="02020603050405020304" pitchFamily="18" charset="0"/>
          </a:endParaRPr>
        </a:p>
      </dsp:txBody>
      <dsp:txXfrm>
        <a:off x="455113" y="1320494"/>
        <a:ext cx="5956563" cy="479482"/>
      </dsp:txXfrm>
    </dsp:sp>
    <dsp:sp modelId="{C3057BAA-4129-4A9A-BEA0-06C51BF6BF56}">
      <dsp:nvSpPr>
        <dsp:cNvPr id="0" name=""/>
        <dsp:cNvSpPr/>
      </dsp:nvSpPr>
      <dsp:spPr>
        <a:xfrm>
          <a:off x="0" y="3085465"/>
          <a:ext cx="8583488" cy="850499"/>
        </a:xfrm>
        <a:prstGeom prst="rect">
          <a:avLst/>
        </a:prstGeom>
        <a:solidFill>
          <a:schemeClr val="lt1">
            <a:alpha val="90000"/>
            <a:hueOff val="0"/>
            <a:satOff val="0"/>
            <a:lumOff val="0"/>
            <a:alphaOff val="0"/>
          </a:schemeClr>
        </a:solidFill>
        <a:ln w="12700" cap="flat" cmpd="sng" algn="ctr">
          <a:solidFill>
            <a:schemeClr val="accent4">
              <a:hueOff val="6599937"/>
              <a:satOff val="-29202"/>
              <a:lumOff val="-490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0000" tIns="374904" rIns="666174"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latin typeface="Times New Roman" panose="02020603050405020304" pitchFamily="18" charset="0"/>
              <a:cs typeface="Times New Roman" panose="02020603050405020304" pitchFamily="18" charset="0"/>
            </a:rPr>
            <a:t>Self esteem, Love, Respect, Appreciation</a:t>
          </a:r>
          <a:endParaRPr lang="en-IN" sz="2400" b="1" kern="1200" dirty="0">
            <a:latin typeface="Times New Roman" panose="02020603050405020304" pitchFamily="18" charset="0"/>
            <a:cs typeface="Times New Roman" panose="02020603050405020304" pitchFamily="18" charset="0"/>
          </a:endParaRPr>
        </a:p>
      </dsp:txBody>
      <dsp:txXfrm>
        <a:off x="0" y="3085465"/>
        <a:ext cx="8583488" cy="850499"/>
      </dsp:txXfrm>
    </dsp:sp>
    <dsp:sp modelId="{3DFDC220-1DDB-4DF9-8DD8-FFEAC73BAEC3}">
      <dsp:nvSpPr>
        <dsp:cNvPr id="0" name=""/>
        <dsp:cNvSpPr/>
      </dsp:nvSpPr>
      <dsp:spPr>
        <a:xfrm>
          <a:off x="429174" y="2819784"/>
          <a:ext cx="6008441" cy="531360"/>
        </a:xfrm>
        <a:prstGeom prst="roundRect">
          <a:avLst/>
        </a:prstGeom>
        <a:gradFill rotWithShape="0">
          <a:gsLst>
            <a:gs pos="0">
              <a:schemeClr val="accent4">
                <a:hueOff val="6599937"/>
                <a:satOff val="-29202"/>
                <a:lumOff val="-4903"/>
                <a:alphaOff val="0"/>
                <a:lumMod val="110000"/>
                <a:satMod val="105000"/>
                <a:tint val="67000"/>
              </a:schemeClr>
            </a:gs>
            <a:gs pos="50000">
              <a:schemeClr val="accent4">
                <a:hueOff val="6599937"/>
                <a:satOff val="-29202"/>
                <a:lumOff val="-4903"/>
                <a:alphaOff val="0"/>
                <a:lumMod val="105000"/>
                <a:satMod val="103000"/>
                <a:tint val="73000"/>
              </a:schemeClr>
            </a:gs>
            <a:gs pos="100000">
              <a:schemeClr val="accent4">
                <a:hueOff val="6599937"/>
                <a:satOff val="-29202"/>
                <a:lumOff val="-49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105" tIns="0" rIns="227105"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Psychosocial Needs </a:t>
          </a:r>
          <a:endParaRPr lang="en-IN" sz="2400" b="1" kern="1200" dirty="0">
            <a:latin typeface="Times New Roman" panose="02020603050405020304" pitchFamily="18" charset="0"/>
            <a:cs typeface="Times New Roman" panose="02020603050405020304" pitchFamily="18" charset="0"/>
          </a:endParaRPr>
        </a:p>
      </dsp:txBody>
      <dsp:txXfrm>
        <a:off x="455113" y="2845723"/>
        <a:ext cx="5956563"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6A523-BC8B-4E34-9960-E3D18E271B50}">
      <dsp:nvSpPr>
        <dsp:cNvPr id="0" name=""/>
        <dsp:cNvSpPr/>
      </dsp:nvSpPr>
      <dsp:spPr>
        <a:xfrm>
          <a:off x="0" y="366310"/>
          <a:ext cx="9159910" cy="478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1432105-6CE2-49DF-889A-064FD1888BBE}">
      <dsp:nvSpPr>
        <dsp:cNvPr id="0" name=""/>
        <dsp:cNvSpPr/>
      </dsp:nvSpPr>
      <dsp:spPr>
        <a:xfrm>
          <a:off x="457995" y="85870"/>
          <a:ext cx="6411936" cy="56087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356" tIns="0" rIns="242356" bIns="0" numCol="1" spcCol="1270" anchor="ctr" anchorCtr="0">
          <a:noAutofit/>
        </a:bodyPr>
        <a:lstStyle/>
        <a:p>
          <a:pPr marL="0" lvl="0" indent="0" algn="l" defTabSz="1066800">
            <a:lnSpc>
              <a:spcPct val="90000"/>
            </a:lnSpc>
            <a:spcBef>
              <a:spcPct val="0"/>
            </a:spcBef>
            <a:spcAft>
              <a:spcPct val="35000"/>
            </a:spcAft>
            <a:buNone/>
          </a:pPr>
          <a:r>
            <a:rPr lang="en-IN" sz="2400" b="1" kern="1200" dirty="0">
              <a:latin typeface="Times New Roman" panose="02020603050405020304" pitchFamily="18" charset="0"/>
              <a:cs typeface="Times New Roman" panose="02020603050405020304" pitchFamily="18" charset="0"/>
            </a:rPr>
            <a:t>Nobody is born with bad behaviour</a:t>
          </a:r>
        </a:p>
      </dsp:txBody>
      <dsp:txXfrm>
        <a:off x="485375" y="113250"/>
        <a:ext cx="6357176" cy="506119"/>
      </dsp:txXfrm>
    </dsp:sp>
    <dsp:sp modelId="{5974C090-9987-4CDB-BF2A-EAADE9569CFB}">
      <dsp:nvSpPr>
        <dsp:cNvPr id="0" name=""/>
        <dsp:cNvSpPr/>
      </dsp:nvSpPr>
      <dsp:spPr>
        <a:xfrm>
          <a:off x="0" y="1228150"/>
          <a:ext cx="9159910" cy="478800"/>
        </a:xfrm>
        <a:prstGeom prst="rect">
          <a:avLst/>
        </a:prstGeom>
        <a:solidFill>
          <a:schemeClr val="lt1">
            <a:alpha val="90000"/>
            <a:hueOff val="0"/>
            <a:satOff val="0"/>
            <a:lumOff val="0"/>
            <a:alphaOff val="0"/>
          </a:schemeClr>
        </a:solidFill>
        <a:ln w="12700" cap="flat" cmpd="sng" algn="ctr">
          <a:solidFill>
            <a:schemeClr val="accent4">
              <a:hueOff val="1649984"/>
              <a:satOff val="-7300"/>
              <a:lumOff val="-1226"/>
              <a:alphaOff val="0"/>
            </a:schemeClr>
          </a:solidFill>
          <a:prstDash val="solid"/>
          <a:miter lim="800000"/>
        </a:ln>
        <a:effectLst/>
      </dsp:spPr>
      <dsp:style>
        <a:lnRef idx="1">
          <a:scrgbClr r="0" g="0" b="0"/>
        </a:lnRef>
        <a:fillRef idx="1">
          <a:scrgbClr r="0" g="0" b="0"/>
        </a:fillRef>
        <a:effectRef idx="0">
          <a:scrgbClr r="0" g="0" b="0"/>
        </a:effectRef>
        <a:fontRef idx="minor"/>
      </dsp:style>
    </dsp:sp>
    <dsp:sp modelId="{5617E992-BB3F-4EA2-9D01-6E25B69F0626}">
      <dsp:nvSpPr>
        <dsp:cNvPr id="0" name=""/>
        <dsp:cNvSpPr/>
      </dsp:nvSpPr>
      <dsp:spPr>
        <a:xfrm>
          <a:off x="457995" y="947710"/>
          <a:ext cx="6411936" cy="560879"/>
        </a:xfrm>
        <a:prstGeom prst="roundRect">
          <a:avLst/>
        </a:prstGeom>
        <a:gradFill rotWithShape="0">
          <a:gsLst>
            <a:gs pos="0">
              <a:schemeClr val="accent4">
                <a:hueOff val="1649984"/>
                <a:satOff val="-7300"/>
                <a:lumOff val="-1226"/>
                <a:alphaOff val="0"/>
                <a:lumMod val="110000"/>
                <a:satMod val="105000"/>
                <a:tint val="67000"/>
              </a:schemeClr>
            </a:gs>
            <a:gs pos="50000">
              <a:schemeClr val="accent4">
                <a:hueOff val="1649984"/>
                <a:satOff val="-7300"/>
                <a:lumOff val="-1226"/>
                <a:alphaOff val="0"/>
                <a:lumMod val="105000"/>
                <a:satMod val="103000"/>
                <a:tint val="73000"/>
              </a:schemeClr>
            </a:gs>
            <a:gs pos="100000">
              <a:schemeClr val="accent4">
                <a:hueOff val="1649984"/>
                <a:satOff val="-7300"/>
                <a:lumOff val="-12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356" tIns="0" rIns="242356" bIns="0" numCol="1" spcCol="1270" anchor="ctr" anchorCtr="0">
          <a:noAutofit/>
        </a:bodyPr>
        <a:lstStyle/>
        <a:p>
          <a:pPr marL="0" lvl="0" indent="0" algn="l" defTabSz="1066800">
            <a:lnSpc>
              <a:spcPct val="90000"/>
            </a:lnSpc>
            <a:spcBef>
              <a:spcPct val="0"/>
            </a:spcBef>
            <a:spcAft>
              <a:spcPct val="35000"/>
            </a:spcAft>
            <a:buNone/>
          </a:pPr>
          <a:r>
            <a:rPr lang="en-IN" sz="2400" b="1" kern="1200" dirty="0">
              <a:latin typeface="Times New Roman" panose="02020603050405020304" pitchFamily="18" charset="0"/>
              <a:cs typeface="Times New Roman" panose="02020603050405020304" pitchFamily="18" charset="0"/>
            </a:rPr>
            <a:t>Every misbehaviour occurs for a reason</a:t>
          </a:r>
        </a:p>
      </dsp:txBody>
      <dsp:txXfrm>
        <a:off x="485375" y="975090"/>
        <a:ext cx="6357176" cy="506119"/>
      </dsp:txXfrm>
    </dsp:sp>
    <dsp:sp modelId="{8AB74008-4DE0-4C12-8D28-2607C6EF50E4}">
      <dsp:nvSpPr>
        <dsp:cNvPr id="0" name=""/>
        <dsp:cNvSpPr/>
      </dsp:nvSpPr>
      <dsp:spPr>
        <a:xfrm>
          <a:off x="0" y="2089990"/>
          <a:ext cx="9159910" cy="882787"/>
        </a:xfrm>
        <a:prstGeom prst="rect">
          <a:avLst/>
        </a:prstGeom>
        <a:solidFill>
          <a:schemeClr val="lt1">
            <a:alpha val="90000"/>
            <a:hueOff val="0"/>
            <a:satOff val="0"/>
            <a:lumOff val="0"/>
            <a:alphaOff val="0"/>
          </a:schemeClr>
        </a:solidFill>
        <a:ln w="12700" cap="flat" cmpd="sng" algn="ctr">
          <a:solidFill>
            <a:schemeClr val="accent4">
              <a:hueOff val="3299968"/>
              <a:satOff val="-14601"/>
              <a:lumOff val="-24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0911" tIns="395732" rIns="710911" bIns="170688" numCol="1" spcCol="1270" anchor="t" anchorCtr="0">
          <a:noAutofit/>
        </a:bodyPr>
        <a:lstStyle/>
        <a:p>
          <a:pPr marL="228600" lvl="1" indent="-228600" algn="l" defTabSz="1066800">
            <a:lnSpc>
              <a:spcPct val="90000"/>
            </a:lnSpc>
            <a:spcBef>
              <a:spcPct val="0"/>
            </a:spcBef>
            <a:spcAft>
              <a:spcPct val="15000"/>
            </a:spcAft>
            <a:buChar char="•"/>
          </a:pPr>
          <a:r>
            <a:rPr lang="en-IN" sz="2400" b="1" kern="1200" dirty="0">
              <a:latin typeface="Times New Roman" panose="02020603050405020304" pitchFamily="18" charset="0"/>
              <a:cs typeface="Times New Roman" panose="02020603050405020304" pitchFamily="18" charset="0"/>
            </a:rPr>
            <a:t>Shaping, modeling, extinction techniques</a:t>
          </a:r>
        </a:p>
      </dsp:txBody>
      <dsp:txXfrm>
        <a:off x="0" y="2089990"/>
        <a:ext cx="9159910" cy="882787"/>
      </dsp:txXfrm>
    </dsp:sp>
    <dsp:sp modelId="{4A7BCBD1-5738-4DB6-ABC9-94EC93DD9A65}">
      <dsp:nvSpPr>
        <dsp:cNvPr id="0" name=""/>
        <dsp:cNvSpPr/>
      </dsp:nvSpPr>
      <dsp:spPr>
        <a:xfrm>
          <a:off x="457995" y="1809550"/>
          <a:ext cx="6411936" cy="560879"/>
        </a:xfrm>
        <a:prstGeom prst="roundRect">
          <a:avLst/>
        </a:prstGeom>
        <a:gradFill rotWithShape="0">
          <a:gsLst>
            <a:gs pos="0">
              <a:schemeClr val="accent4">
                <a:hueOff val="3299968"/>
                <a:satOff val="-14601"/>
                <a:lumOff val="-2452"/>
                <a:alphaOff val="0"/>
                <a:lumMod val="110000"/>
                <a:satMod val="105000"/>
                <a:tint val="67000"/>
              </a:schemeClr>
            </a:gs>
            <a:gs pos="50000">
              <a:schemeClr val="accent4">
                <a:hueOff val="3299968"/>
                <a:satOff val="-14601"/>
                <a:lumOff val="-2452"/>
                <a:alphaOff val="0"/>
                <a:lumMod val="105000"/>
                <a:satMod val="103000"/>
                <a:tint val="73000"/>
              </a:schemeClr>
            </a:gs>
            <a:gs pos="100000">
              <a:schemeClr val="accent4">
                <a:hueOff val="3299968"/>
                <a:satOff val="-14601"/>
                <a:lumOff val="-24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356" tIns="0" rIns="242356" bIns="0" numCol="1" spcCol="1270" anchor="ctr" anchorCtr="0">
          <a:noAutofit/>
        </a:bodyPr>
        <a:lstStyle/>
        <a:p>
          <a:pPr marL="0" lvl="0" indent="0" algn="l" defTabSz="1066800">
            <a:lnSpc>
              <a:spcPct val="90000"/>
            </a:lnSpc>
            <a:spcBef>
              <a:spcPct val="0"/>
            </a:spcBef>
            <a:spcAft>
              <a:spcPct val="35000"/>
            </a:spcAft>
            <a:buNone/>
          </a:pPr>
          <a:r>
            <a:rPr lang="en-IN" sz="2400" b="1" kern="1200" dirty="0">
              <a:latin typeface="Times New Roman" panose="02020603050405020304" pitchFamily="18" charset="0"/>
              <a:cs typeface="Times New Roman" panose="02020603050405020304" pitchFamily="18" charset="0"/>
            </a:rPr>
            <a:t>Better behaviour is ‘effectively learnt’ by:</a:t>
          </a:r>
        </a:p>
      </dsp:txBody>
      <dsp:txXfrm>
        <a:off x="485375" y="1836930"/>
        <a:ext cx="6357176" cy="506119"/>
      </dsp:txXfrm>
    </dsp:sp>
    <dsp:sp modelId="{49FC4FA3-1C5C-416A-9D46-C7B17DCE986C}">
      <dsp:nvSpPr>
        <dsp:cNvPr id="0" name=""/>
        <dsp:cNvSpPr/>
      </dsp:nvSpPr>
      <dsp:spPr>
        <a:xfrm>
          <a:off x="0" y="3355818"/>
          <a:ext cx="9159910" cy="882787"/>
        </a:xfrm>
        <a:prstGeom prst="rect">
          <a:avLst/>
        </a:prstGeom>
        <a:solidFill>
          <a:schemeClr val="lt1">
            <a:alpha val="90000"/>
            <a:hueOff val="0"/>
            <a:satOff val="0"/>
            <a:lumOff val="0"/>
            <a:alphaOff val="0"/>
          </a:schemeClr>
        </a:solidFill>
        <a:ln w="12700" cap="flat" cmpd="sng" algn="ctr">
          <a:solidFill>
            <a:schemeClr val="accent4">
              <a:hueOff val="4949952"/>
              <a:satOff val="-21901"/>
              <a:lumOff val="-367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0911" tIns="395732" rIns="710911" bIns="170688" numCol="1" spcCol="1270" anchor="t" anchorCtr="0">
          <a:noAutofit/>
        </a:bodyPr>
        <a:lstStyle/>
        <a:p>
          <a:pPr marL="228600" lvl="1" indent="-228600" algn="l" defTabSz="1066800">
            <a:lnSpc>
              <a:spcPct val="90000"/>
            </a:lnSpc>
            <a:spcBef>
              <a:spcPct val="0"/>
            </a:spcBef>
            <a:spcAft>
              <a:spcPct val="15000"/>
            </a:spcAft>
            <a:buChar char="•"/>
          </a:pPr>
          <a:r>
            <a:rPr lang="en-IN" sz="2400" b="1" kern="1200" dirty="0">
              <a:latin typeface="Times New Roman" panose="02020603050405020304" pitchFamily="18" charset="0"/>
              <a:cs typeface="Times New Roman" panose="02020603050405020304" pitchFamily="18" charset="0"/>
            </a:rPr>
            <a:t>Can use her energy positively</a:t>
          </a:r>
        </a:p>
      </dsp:txBody>
      <dsp:txXfrm>
        <a:off x="0" y="3355818"/>
        <a:ext cx="9159910" cy="882787"/>
      </dsp:txXfrm>
    </dsp:sp>
    <dsp:sp modelId="{14A22981-0DD4-4DB5-AC13-33B580045685}">
      <dsp:nvSpPr>
        <dsp:cNvPr id="0" name=""/>
        <dsp:cNvSpPr/>
      </dsp:nvSpPr>
      <dsp:spPr>
        <a:xfrm>
          <a:off x="457995" y="3075378"/>
          <a:ext cx="6411936" cy="560879"/>
        </a:xfrm>
        <a:prstGeom prst="roundRect">
          <a:avLst/>
        </a:prstGeom>
        <a:gradFill rotWithShape="0">
          <a:gsLst>
            <a:gs pos="0">
              <a:schemeClr val="accent4">
                <a:hueOff val="4949952"/>
                <a:satOff val="-21901"/>
                <a:lumOff val="-3677"/>
                <a:alphaOff val="0"/>
                <a:lumMod val="110000"/>
                <a:satMod val="105000"/>
                <a:tint val="67000"/>
              </a:schemeClr>
            </a:gs>
            <a:gs pos="50000">
              <a:schemeClr val="accent4">
                <a:hueOff val="4949952"/>
                <a:satOff val="-21901"/>
                <a:lumOff val="-3677"/>
                <a:alphaOff val="0"/>
                <a:lumMod val="105000"/>
                <a:satMod val="103000"/>
                <a:tint val="73000"/>
              </a:schemeClr>
            </a:gs>
            <a:gs pos="100000">
              <a:schemeClr val="accent4">
                <a:hueOff val="4949952"/>
                <a:satOff val="-21901"/>
                <a:lumOff val="-36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356" tIns="0" rIns="242356" bIns="0" numCol="1" spcCol="1270" anchor="ctr" anchorCtr="0">
          <a:noAutofit/>
        </a:bodyPr>
        <a:lstStyle/>
        <a:p>
          <a:pPr marL="0" lvl="0" indent="0" algn="l" defTabSz="1066800">
            <a:lnSpc>
              <a:spcPct val="90000"/>
            </a:lnSpc>
            <a:spcBef>
              <a:spcPct val="0"/>
            </a:spcBef>
            <a:spcAft>
              <a:spcPct val="35000"/>
            </a:spcAft>
            <a:buNone/>
          </a:pPr>
          <a:r>
            <a:rPr lang="en-IN" sz="2400" b="1" kern="1200" dirty="0">
              <a:latin typeface="Times New Roman" panose="02020603050405020304" pitchFamily="18" charset="0"/>
              <a:cs typeface="Times New Roman" panose="02020603050405020304" pitchFamily="18" charset="0"/>
            </a:rPr>
            <a:t>A kind but firm teacher</a:t>
          </a:r>
        </a:p>
      </dsp:txBody>
      <dsp:txXfrm>
        <a:off x="485375" y="3102758"/>
        <a:ext cx="6357176" cy="506119"/>
      </dsp:txXfrm>
    </dsp:sp>
    <dsp:sp modelId="{86E584B1-7DD9-4213-A835-024B7DE6E735}">
      <dsp:nvSpPr>
        <dsp:cNvPr id="0" name=""/>
        <dsp:cNvSpPr/>
      </dsp:nvSpPr>
      <dsp:spPr>
        <a:xfrm>
          <a:off x="0" y="4621646"/>
          <a:ext cx="9159910" cy="478800"/>
        </a:xfrm>
        <a:prstGeom prst="rect">
          <a:avLst/>
        </a:prstGeom>
        <a:solidFill>
          <a:schemeClr val="lt1">
            <a:alpha val="90000"/>
            <a:hueOff val="0"/>
            <a:satOff val="0"/>
            <a:lumOff val="0"/>
            <a:alphaOff val="0"/>
          </a:schemeClr>
        </a:solidFill>
        <a:ln w="12700" cap="flat" cmpd="sng" algn="ctr">
          <a:solidFill>
            <a:schemeClr val="accent4">
              <a:hueOff val="6599937"/>
              <a:satOff val="-29202"/>
              <a:lumOff val="-4903"/>
              <a:alphaOff val="0"/>
            </a:schemeClr>
          </a:solidFill>
          <a:prstDash val="solid"/>
          <a:miter lim="800000"/>
        </a:ln>
        <a:effectLst/>
      </dsp:spPr>
      <dsp:style>
        <a:lnRef idx="1">
          <a:scrgbClr r="0" g="0" b="0"/>
        </a:lnRef>
        <a:fillRef idx="1">
          <a:scrgbClr r="0" g="0" b="0"/>
        </a:fillRef>
        <a:effectRef idx="0">
          <a:scrgbClr r="0" g="0" b="0"/>
        </a:effectRef>
        <a:fontRef idx="minor"/>
      </dsp:style>
    </dsp:sp>
    <dsp:sp modelId="{2AB9E9A7-EDD1-46B0-8C86-D8B677025684}">
      <dsp:nvSpPr>
        <dsp:cNvPr id="0" name=""/>
        <dsp:cNvSpPr/>
      </dsp:nvSpPr>
      <dsp:spPr>
        <a:xfrm>
          <a:off x="457995" y="4341205"/>
          <a:ext cx="6411936" cy="560879"/>
        </a:xfrm>
        <a:prstGeom prst="roundRect">
          <a:avLst/>
        </a:prstGeom>
        <a:gradFill rotWithShape="0">
          <a:gsLst>
            <a:gs pos="0">
              <a:schemeClr val="accent4">
                <a:hueOff val="6599937"/>
                <a:satOff val="-29202"/>
                <a:lumOff val="-4903"/>
                <a:alphaOff val="0"/>
                <a:lumMod val="110000"/>
                <a:satMod val="105000"/>
                <a:tint val="67000"/>
              </a:schemeClr>
            </a:gs>
            <a:gs pos="50000">
              <a:schemeClr val="accent4">
                <a:hueOff val="6599937"/>
                <a:satOff val="-29202"/>
                <a:lumOff val="-4903"/>
                <a:alphaOff val="0"/>
                <a:lumMod val="105000"/>
                <a:satMod val="103000"/>
                <a:tint val="73000"/>
              </a:schemeClr>
            </a:gs>
            <a:gs pos="100000">
              <a:schemeClr val="accent4">
                <a:hueOff val="6599937"/>
                <a:satOff val="-29202"/>
                <a:lumOff val="-49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356" tIns="0" rIns="242356" bIns="0" numCol="1" spcCol="1270" anchor="ctr" anchorCtr="0">
          <a:noAutofit/>
        </a:bodyPr>
        <a:lstStyle/>
        <a:p>
          <a:pPr marL="0" lvl="0" indent="0" algn="l" defTabSz="1066800">
            <a:lnSpc>
              <a:spcPct val="90000"/>
            </a:lnSpc>
            <a:spcBef>
              <a:spcPct val="0"/>
            </a:spcBef>
            <a:spcAft>
              <a:spcPct val="35000"/>
            </a:spcAft>
            <a:buNone/>
          </a:pPr>
          <a:r>
            <a:rPr lang="en-IN" sz="2400" b="1" kern="1200" dirty="0">
              <a:latin typeface="Times New Roman" panose="02020603050405020304" pitchFamily="18" charset="0"/>
              <a:cs typeface="Times New Roman" panose="02020603050405020304" pitchFamily="18" charset="0"/>
            </a:rPr>
            <a:t>Long term behaviour change is possible</a:t>
          </a:r>
        </a:p>
      </dsp:txBody>
      <dsp:txXfrm>
        <a:off x="485375" y="4368585"/>
        <a:ext cx="6357176" cy="5061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1CE7A-77B1-4847-9AA0-225803722428}">
      <dsp:nvSpPr>
        <dsp:cNvPr id="0" name=""/>
        <dsp:cNvSpPr/>
      </dsp:nvSpPr>
      <dsp:spPr>
        <a:xfrm>
          <a:off x="916764" y="1095293"/>
          <a:ext cx="3766482" cy="3766482"/>
        </a:xfrm>
        <a:prstGeom prst="ellipse">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B917B-91C6-4DA5-B7AD-E733CF7ED13C}">
      <dsp:nvSpPr>
        <dsp:cNvPr id="0" name=""/>
        <dsp:cNvSpPr/>
      </dsp:nvSpPr>
      <dsp:spPr>
        <a:xfrm>
          <a:off x="1335157" y="1513686"/>
          <a:ext cx="2929695" cy="2929695"/>
        </a:xfrm>
        <a:prstGeom prst="ellipse">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AA599-3171-4DE2-9B98-8043612A4574}">
      <dsp:nvSpPr>
        <dsp:cNvPr id="0" name=""/>
        <dsp:cNvSpPr/>
      </dsp:nvSpPr>
      <dsp:spPr>
        <a:xfrm>
          <a:off x="1753551" y="1932080"/>
          <a:ext cx="2092908" cy="2092908"/>
        </a:xfrm>
        <a:prstGeom prst="ellipse">
          <a:avLst/>
        </a:prstGeom>
        <a:solidFill>
          <a:schemeClr val="accent4">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BD0E7-A86E-4074-BA4A-12ABA1F6B298}">
      <dsp:nvSpPr>
        <dsp:cNvPr id="0" name=""/>
        <dsp:cNvSpPr/>
      </dsp:nvSpPr>
      <dsp:spPr>
        <a:xfrm>
          <a:off x="2172258" y="2350787"/>
          <a:ext cx="1255494" cy="1255494"/>
        </a:xfrm>
        <a:prstGeom prst="ellipse">
          <a:avLst/>
        </a:prstGeom>
        <a:solidFill>
          <a:schemeClr val="accent4">
            <a:hueOff val="1649984"/>
            <a:satOff val="-7300"/>
            <a:lumOff val="-122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C54DF-282A-4F32-9B22-F9A2D2E13AC9}">
      <dsp:nvSpPr>
        <dsp:cNvPr id="0" name=""/>
        <dsp:cNvSpPr/>
      </dsp:nvSpPr>
      <dsp:spPr>
        <a:xfrm>
          <a:off x="2590652" y="2769180"/>
          <a:ext cx="418707" cy="41870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57A0F-F68F-47F9-B882-48B03762A766}">
      <dsp:nvSpPr>
        <dsp:cNvPr id="0" name=""/>
        <dsp:cNvSpPr/>
      </dsp:nvSpPr>
      <dsp:spPr>
        <a:xfrm>
          <a:off x="5198037" y="205361"/>
          <a:ext cx="3067498" cy="66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Adjustment issues: parents, peers, school</a:t>
          </a:r>
        </a:p>
      </dsp:txBody>
      <dsp:txXfrm>
        <a:off x="5198037" y="205361"/>
        <a:ext cx="3067498" cy="664909"/>
      </dsp:txXfrm>
    </dsp:sp>
    <dsp:sp modelId="{7593191B-7847-497B-B9AD-E805B8522C81}">
      <dsp:nvSpPr>
        <dsp:cNvPr id="0" name=""/>
        <dsp:cNvSpPr/>
      </dsp:nvSpPr>
      <dsp:spPr>
        <a:xfrm>
          <a:off x="4840183" y="492655"/>
          <a:ext cx="470810" cy="0"/>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F5A3B4-1237-4D94-9526-E370CAF204B2}">
      <dsp:nvSpPr>
        <dsp:cNvPr id="0" name=""/>
        <dsp:cNvSpPr/>
      </dsp:nvSpPr>
      <dsp:spPr>
        <a:xfrm rot="5400000">
          <a:off x="2575586" y="717075"/>
          <a:ext cx="2485878" cy="2037039"/>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48E049-2946-44FF-94D3-7E63B8625EAD}">
      <dsp:nvSpPr>
        <dsp:cNvPr id="0" name=""/>
        <dsp:cNvSpPr/>
      </dsp:nvSpPr>
      <dsp:spPr>
        <a:xfrm>
          <a:off x="5231003" y="863277"/>
          <a:ext cx="2642620" cy="66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Learning Difficulties/ADHD </a:t>
          </a:r>
        </a:p>
      </dsp:txBody>
      <dsp:txXfrm>
        <a:off x="5231003" y="863277"/>
        <a:ext cx="2642620" cy="664909"/>
      </dsp:txXfrm>
    </dsp:sp>
    <dsp:sp modelId="{741B7CA1-A125-4280-AB1E-26051802AC57}">
      <dsp:nvSpPr>
        <dsp:cNvPr id="0" name=""/>
        <dsp:cNvSpPr/>
      </dsp:nvSpPr>
      <dsp:spPr>
        <a:xfrm>
          <a:off x="4840183" y="1195732"/>
          <a:ext cx="470810" cy="0"/>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EF51BC-F0B2-46FF-B250-684794156D27}">
      <dsp:nvSpPr>
        <dsp:cNvPr id="0" name=""/>
        <dsp:cNvSpPr/>
      </dsp:nvSpPr>
      <dsp:spPr>
        <a:xfrm rot="5400000">
          <a:off x="2940872" y="1366731"/>
          <a:ext cx="2069807" cy="1726304"/>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A931DA-E113-477D-A58A-CCC743CCDF81}">
      <dsp:nvSpPr>
        <dsp:cNvPr id="0" name=""/>
        <dsp:cNvSpPr/>
      </dsp:nvSpPr>
      <dsp:spPr>
        <a:xfrm>
          <a:off x="5212877" y="1457136"/>
          <a:ext cx="3159212" cy="66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Inability to manage Anger, Anxiety  Negative emotions/Urges</a:t>
          </a:r>
        </a:p>
      </dsp:txBody>
      <dsp:txXfrm>
        <a:off x="5212877" y="1457136"/>
        <a:ext cx="3159212" cy="664909"/>
      </dsp:txXfrm>
    </dsp:sp>
    <dsp:sp modelId="{3A251D3D-065C-475D-B2C6-93211E1B7296}">
      <dsp:nvSpPr>
        <dsp:cNvPr id="0" name=""/>
        <dsp:cNvSpPr/>
      </dsp:nvSpPr>
      <dsp:spPr>
        <a:xfrm>
          <a:off x="4840183" y="1898809"/>
          <a:ext cx="470810" cy="0"/>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5AB94A-0F57-4615-99AB-75047B06BFE7}">
      <dsp:nvSpPr>
        <dsp:cNvPr id="0" name=""/>
        <dsp:cNvSpPr/>
      </dsp:nvSpPr>
      <dsp:spPr>
        <a:xfrm rot="5400000">
          <a:off x="3299064" y="1989832"/>
          <a:ext cx="1632142" cy="1450095"/>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5D3AB-3FBD-4015-AF94-D0A0461D8450}">
      <dsp:nvSpPr>
        <dsp:cNvPr id="0" name=""/>
        <dsp:cNvSpPr/>
      </dsp:nvSpPr>
      <dsp:spPr>
        <a:xfrm>
          <a:off x="4734308" y="2258953"/>
          <a:ext cx="4426747" cy="66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Adventure seeking,</a:t>
          </a:r>
          <a:br>
            <a:rPr lang="en-US" sz="2000" b="1" kern="1200" dirty="0">
              <a:latin typeface="Times New Roman" panose="02020603050405020304" pitchFamily="18" charset="0"/>
              <a:cs typeface="Times New Roman" panose="02020603050405020304" pitchFamily="18" charset="0"/>
            </a:rPr>
          </a:br>
          <a:r>
            <a:rPr lang="en-US" sz="2000" b="1" kern="1200" dirty="0">
              <a:latin typeface="Times New Roman" panose="02020603050405020304" pitchFamily="18" charset="0"/>
              <a:cs typeface="Times New Roman" panose="02020603050405020304" pitchFamily="18" charset="0"/>
            </a:rPr>
            <a:t>           Risk taking/thrill to defy rules</a:t>
          </a:r>
        </a:p>
      </dsp:txBody>
      <dsp:txXfrm>
        <a:off x="4734308" y="2258953"/>
        <a:ext cx="4426747" cy="664909"/>
      </dsp:txXfrm>
    </dsp:sp>
    <dsp:sp modelId="{E4C6F3D8-BDB4-494B-B67B-38E74C7978AA}">
      <dsp:nvSpPr>
        <dsp:cNvPr id="0" name=""/>
        <dsp:cNvSpPr/>
      </dsp:nvSpPr>
      <dsp:spPr>
        <a:xfrm>
          <a:off x="4840183" y="2586820"/>
          <a:ext cx="470810" cy="0"/>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B95253-2160-4346-AA48-C6686C86AA89}">
      <dsp:nvSpPr>
        <dsp:cNvPr id="0" name=""/>
        <dsp:cNvSpPr/>
      </dsp:nvSpPr>
      <dsp:spPr>
        <a:xfrm rot="5400000">
          <a:off x="3655625" y="2647711"/>
          <a:ext cx="1245450" cy="1123667"/>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425A74-D215-4654-A319-D3EF3A065E83}">
      <dsp:nvSpPr>
        <dsp:cNvPr id="0" name=""/>
        <dsp:cNvSpPr/>
      </dsp:nvSpPr>
      <dsp:spPr>
        <a:xfrm>
          <a:off x="5287058" y="2601220"/>
          <a:ext cx="3252282" cy="121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Independent  thinking </a:t>
          </a:r>
          <a:r>
            <a:rPr lang="en-US" sz="2000" b="1" kern="1200" dirty="0" err="1">
              <a:latin typeface="Times New Roman" panose="02020603050405020304" pitchFamily="18" charset="0"/>
              <a:cs typeface="Times New Roman" panose="02020603050405020304" pitchFamily="18" charset="0"/>
            </a:rPr>
            <a:t>Vs</a:t>
          </a:r>
          <a:r>
            <a:rPr lang="en-US" sz="2000" b="1" kern="1200" dirty="0">
              <a:latin typeface="Times New Roman" panose="02020603050405020304" pitchFamily="18" charset="0"/>
              <a:cs typeface="Times New Roman" panose="02020603050405020304" pitchFamily="18" charset="0"/>
            </a:rPr>
            <a:t> Influence of Peers &amp; Media</a:t>
          </a:r>
        </a:p>
      </dsp:txBody>
      <dsp:txXfrm>
        <a:off x="5287058" y="2601220"/>
        <a:ext cx="3252282" cy="1212536"/>
      </dsp:txXfrm>
    </dsp:sp>
    <dsp:sp modelId="{B08B86FA-3E90-41E3-B92A-E285D8A6586D}">
      <dsp:nvSpPr>
        <dsp:cNvPr id="0" name=""/>
        <dsp:cNvSpPr/>
      </dsp:nvSpPr>
      <dsp:spPr>
        <a:xfrm>
          <a:off x="4840183" y="3254743"/>
          <a:ext cx="470810" cy="0"/>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C2100C-B68E-4784-8821-EA66912638DF}">
      <dsp:nvSpPr>
        <dsp:cNvPr id="0" name=""/>
        <dsp:cNvSpPr/>
      </dsp:nvSpPr>
      <dsp:spPr>
        <a:xfrm rot="5400000">
          <a:off x="3992725" y="3286130"/>
          <a:ext cx="878845" cy="816071"/>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40EFE-3D91-4066-8CE7-47D3853B023D}">
      <dsp:nvSpPr>
        <dsp:cNvPr id="0" name=""/>
        <dsp:cNvSpPr/>
      </dsp:nvSpPr>
      <dsp:spPr>
        <a:xfrm>
          <a:off x="2225111" y="0"/>
          <a:ext cx="5034536" cy="5034536"/>
        </a:xfrm>
        <a:prstGeom prst="diamond">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53709D0-1804-4E25-BE35-7759695BD37D}">
      <dsp:nvSpPr>
        <dsp:cNvPr id="0" name=""/>
        <dsp:cNvSpPr/>
      </dsp:nvSpPr>
      <dsp:spPr>
        <a:xfrm>
          <a:off x="2723077" y="478280"/>
          <a:ext cx="1963469" cy="196346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Students don’t know the teacher’s expectations </a:t>
          </a:r>
        </a:p>
      </dsp:txBody>
      <dsp:txXfrm>
        <a:off x="2818926" y="574129"/>
        <a:ext cx="1771771" cy="1771771"/>
      </dsp:txXfrm>
    </dsp:sp>
    <dsp:sp modelId="{73151815-0A10-4775-B1DC-8E9998E15684}">
      <dsp:nvSpPr>
        <dsp:cNvPr id="0" name=""/>
        <dsp:cNvSpPr/>
      </dsp:nvSpPr>
      <dsp:spPr>
        <a:xfrm>
          <a:off x="4837583" y="478280"/>
          <a:ext cx="1963469" cy="1963469"/>
        </a:xfrm>
        <a:prstGeom prst="roundRect">
          <a:avLst/>
        </a:prstGeom>
        <a:gradFill rotWithShape="0">
          <a:gsLst>
            <a:gs pos="0">
              <a:schemeClr val="accent4">
                <a:hueOff val="2199979"/>
                <a:satOff val="-9734"/>
                <a:lumOff val="-1634"/>
                <a:alphaOff val="0"/>
                <a:satMod val="103000"/>
                <a:lumMod val="102000"/>
                <a:tint val="94000"/>
              </a:schemeClr>
            </a:gs>
            <a:gs pos="50000">
              <a:schemeClr val="accent4">
                <a:hueOff val="2199979"/>
                <a:satOff val="-9734"/>
                <a:lumOff val="-1634"/>
                <a:alphaOff val="0"/>
                <a:satMod val="110000"/>
                <a:lumMod val="100000"/>
                <a:shade val="100000"/>
              </a:schemeClr>
            </a:gs>
            <a:gs pos="100000">
              <a:schemeClr val="accent4">
                <a:hueOff val="2199979"/>
                <a:satOff val="-9734"/>
                <a:lumOff val="-163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Students don’t know how to exhibit expected behavior</a:t>
          </a:r>
        </a:p>
      </dsp:txBody>
      <dsp:txXfrm>
        <a:off x="4933432" y="574129"/>
        <a:ext cx="1771771" cy="1771771"/>
      </dsp:txXfrm>
    </dsp:sp>
    <dsp:sp modelId="{AE4BC0B3-443F-4984-90FF-A37E913E4CF2}">
      <dsp:nvSpPr>
        <dsp:cNvPr id="0" name=""/>
        <dsp:cNvSpPr/>
      </dsp:nvSpPr>
      <dsp:spPr>
        <a:xfrm>
          <a:off x="2723077" y="2592786"/>
          <a:ext cx="1963469" cy="1963469"/>
        </a:xfrm>
        <a:prstGeom prst="roundRect">
          <a:avLst/>
        </a:prstGeom>
        <a:gradFill rotWithShape="0">
          <a:gsLst>
            <a:gs pos="0">
              <a:schemeClr val="accent4">
                <a:hueOff val="4399958"/>
                <a:satOff val="-19468"/>
                <a:lumOff val="-3269"/>
                <a:alphaOff val="0"/>
                <a:satMod val="103000"/>
                <a:lumMod val="102000"/>
                <a:tint val="94000"/>
              </a:schemeClr>
            </a:gs>
            <a:gs pos="50000">
              <a:schemeClr val="accent4">
                <a:hueOff val="4399958"/>
                <a:satOff val="-19468"/>
                <a:lumOff val="-3269"/>
                <a:alphaOff val="0"/>
                <a:satMod val="110000"/>
                <a:lumMod val="100000"/>
                <a:shade val="100000"/>
              </a:schemeClr>
            </a:gs>
            <a:gs pos="100000">
              <a:schemeClr val="accent4">
                <a:hueOff val="4399958"/>
                <a:satOff val="-19468"/>
                <a:lumOff val="-32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Students  unaware that they are engaged in misbehavior</a:t>
          </a:r>
        </a:p>
      </dsp:txBody>
      <dsp:txXfrm>
        <a:off x="2818926" y="2688635"/>
        <a:ext cx="1771771" cy="1771771"/>
      </dsp:txXfrm>
    </dsp:sp>
    <dsp:sp modelId="{1A50D630-B00E-4B2E-99A5-D8FD39FAA103}">
      <dsp:nvSpPr>
        <dsp:cNvPr id="0" name=""/>
        <dsp:cNvSpPr/>
      </dsp:nvSpPr>
      <dsp:spPr>
        <a:xfrm>
          <a:off x="4837583" y="2592786"/>
          <a:ext cx="1963469" cy="1963469"/>
        </a:xfrm>
        <a:prstGeom prst="roundRect">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Misbehavior  provides student the desired outcome </a:t>
          </a:r>
        </a:p>
      </dsp:txBody>
      <dsp:txXfrm>
        <a:off x="4933432" y="2688635"/>
        <a:ext cx="1771771" cy="17717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89117-0472-41ED-AFF2-6BA0F6E1796A}">
      <dsp:nvSpPr>
        <dsp:cNvPr id="0" name=""/>
        <dsp:cNvSpPr/>
      </dsp:nvSpPr>
      <dsp:spPr>
        <a:xfrm>
          <a:off x="-5650994" y="-842936"/>
          <a:ext cx="6555273" cy="6555273"/>
        </a:xfrm>
        <a:prstGeom prst="blockArc">
          <a:avLst>
            <a:gd name="adj1" fmla="val 18900000"/>
            <a:gd name="adj2" fmla="val 2700000"/>
            <a:gd name="adj3" fmla="val 330"/>
          </a:avLst>
        </a:pr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86284C-ACD1-4DA3-89AD-81D4968475A2}">
      <dsp:nvSpPr>
        <dsp:cNvPr id="0" name=""/>
        <dsp:cNvSpPr/>
      </dsp:nvSpPr>
      <dsp:spPr>
        <a:xfrm>
          <a:off x="103841" y="304240"/>
          <a:ext cx="6495193" cy="60886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3290"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      Exhibition of Power</a:t>
          </a:r>
        </a:p>
      </dsp:txBody>
      <dsp:txXfrm>
        <a:off x="103841" y="304240"/>
        <a:ext cx="6495193" cy="608869"/>
      </dsp:txXfrm>
    </dsp:sp>
    <dsp:sp modelId="{35D54277-D45F-4DA1-89A1-1A5C2B770BFD}">
      <dsp:nvSpPr>
        <dsp:cNvPr id="0" name=""/>
        <dsp:cNvSpPr/>
      </dsp:nvSpPr>
      <dsp:spPr>
        <a:xfrm>
          <a:off x="-67025" y="228131"/>
          <a:ext cx="761087" cy="76108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3B1927E-C84A-4D90-BFE4-341D93439B21}">
      <dsp:nvSpPr>
        <dsp:cNvPr id="0" name=""/>
        <dsp:cNvSpPr/>
      </dsp:nvSpPr>
      <dsp:spPr>
        <a:xfrm>
          <a:off x="538728" y="1217252"/>
          <a:ext cx="6061716" cy="608869"/>
        </a:xfrm>
        <a:prstGeom prst="rect">
          <a:avLst/>
        </a:prstGeom>
        <a:gradFill rotWithShape="0">
          <a:gsLst>
            <a:gs pos="0">
              <a:schemeClr val="accent4">
                <a:hueOff val="1649984"/>
                <a:satOff val="-7300"/>
                <a:lumOff val="-1226"/>
                <a:alphaOff val="0"/>
                <a:lumMod val="110000"/>
                <a:satMod val="105000"/>
                <a:tint val="67000"/>
              </a:schemeClr>
            </a:gs>
            <a:gs pos="50000">
              <a:schemeClr val="accent4">
                <a:hueOff val="1649984"/>
                <a:satOff val="-7300"/>
                <a:lumOff val="-1226"/>
                <a:alphaOff val="0"/>
                <a:lumMod val="105000"/>
                <a:satMod val="103000"/>
                <a:tint val="73000"/>
              </a:schemeClr>
            </a:gs>
            <a:gs pos="100000">
              <a:schemeClr val="accent4">
                <a:hueOff val="1649984"/>
                <a:satOff val="-7300"/>
                <a:lumOff val="-12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3290"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     Seeking Revenge</a:t>
          </a:r>
        </a:p>
      </dsp:txBody>
      <dsp:txXfrm>
        <a:off x="538728" y="1217252"/>
        <a:ext cx="6061716" cy="608869"/>
      </dsp:txXfrm>
    </dsp:sp>
    <dsp:sp modelId="{54C7378E-0F2A-41AE-865A-4AEEF199BA2E}">
      <dsp:nvSpPr>
        <dsp:cNvPr id="0" name=""/>
        <dsp:cNvSpPr/>
      </dsp:nvSpPr>
      <dsp:spPr>
        <a:xfrm>
          <a:off x="369272" y="1141143"/>
          <a:ext cx="761087" cy="76108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1649984"/>
              <a:satOff val="-7300"/>
              <a:lumOff val="-1226"/>
              <a:alphaOff val="0"/>
            </a:schemeClr>
          </a:solidFill>
          <a:prstDash val="solid"/>
          <a:miter lim="800000"/>
        </a:ln>
        <a:effectLst/>
      </dsp:spPr>
      <dsp:style>
        <a:lnRef idx="1">
          <a:scrgbClr r="0" g="0" b="0"/>
        </a:lnRef>
        <a:fillRef idx="2">
          <a:scrgbClr r="0" g="0" b="0"/>
        </a:fillRef>
        <a:effectRef idx="0">
          <a:scrgbClr r="0" g="0" b="0"/>
        </a:effectRef>
        <a:fontRef idx="minor"/>
      </dsp:style>
    </dsp:sp>
    <dsp:sp modelId="{D175F8DE-FB47-4B94-BDFC-1559749F09D4}">
      <dsp:nvSpPr>
        <dsp:cNvPr id="0" name=""/>
        <dsp:cNvSpPr/>
      </dsp:nvSpPr>
      <dsp:spPr>
        <a:xfrm>
          <a:off x="634540" y="2130265"/>
          <a:ext cx="6004002" cy="608869"/>
        </a:xfrm>
        <a:prstGeom prst="rect">
          <a:avLst/>
        </a:prstGeom>
        <a:gradFill rotWithShape="0">
          <a:gsLst>
            <a:gs pos="0">
              <a:schemeClr val="accent4">
                <a:hueOff val="3299968"/>
                <a:satOff val="-14601"/>
                <a:lumOff val="-2452"/>
                <a:alphaOff val="0"/>
                <a:lumMod val="110000"/>
                <a:satMod val="105000"/>
                <a:tint val="67000"/>
              </a:schemeClr>
            </a:gs>
            <a:gs pos="50000">
              <a:schemeClr val="accent4">
                <a:hueOff val="3299968"/>
                <a:satOff val="-14601"/>
                <a:lumOff val="-2452"/>
                <a:alphaOff val="0"/>
                <a:lumMod val="105000"/>
                <a:satMod val="103000"/>
                <a:tint val="73000"/>
              </a:schemeClr>
            </a:gs>
            <a:gs pos="100000">
              <a:schemeClr val="accent4">
                <a:hueOff val="3299968"/>
                <a:satOff val="-14601"/>
                <a:lumOff val="-24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3290"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       Seeking Attention</a:t>
          </a:r>
        </a:p>
      </dsp:txBody>
      <dsp:txXfrm>
        <a:off x="634540" y="2130265"/>
        <a:ext cx="6004002" cy="608869"/>
      </dsp:txXfrm>
    </dsp:sp>
    <dsp:sp modelId="{578A134F-2D00-418E-A3ED-B08873B68896}">
      <dsp:nvSpPr>
        <dsp:cNvPr id="0" name=""/>
        <dsp:cNvSpPr/>
      </dsp:nvSpPr>
      <dsp:spPr>
        <a:xfrm>
          <a:off x="503181" y="2054156"/>
          <a:ext cx="761087" cy="76108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3299968"/>
              <a:satOff val="-14601"/>
              <a:lumOff val="-2452"/>
              <a:alphaOff val="0"/>
            </a:schemeClr>
          </a:solidFill>
          <a:prstDash val="solid"/>
          <a:miter lim="800000"/>
        </a:ln>
        <a:effectLst/>
      </dsp:spPr>
      <dsp:style>
        <a:lnRef idx="1">
          <a:scrgbClr r="0" g="0" b="0"/>
        </a:lnRef>
        <a:fillRef idx="2">
          <a:scrgbClr r="0" g="0" b="0"/>
        </a:fillRef>
        <a:effectRef idx="0">
          <a:scrgbClr r="0" g="0" b="0"/>
        </a:effectRef>
        <a:fontRef idx="minor"/>
      </dsp:style>
    </dsp:sp>
    <dsp:sp modelId="{468129C3-C29F-4D97-BA8D-24C38434228A}">
      <dsp:nvSpPr>
        <dsp:cNvPr id="0" name=""/>
        <dsp:cNvSpPr/>
      </dsp:nvSpPr>
      <dsp:spPr>
        <a:xfrm>
          <a:off x="458929" y="3043277"/>
          <a:ext cx="6221315" cy="608869"/>
        </a:xfrm>
        <a:prstGeom prst="rect">
          <a:avLst/>
        </a:prstGeom>
        <a:gradFill rotWithShape="0">
          <a:gsLst>
            <a:gs pos="0">
              <a:schemeClr val="accent4">
                <a:hueOff val="4949952"/>
                <a:satOff val="-21901"/>
                <a:lumOff val="-3677"/>
                <a:alphaOff val="0"/>
                <a:lumMod val="110000"/>
                <a:satMod val="105000"/>
                <a:tint val="67000"/>
              </a:schemeClr>
            </a:gs>
            <a:gs pos="50000">
              <a:schemeClr val="accent4">
                <a:hueOff val="4949952"/>
                <a:satOff val="-21901"/>
                <a:lumOff val="-3677"/>
                <a:alphaOff val="0"/>
                <a:lumMod val="105000"/>
                <a:satMod val="103000"/>
                <a:tint val="73000"/>
              </a:schemeClr>
            </a:gs>
            <a:gs pos="100000">
              <a:schemeClr val="accent4">
                <a:hueOff val="4949952"/>
                <a:satOff val="-21901"/>
                <a:lumOff val="-36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3290"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    Disinterest/ Feeling inadequate </a:t>
          </a:r>
        </a:p>
      </dsp:txBody>
      <dsp:txXfrm>
        <a:off x="458929" y="3043277"/>
        <a:ext cx="6221315" cy="608869"/>
      </dsp:txXfrm>
    </dsp:sp>
    <dsp:sp modelId="{7D750182-F068-4220-9150-93E974E5EC93}">
      <dsp:nvSpPr>
        <dsp:cNvPr id="0" name=""/>
        <dsp:cNvSpPr/>
      </dsp:nvSpPr>
      <dsp:spPr>
        <a:xfrm>
          <a:off x="358503" y="2967168"/>
          <a:ext cx="761087" cy="76108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4949952"/>
              <a:satOff val="-21901"/>
              <a:lumOff val="-3677"/>
              <a:alphaOff val="0"/>
            </a:schemeClr>
          </a:solidFill>
          <a:prstDash val="solid"/>
          <a:miter lim="800000"/>
        </a:ln>
        <a:effectLst/>
      </dsp:spPr>
      <dsp:style>
        <a:lnRef idx="1">
          <a:scrgbClr r="0" g="0" b="0"/>
        </a:lnRef>
        <a:fillRef idx="2">
          <a:scrgbClr r="0" g="0" b="0"/>
        </a:fillRef>
        <a:effectRef idx="0">
          <a:scrgbClr r="0" g="0" b="0"/>
        </a:effectRef>
        <a:fontRef idx="minor"/>
      </dsp:style>
    </dsp:sp>
    <dsp:sp modelId="{11FB476C-8ACA-D443-8A56-92E1CF8A808B}">
      <dsp:nvSpPr>
        <dsp:cNvPr id="0" name=""/>
        <dsp:cNvSpPr/>
      </dsp:nvSpPr>
      <dsp:spPr>
        <a:xfrm>
          <a:off x="67689" y="3956290"/>
          <a:ext cx="6567495" cy="608869"/>
        </a:xfrm>
        <a:prstGeom prst="rect">
          <a:avLst/>
        </a:prstGeom>
        <a:gradFill rotWithShape="0">
          <a:gsLst>
            <a:gs pos="0">
              <a:schemeClr val="accent4">
                <a:hueOff val="6599937"/>
                <a:satOff val="-29202"/>
                <a:lumOff val="-4903"/>
                <a:alphaOff val="0"/>
                <a:lumMod val="110000"/>
                <a:satMod val="105000"/>
                <a:tint val="67000"/>
              </a:schemeClr>
            </a:gs>
            <a:gs pos="50000">
              <a:schemeClr val="accent4">
                <a:hueOff val="6599937"/>
                <a:satOff val="-29202"/>
                <a:lumOff val="-4903"/>
                <a:alphaOff val="0"/>
                <a:lumMod val="105000"/>
                <a:satMod val="103000"/>
                <a:tint val="73000"/>
              </a:schemeClr>
            </a:gs>
            <a:gs pos="100000">
              <a:schemeClr val="accent4">
                <a:hueOff val="6599937"/>
                <a:satOff val="-29202"/>
                <a:lumOff val="-49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3290"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dirty="0">
              <a:latin typeface="Times New Roman" pitchFamily="18" charset="0"/>
              <a:cs typeface="Times New Roman" pitchFamily="18" charset="0"/>
            </a:rPr>
            <a:t>  As a faulty coping strategy to handle stress</a:t>
          </a:r>
        </a:p>
      </dsp:txBody>
      <dsp:txXfrm>
        <a:off x="67689" y="3956290"/>
        <a:ext cx="6567495" cy="608869"/>
      </dsp:txXfrm>
    </dsp:sp>
    <dsp:sp modelId="{0BB1407D-4640-344E-901E-0136F423BCB5}">
      <dsp:nvSpPr>
        <dsp:cNvPr id="0" name=""/>
        <dsp:cNvSpPr/>
      </dsp:nvSpPr>
      <dsp:spPr>
        <a:xfrm>
          <a:off x="-67025" y="3880181"/>
          <a:ext cx="761087" cy="76108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6599937"/>
              <a:satOff val="-29202"/>
              <a:lumOff val="-4903"/>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7C7FA-F46E-4DCE-BA8F-3689FD3C1A10}" type="datetimeFigureOut">
              <a:rPr lang="en-IN" smtClean="0"/>
              <a:t>19-01-2025</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DA997-7413-4A6E-BC20-5C9B9DE0DDA5}" type="slidenum">
              <a:rPr lang="en-IN" smtClean="0"/>
              <a:t>‹#›</a:t>
            </a:fld>
            <a:endParaRPr lang="en-IN" dirty="0"/>
          </a:p>
        </p:txBody>
      </p:sp>
    </p:spTree>
    <p:extLst>
      <p:ext uri="{BB962C8B-B14F-4D97-AF65-F5344CB8AC3E}">
        <p14:creationId xmlns:p14="http://schemas.microsoft.com/office/powerpoint/2010/main" val="407054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Teachers</a:t>
            </a:r>
            <a:r>
              <a:rPr lang="en-IN" baseline="0" dirty="0"/>
              <a:t> spend a long time of their lives with growing, developing adolescents. Adolescents are often difficult to handle and imbibing discipline in them often becomes </a:t>
            </a:r>
            <a:r>
              <a:rPr lang="en-IN" baseline="0" dirty="0" err="1"/>
              <a:t>ahuge</a:t>
            </a:r>
            <a:r>
              <a:rPr lang="en-IN" baseline="0" dirty="0"/>
              <a:t> task for the teachers. The attitude and behaviour of a teacher directly affects many aspects of  adolescents’  lives, in addition to academics. An empowered teacher, equipped with  good understanding and skills of Positive Discipline will be better to interpret address behavioural challenges of adolescents. Instead of getting offended by the unruly student behaviour, she will be able to understand the causes behind their misbehaviour and will become more resourceful in inculcating discipline in them at right age.   </a:t>
            </a:r>
            <a:endParaRPr lang="en-US" dirty="0"/>
          </a:p>
          <a:p>
            <a:endParaRPr lang="en-US" dirty="0"/>
          </a:p>
        </p:txBody>
      </p:sp>
      <p:sp>
        <p:nvSpPr>
          <p:cNvPr id="4" name="Slide Number Placeholder 3"/>
          <p:cNvSpPr>
            <a:spLocks noGrp="1"/>
          </p:cNvSpPr>
          <p:nvPr>
            <p:ph type="sldNum" sz="quarter" idx="5"/>
          </p:nvPr>
        </p:nvSpPr>
        <p:spPr/>
        <p:txBody>
          <a:bodyPr/>
          <a:lstStyle/>
          <a:p>
            <a:fld id="{2D5DA997-7413-4A6E-BC20-5C9B9DE0DDA5}" type="slidenum">
              <a:rPr lang="en-IN" smtClean="0"/>
              <a:t>10</a:t>
            </a:fld>
            <a:endParaRPr lang="en-IN" dirty="0"/>
          </a:p>
        </p:txBody>
      </p:sp>
    </p:spTree>
    <p:extLst>
      <p:ext uri="{BB962C8B-B14F-4D97-AF65-F5344CB8AC3E}">
        <p14:creationId xmlns:p14="http://schemas.microsoft.com/office/powerpoint/2010/main" val="30583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should try to explore and understand  the immediate reasons or possible purpose behind</a:t>
            </a:r>
            <a:r>
              <a:rPr lang="en-US" baseline="0" dirty="0"/>
              <a:t> any misbehaviour</a:t>
            </a:r>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21</a:t>
            </a:fld>
            <a:endParaRPr lang="en-IN"/>
          </a:p>
        </p:txBody>
      </p:sp>
    </p:spTree>
    <p:extLst>
      <p:ext uri="{BB962C8B-B14F-4D97-AF65-F5344CB8AC3E}">
        <p14:creationId xmlns:p14="http://schemas.microsoft.com/office/powerpoint/2010/main" val="218646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understand how uncontrolled misbehaviour in childhood can turn into an antisocial, deviant </a:t>
            </a:r>
            <a:r>
              <a:rPr lang="en-US" dirty="0" err="1"/>
              <a:t>behaviour</a:t>
            </a:r>
            <a:r>
              <a:rPr lang="en-US" dirty="0"/>
              <a:t> in adolescence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t>Bad news</a:t>
            </a:r>
            <a:r>
              <a:rPr lang="en-IN" sz="1200" b="0" u="none" dirty="0"/>
              <a:t>: </a:t>
            </a:r>
            <a:r>
              <a:rPr lang="en-US" sz="1200" b="1" dirty="0"/>
              <a:t>Long-term risk increases with each stage</a:t>
            </a:r>
            <a:endParaRPr lang="en-IN" sz="1200" dirty="0"/>
          </a:p>
          <a:p>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22</a:t>
            </a:fld>
            <a:endParaRPr lang="en-IN"/>
          </a:p>
        </p:txBody>
      </p:sp>
    </p:spTree>
    <p:extLst>
      <p:ext uri="{BB962C8B-B14F-4D97-AF65-F5344CB8AC3E}">
        <p14:creationId xmlns:p14="http://schemas.microsoft.com/office/powerpoint/2010/main" val="207896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understand how punishment is different from discipline</a:t>
            </a:r>
          </a:p>
        </p:txBody>
      </p:sp>
      <p:sp>
        <p:nvSpPr>
          <p:cNvPr id="4" name="Slide Number Placeholder 3"/>
          <p:cNvSpPr>
            <a:spLocks noGrp="1"/>
          </p:cNvSpPr>
          <p:nvPr>
            <p:ph type="sldNum" sz="quarter" idx="10"/>
          </p:nvPr>
        </p:nvSpPr>
        <p:spPr/>
        <p:txBody>
          <a:bodyPr/>
          <a:lstStyle/>
          <a:p>
            <a:fld id="{2D5DA997-7413-4A6E-BC20-5C9B9DE0DDA5}" type="slidenum">
              <a:rPr lang="en-IN" smtClean="0"/>
              <a:t>23</a:t>
            </a:fld>
            <a:endParaRPr lang="en-IN"/>
          </a:p>
        </p:txBody>
      </p:sp>
    </p:spTree>
    <p:extLst>
      <p:ext uri="{BB962C8B-B14F-4D97-AF65-F5344CB8AC3E}">
        <p14:creationId xmlns:p14="http://schemas.microsoft.com/office/powerpoint/2010/main" val="57537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Activity to be conducted by the presenter of this</a:t>
            </a:r>
            <a:r>
              <a:rPr lang="en-US" baseline="0" dirty="0"/>
              <a:t> ppt…. Activity</a:t>
            </a:r>
            <a:r>
              <a:rPr lang="en-US" dirty="0"/>
              <a:t> : Ask teachers: Where is indiscipline more common ?  In same gender classroom ? It is  ! They make gangs and are more difficult to manage !</a:t>
            </a:r>
          </a:p>
          <a:p>
            <a:r>
              <a:rPr lang="en-US" baseline="0" dirty="0"/>
              <a:t>  Let our classrooms be diverse !  B</a:t>
            </a:r>
            <a:r>
              <a:rPr lang="en-US" dirty="0"/>
              <a:t>uilding inclusivity in diversity is essential as it builds active interaction. Children of various faiths, religions, languages,,</a:t>
            </a:r>
            <a:r>
              <a:rPr lang="en-US" baseline="0" dirty="0"/>
              <a:t> culture, capacity, disability, Socioeconomic status are present in our classrooms. It is Mini India !</a:t>
            </a:r>
          </a:p>
          <a:p>
            <a:r>
              <a:rPr lang="en-US" baseline="0" dirty="0"/>
              <a:t>  </a:t>
            </a:r>
            <a:r>
              <a:rPr lang="en-IN" sz="1200" baseline="0" dirty="0"/>
              <a:t> Let us p</a:t>
            </a:r>
            <a:r>
              <a:rPr lang="en-IN" sz="1200" dirty="0"/>
              <a:t>rovide opportunities to learn about different cultures, customs, traditions and celebrate them by making our classrooms more inclusive.</a:t>
            </a:r>
          </a:p>
          <a:p>
            <a:r>
              <a:rPr lang="en-IN" sz="1200" dirty="0"/>
              <a:t>Use diverse teaching materials and methods which are culturally relevant and sensitive to need of the different students. Be sensitive children coping with learning disability and ADHD. Make yourself</a:t>
            </a:r>
            <a:r>
              <a:rPr lang="en-IN" sz="1200" baseline="0" dirty="0"/>
              <a:t> a role model of inclusivity </a:t>
            </a:r>
            <a:endParaRPr lang="en-IN" sz="1200" dirty="0"/>
          </a:p>
          <a:p>
            <a:r>
              <a:rPr lang="en-IN" sz="1200" dirty="0"/>
              <a:t>Create safe and welcoming environment and safe space for discussion about </a:t>
            </a:r>
            <a:r>
              <a:rPr lang="en-IN" sz="1200" dirty="0" err="1"/>
              <a:t>diversity,identity</a:t>
            </a:r>
            <a:r>
              <a:rPr lang="en-IN" sz="1200" dirty="0"/>
              <a:t> and inclusion.</a:t>
            </a:r>
          </a:p>
          <a:p>
            <a:r>
              <a:rPr lang="en-IN" sz="1200" dirty="0"/>
              <a:t>Encourage group learning to encourage </a:t>
            </a:r>
            <a:r>
              <a:rPr lang="en-IN" sz="1200" dirty="0" err="1"/>
              <a:t>inreractions</a:t>
            </a:r>
            <a:r>
              <a:rPr lang="en-IN" sz="1200" dirty="0"/>
              <a:t> between students from different backgrounds</a:t>
            </a:r>
          </a:p>
          <a:p>
            <a:r>
              <a:rPr lang="en-IN" sz="1200" dirty="0"/>
              <a:t>Focus on students abilities rather than disabilities</a:t>
            </a:r>
          </a:p>
          <a:p>
            <a:r>
              <a:rPr lang="en-IN" sz="1200" dirty="0"/>
              <a:t>Address discriminations and bias to create safe inclusive environment</a:t>
            </a:r>
          </a:p>
          <a:p>
            <a:r>
              <a:rPr lang="en-IN" sz="1200" dirty="0"/>
              <a:t>Foster a sense of community by nurturing shared respect and empathy</a:t>
            </a:r>
          </a:p>
          <a:p>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25</a:t>
            </a:fld>
            <a:endParaRPr lang="en-IN"/>
          </a:p>
        </p:txBody>
      </p:sp>
    </p:spTree>
    <p:extLst>
      <p:ext uri="{BB962C8B-B14F-4D97-AF65-F5344CB8AC3E}">
        <p14:creationId xmlns:p14="http://schemas.microsoft.com/office/powerpoint/2010/main" val="3722261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Inclusivity</a:t>
            </a:r>
            <a:r>
              <a:rPr lang="en-US" baseline="0" dirty="0"/>
              <a:t> builds better humans and better performance</a:t>
            </a:r>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26</a:t>
            </a:fld>
            <a:endParaRPr lang="en-IN"/>
          </a:p>
        </p:txBody>
      </p:sp>
    </p:spTree>
    <p:extLst>
      <p:ext uri="{BB962C8B-B14F-4D97-AF65-F5344CB8AC3E}">
        <p14:creationId xmlns:p14="http://schemas.microsoft.com/office/powerpoint/2010/main" val="2542280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understand rules of the game….. How to build positive discipline ?</a:t>
            </a:r>
          </a:p>
        </p:txBody>
      </p:sp>
      <p:sp>
        <p:nvSpPr>
          <p:cNvPr id="4" name="Slide Number Placeholder 3"/>
          <p:cNvSpPr>
            <a:spLocks noGrp="1"/>
          </p:cNvSpPr>
          <p:nvPr>
            <p:ph type="sldNum" sz="quarter" idx="10"/>
          </p:nvPr>
        </p:nvSpPr>
        <p:spPr/>
        <p:txBody>
          <a:bodyPr/>
          <a:lstStyle/>
          <a:p>
            <a:fld id="{2D5DA997-7413-4A6E-BC20-5C9B9DE0DDA5}" type="slidenum">
              <a:rPr lang="en-IN" smtClean="0"/>
              <a:t>27</a:t>
            </a:fld>
            <a:endParaRPr lang="en-IN"/>
          </a:p>
        </p:txBody>
      </p:sp>
    </p:spTree>
    <p:extLst>
      <p:ext uri="{BB962C8B-B14F-4D97-AF65-F5344CB8AC3E}">
        <p14:creationId xmlns:p14="http://schemas.microsoft.com/office/powerpoint/2010/main" val="2742891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DA997-7413-4A6E-BC20-5C9B9DE0DDA5}" type="slidenum">
              <a:rPr lang="en-IN" smtClean="0"/>
              <a:t>28</a:t>
            </a:fld>
            <a:endParaRPr lang="en-IN"/>
          </a:p>
        </p:txBody>
      </p:sp>
    </p:spTree>
    <p:extLst>
      <p:ext uri="{BB962C8B-B14F-4D97-AF65-F5344CB8AC3E}">
        <p14:creationId xmlns:p14="http://schemas.microsoft.com/office/powerpoint/2010/main" val="239534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any skill, remember the acronym: S  K  I  L  </a:t>
            </a:r>
            <a:r>
              <a:rPr lang="en-US" dirty="0" err="1"/>
              <a:t>L</a:t>
            </a:r>
            <a:r>
              <a:rPr lang="en-US" dirty="0"/>
              <a:t> !</a:t>
            </a:r>
            <a:r>
              <a:rPr lang="en-US" baseline="0" dirty="0"/>
              <a:t> W</a:t>
            </a:r>
            <a:r>
              <a:rPr lang="en-US" dirty="0"/>
              <a:t>e need </a:t>
            </a:r>
            <a:r>
              <a:rPr lang="en-US" b="1" dirty="0"/>
              <a:t>S</a:t>
            </a:r>
            <a:r>
              <a:rPr lang="en-US" b="0" dirty="0"/>
              <a:t>ustained</a:t>
            </a:r>
            <a:r>
              <a:rPr lang="en-US" dirty="0"/>
              <a:t> efforts, new </a:t>
            </a:r>
            <a:r>
              <a:rPr lang="en-US" b="1" dirty="0"/>
              <a:t>K</a:t>
            </a:r>
            <a:r>
              <a:rPr lang="en-US" dirty="0"/>
              <a:t>nowledge, build  a</a:t>
            </a:r>
            <a:r>
              <a:rPr lang="en-US" baseline="0" dirty="0"/>
              <a:t> process to </a:t>
            </a:r>
            <a:r>
              <a:rPr lang="en-US" b="1" baseline="0" dirty="0"/>
              <a:t>I</a:t>
            </a:r>
            <a:r>
              <a:rPr lang="en-US" dirty="0"/>
              <a:t>nternalize them, be ready to </a:t>
            </a:r>
            <a:r>
              <a:rPr lang="en-US" b="1" dirty="0"/>
              <a:t>L</a:t>
            </a:r>
            <a:r>
              <a:rPr lang="en-US" dirty="0"/>
              <a:t>earn to deal with</a:t>
            </a:r>
            <a:r>
              <a:rPr lang="en-US" b="0" dirty="0"/>
              <a:t> </a:t>
            </a:r>
            <a:r>
              <a:rPr lang="en-US" b="1" dirty="0"/>
              <a:t>L</a:t>
            </a:r>
            <a:r>
              <a:rPr lang="en-US" dirty="0"/>
              <a:t>ife’s new challenges ! Use of positive discipline gives you better disciplining methods , helps you make smarter decisions in difficult situations, makes you more confident, you get things done in lesser time and gives you a good work life balance</a:t>
            </a:r>
          </a:p>
        </p:txBody>
      </p:sp>
      <p:sp>
        <p:nvSpPr>
          <p:cNvPr id="4" name="Slide Number Placeholder 3"/>
          <p:cNvSpPr>
            <a:spLocks noGrp="1"/>
          </p:cNvSpPr>
          <p:nvPr>
            <p:ph type="sldNum" sz="quarter" idx="10"/>
          </p:nvPr>
        </p:nvSpPr>
        <p:spPr/>
        <p:txBody>
          <a:bodyPr/>
          <a:lstStyle/>
          <a:p>
            <a:fld id="{2D5DA997-7413-4A6E-BC20-5C9B9DE0DDA5}" type="slidenum">
              <a:rPr lang="en-IN" smtClean="0"/>
              <a:t>31</a:t>
            </a:fld>
            <a:endParaRPr lang="en-IN"/>
          </a:p>
        </p:txBody>
      </p:sp>
    </p:spTree>
    <p:extLst>
      <p:ext uri="{BB962C8B-B14F-4D97-AF65-F5344CB8AC3E}">
        <p14:creationId xmlns:p14="http://schemas.microsoft.com/office/powerpoint/2010/main" val="362363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Engaging daily for just 2 minutes on all 7 days will help the teacher to build rapport with an adolescent who has problems so that he/she opens up and together</a:t>
            </a:r>
            <a:r>
              <a:rPr lang="en-US" baseline="0" dirty="0"/>
              <a:t> they can solve the problem which was causing the </a:t>
            </a:r>
            <a:r>
              <a:rPr lang="en-US" baseline="0" dirty="0" err="1"/>
              <a:t>misbehaviour</a:t>
            </a:r>
            <a:r>
              <a:rPr lang="en-US" baseline="0" dirty="0"/>
              <a:t>.</a:t>
            </a:r>
            <a:r>
              <a:rPr lang="en-IN" baseline="0" dirty="0"/>
              <a:t> A teacher skilled in positive discipline techniques  is better able to design and execute  her action plan. In this case, </a:t>
            </a:r>
            <a:r>
              <a:rPr lang="en-IN" baseline="0" dirty="0" err="1"/>
              <a:t>Rohan</a:t>
            </a:r>
            <a:r>
              <a:rPr lang="en-IN" baseline="0" dirty="0"/>
              <a:t> was finding it difficult to understand  many terms of English language in social science and science classes. The teacher cleared his doubts every Saturday by giving him 15 minutes for few weeks. He helped another student with similar problems and became his mentor! Thus, his misbehaviours reduced and he started acting more responsibly. The teacher praised the change(shaping) and gave her helping and empathic behaviour  as a role model  to </a:t>
            </a:r>
            <a:r>
              <a:rPr lang="en-IN" baseline="0" dirty="0" err="1"/>
              <a:t>Rohan</a:t>
            </a:r>
            <a:r>
              <a:rPr lang="en-IN" baseline="0" dirty="0"/>
              <a:t>, which </a:t>
            </a:r>
            <a:r>
              <a:rPr lang="en-IN" baseline="0" dirty="0" err="1"/>
              <a:t>rohan</a:t>
            </a:r>
            <a:r>
              <a:rPr lang="en-IN" baseline="0" dirty="0"/>
              <a:t> imbibed and in turn helped his classmate.</a:t>
            </a:r>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32</a:t>
            </a:fld>
            <a:endParaRPr lang="en-IN" dirty="0"/>
          </a:p>
        </p:txBody>
      </p:sp>
    </p:spTree>
    <p:extLst>
      <p:ext uri="{BB962C8B-B14F-4D97-AF65-F5344CB8AC3E}">
        <p14:creationId xmlns:p14="http://schemas.microsoft.com/office/powerpoint/2010/main" val="2563883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teacher followed</a:t>
            </a:r>
            <a:r>
              <a:rPr lang="en-US" baseline="0" dirty="0"/>
              <a:t> these steps of </a:t>
            </a:r>
            <a:r>
              <a:rPr lang="en-US" baseline="0"/>
              <a:t>Positive Discipline …</a:t>
            </a:r>
            <a:endParaRPr lang="en-US"/>
          </a:p>
        </p:txBody>
      </p:sp>
      <p:sp>
        <p:nvSpPr>
          <p:cNvPr id="4" name="Slide Number Placeholder 3"/>
          <p:cNvSpPr>
            <a:spLocks noGrp="1"/>
          </p:cNvSpPr>
          <p:nvPr>
            <p:ph type="sldNum" sz="quarter" idx="10"/>
          </p:nvPr>
        </p:nvSpPr>
        <p:spPr/>
        <p:txBody>
          <a:bodyPr/>
          <a:lstStyle/>
          <a:p>
            <a:fld id="{2D5DA997-7413-4A6E-BC20-5C9B9DE0DDA5}" type="slidenum">
              <a:rPr lang="en-IN" smtClean="0"/>
              <a:t>33</a:t>
            </a:fld>
            <a:endParaRPr lang="en-IN" dirty="0"/>
          </a:p>
        </p:txBody>
      </p:sp>
    </p:spTree>
    <p:extLst>
      <p:ext uri="{BB962C8B-B14F-4D97-AF65-F5344CB8AC3E}">
        <p14:creationId xmlns:p14="http://schemas.microsoft.com/office/powerpoint/2010/main" val="208173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changing times, lot of things have changed… The upbringing of students, their behavioral patterns, the rules and regulations about punishments schooling, the milieu of school administration,</a:t>
            </a:r>
            <a:r>
              <a:rPr lang="en-US" baseline="0" dirty="0"/>
              <a:t> the homes and parents and the battery of gadgets…. Hence  classroom and school discipline also needs to change. Right ?</a:t>
            </a:r>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13</a:t>
            </a:fld>
            <a:endParaRPr lang="en-IN" dirty="0"/>
          </a:p>
        </p:txBody>
      </p:sp>
    </p:spTree>
    <p:extLst>
      <p:ext uri="{BB962C8B-B14F-4D97-AF65-F5344CB8AC3E}">
        <p14:creationId xmlns:p14="http://schemas.microsoft.com/office/powerpoint/2010/main" val="302914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a:t>
            </a:r>
            <a:r>
              <a:rPr lang="en-US" baseline="0" dirty="0"/>
              <a:t> </a:t>
            </a:r>
            <a:r>
              <a:rPr lang="en-US" baseline="0" dirty="0" err="1"/>
              <a:t>colour</a:t>
            </a:r>
            <a:r>
              <a:rPr lang="en-US" baseline="0" dirty="0"/>
              <a:t> of above boxes denotes the coded message by the adolescent and the pink </a:t>
            </a:r>
            <a:r>
              <a:rPr lang="en-US" baseline="0" dirty="0" err="1"/>
              <a:t>colour</a:t>
            </a:r>
            <a:r>
              <a:rPr lang="en-US" baseline="0" dirty="0"/>
              <a:t> denotes the teacher’s understanding for the action she will be taking</a:t>
            </a:r>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34</a:t>
            </a:fld>
            <a:endParaRPr lang="en-IN" dirty="0"/>
          </a:p>
        </p:txBody>
      </p:sp>
    </p:spTree>
    <p:extLst>
      <p:ext uri="{BB962C8B-B14F-4D97-AF65-F5344CB8AC3E}">
        <p14:creationId xmlns:p14="http://schemas.microsoft.com/office/powerpoint/2010/main" val="3313353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**Establish Clear Communication Channels**:</a:t>
            </a:r>
          </a:p>
          <a:p>
            <a:r>
              <a:rPr lang="en-US" dirty="0"/>
              <a:t>  - Regularly update parents on classroom expectations and behavior management strategies.</a:t>
            </a:r>
          </a:p>
          <a:p>
            <a:r>
              <a:rPr lang="en-US" dirty="0"/>
              <a:t>  - Use various communication tools like newsletters, emails, and parent-teacher meetings to keep parents informed.</a:t>
            </a:r>
          </a:p>
          <a:p>
            <a:endParaRPr lang="en-US" dirty="0"/>
          </a:p>
          <a:p>
            <a:r>
              <a:rPr lang="en-US" dirty="0"/>
              <a:t>- **Collaborate on Behavior Expectations**:</a:t>
            </a:r>
          </a:p>
          <a:p>
            <a:r>
              <a:rPr lang="en-US" dirty="0"/>
              <a:t>  - Involve parents in setting consistent behavior expectations both at home and in school.</a:t>
            </a:r>
          </a:p>
          <a:p>
            <a:r>
              <a:rPr lang="en-US" dirty="0"/>
              <a:t>  - Ensure that both the teacher and parents reinforce the same values, such as respect, responsibility, and empathy.</a:t>
            </a:r>
          </a:p>
          <a:p>
            <a:endParaRPr lang="en-US" dirty="0"/>
          </a:p>
          <a:p>
            <a:r>
              <a:rPr lang="en-US" dirty="0"/>
              <a:t>- **Provide Guidance on Positive Discipline Techniques**:</a:t>
            </a:r>
          </a:p>
          <a:p>
            <a:r>
              <a:rPr lang="en-US" dirty="0"/>
              <a:t>  - Share resources and strategies with parents on positive discipline methods, such as setting clear boundaries, offering choices, and using logical consequences.</a:t>
            </a:r>
          </a:p>
          <a:p>
            <a:r>
              <a:rPr lang="en-US" dirty="0"/>
              <a:t>  - Offer workshops or informational sessions on effective adolescent discipline practices.</a:t>
            </a:r>
          </a:p>
          <a:p>
            <a:endParaRPr lang="en-US" dirty="0"/>
          </a:p>
          <a:p>
            <a:r>
              <a:rPr lang="en-US" dirty="0"/>
              <a:t>- **Encourage a Supportive Home Environment**:</a:t>
            </a:r>
          </a:p>
          <a:p>
            <a:r>
              <a:rPr lang="en-US" dirty="0"/>
              <a:t>  - Advise parents on creating a structured and supportive home environment that complements the discipline strategies used in the classroom.</a:t>
            </a:r>
          </a:p>
          <a:p>
            <a:r>
              <a:rPr lang="en-US" dirty="0"/>
              <a:t>  - Suggest ways parents can model positive behavior and communication at home.</a:t>
            </a:r>
          </a:p>
          <a:p>
            <a:endParaRPr lang="en-US" dirty="0"/>
          </a:p>
          <a:p>
            <a:r>
              <a:rPr lang="en-US" dirty="0"/>
              <a:t>- **Foster Open Dialogue**:</a:t>
            </a:r>
          </a:p>
          <a:p>
            <a:r>
              <a:rPr lang="en-US" dirty="0"/>
              <a:t>  - Encourage parents to discuss their child’s behavior, challenges, and achievements regularly.</a:t>
            </a:r>
          </a:p>
          <a:p>
            <a:r>
              <a:rPr lang="en-US" dirty="0"/>
              <a:t>  - Be open to parents' insights and collaborate on finding solutions to behavioral issues.</a:t>
            </a:r>
          </a:p>
          <a:p>
            <a:endParaRPr lang="en-US" dirty="0"/>
          </a:p>
          <a:p>
            <a:r>
              <a:rPr lang="en-US" dirty="0"/>
              <a:t>- **Recognize and Reinforce Positive Behavior**:</a:t>
            </a:r>
          </a:p>
          <a:p>
            <a:r>
              <a:rPr lang="en-US" dirty="0"/>
              <a:t>  - Share positive feedback about the student’s behavior with parents to reinforce good behavior at home.</a:t>
            </a:r>
          </a:p>
          <a:p>
            <a:r>
              <a:rPr lang="en-US" dirty="0"/>
              <a:t>  - Encourage parents to celebrate their child’s successes and progress in behavior.</a:t>
            </a:r>
          </a:p>
          <a:p>
            <a:endParaRPr lang="en-US" dirty="0"/>
          </a:p>
          <a:p>
            <a:r>
              <a:rPr lang="en-US" dirty="0"/>
              <a:t>- **Involve Parents in Problem-Solving**:</a:t>
            </a:r>
          </a:p>
          <a:p>
            <a:r>
              <a:rPr lang="en-US" dirty="0"/>
              <a:t>  - When behavioral issues arise, involve parents in developing action plans that include strategies to be implemented at home and at school.</a:t>
            </a:r>
          </a:p>
          <a:p>
            <a:r>
              <a:rPr lang="en-US" dirty="0"/>
              <a:t>  - Maintain a consistent approach between school and home to address specific behavioral challenges.</a:t>
            </a:r>
          </a:p>
          <a:p>
            <a:endParaRPr lang="en-US" dirty="0"/>
          </a:p>
          <a:p>
            <a:r>
              <a:rPr lang="en-US" dirty="0"/>
              <a:t>- **Create a Partnership Based on Trust and Respect**:</a:t>
            </a:r>
          </a:p>
          <a:p>
            <a:r>
              <a:rPr lang="en-US" dirty="0"/>
              <a:t>  - Build strong relationships with parents by showing respect for their insights and perspectives.</a:t>
            </a:r>
          </a:p>
          <a:p>
            <a:r>
              <a:rPr lang="en-US" dirty="0"/>
              <a:t>  - Work collaboratively with parents, treating them as partners in their child’s development and discipline.</a:t>
            </a:r>
          </a:p>
          <a:p>
            <a:endParaRPr lang="en-US" dirty="0"/>
          </a:p>
          <a:p>
            <a:r>
              <a:rPr lang="en-US" dirty="0"/>
              <a:t>- **Provide Consistent Updates**:</a:t>
            </a:r>
          </a:p>
          <a:p>
            <a:r>
              <a:rPr lang="en-US" dirty="0"/>
              <a:t>  - Keep parents informed about their child’s progress in meeting behavioral expectations.</a:t>
            </a:r>
          </a:p>
          <a:p>
            <a:r>
              <a:rPr lang="en-US" dirty="0"/>
              <a:t>  - Schedule regular check-ins to discuss ongoing strategies and make adjustments as needed.</a:t>
            </a:r>
          </a:p>
          <a:p>
            <a:endParaRPr lang="en-US" dirty="0"/>
          </a:p>
          <a:p>
            <a:r>
              <a:rPr lang="en-US" dirty="0"/>
              <a:t>- **Encourage Parent Involvement in School Activities**:</a:t>
            </a:r>
          </a:p>
          <a:p>
            <a:r>
              <a:rPr lang="en-US" dirty="0"/>
              <a:t>  - Invite parents to participate in school events, volunteer opportunities, and classroom activities.</a:t>
            </a:r>
          </a:p>
          <a:p>
            <a:r>
              <a:rPr lang="en-US" dirty="0"/>
              <a:t>  - Use these opportunities to strengthen the connection between the school and home, reinforcing shared discipline practices.</a:t>
            </a:r>
            <a:endParaRPr lang="en-IN" dirty="0"/>
          </a:p>
        </p:txBody>
      </p:sp>
      <p:sp>
        <p:nvSpPr>
          <p:cNvPr id="4" name="Slide Number Placeholder 3"/>
          <p:cNvSpPr>
            <a:spLocks noGrp="1"/>
          </p:cNvSpPr>
          <p:nvPr>
            <p:ph type="sldNum" sz="quarter" idx="5"/>
          </p:nvPr>
        </p:nvSpPr>
        <p:spPr/>
        <p:txBody>
          <a:bodyPr/>
          <a:lstStyle/>
          <a:p>
            <a:fld id="{2D5DA997-7413-4A6E-BC20-5C9B9DE0DDA5}" type="slidenum">
              <a:rPr lang="en-IN" smtClean="0"/>
              <a:t>35</a:t>
            </a:fld>
            <a:endParaRPr lang="en-IN"/>
          </a:p>
        </p:txBody>
      </p:sp>
    </p:spTree>
    <p:extLst>
      <p:ext uri="{BB962C8B-B14F-4D97-AF65-F5344CB8AC3E}">
        <p14:creationId xmlns:p14="http://schemas.microsoft.com/office/powerpoint/2010/main" val="2113032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36</a:t>
            </a:fld>
            <a:endParaRPr lang="en-IN"/>
          </a:p>
        </p:txBody>
      </p:sp>
    </p:spTree>
    <p:extLst>
      <p:ext uri="{BB962C8B-B14F-4D97-AF65-F5344CB8AC3E}">
        <p14:creationId xmlns:p14="http://schemas.microsoft.com/office/powerpoint/2010/main" val="1758063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 are some activities for teachers on Positive Discipline. You can scan the QR code to get them. Use them if you have more time. It will make your talk more interesting, interactive and effective</a:t>
            </a:r>
            <a:r>
              <a:rPr lang="en-US" baseline="0" dirty="0"/>
              <a:t> !</a:t>
            </a:r>
            <a:r>
              <a:rPr lang="en-US" dirty="0"/>
              <a:t> </a:t>
            </a:r>
          </a:p>
        </p:txBody>
      </p:sp>
      <p:sp>
        <p:nvSpPr>
          <p:cNvPr id="4" name="Slide Number Placeholder 3"/>
          <p:cNvSpPr>
            <a:spLocks noGrp="1"/>
          </p:cNvSpPr>
          <p:nvPr>
            <p:ph type="sldNum" sz="quarter" idx="10"/>
          </p:nvPr>
        </p:nvSpPr>
        <p:spPr/>
        <p:txBody>
          <a:bodyPr/>
          <a:lstStyle/>
          <a:p>
            <a:fld id="{2D5DA997-7413-4A6E-BC20-5C9B9DE0DDA5}" type="slidenum">
              <a:rPr lang="en-IN" smtClean="0"/>
              <a:t>37</a:t>
            </a:fld>
            <a:endParaRPr lang="en-IN"/>
          </a:p>
        </p:txBody>
      </p:sp>
    </p:spTree>
    <p:extLst>
      <p:ext uri="{BB962C8B-B14F-4D97-AF65-F5344CB8AC3E}">
        <p14:creationId xmlns:p14="http://schemas.microsoft.com/office/powerpoint/2010/main" val="178661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identify these images of gurus….Chanakya (was known to be firm, Assertive and follower of rules and values, but not democratic</a:t>
            </a:r>
          </a:p>
          <a:p>
            <a:r>
              <a:rPr lang="en-US" dirty="0" err="1"/>
              <a:t>Dronacharya</a:t>
            </a:r>
            <a:r>
              <a:rPr lang="en-US" dirty="0"/>
              <a:t>… taught focus, but very</a:t>
            </a:r>
            <a:r>
              <a:rPr lang="en-US" baseline="0" dirty="0"/>
              <a:t> harsh and got upset with smallest mistake, was partial</a:t>
            </a:r>
          </a:p>
          <a:p>
            <a:r>
              <a:rPr lang="en-US" baseline="0" dirty="0"/>
              <a:t>Helen </a:t>
            </a:r>
            <a:r>
              <a:rPr lang="en-US" baseline="0" dirty="0" err="1"/>
              <a:t>Kellers’s</a:t>
            </a:r>
            <a:r>
              <a:rPr lang="en-US" baseline="0" dirty="0"/>
              <a:t> teacher Anne </a:t>
            </a:r>
            <a:r>
              <a:rPr lang="en-US" baseline="0" dirty="0" err="1"/>
              <a:t>Sulivan</a:t>
            </a:r>
            <a:r>
              <a:rPr lang="en-US" baseline="0" dirty="0"/>
              <a:t>…. Appeared a bit strict, was very particular about  regularity in work but built self esteem of her student, gurus with their unique teaching style make learning impactful and interesting</a:t>
            </a:r>
          </a:p>
          <a:p>
            <a:r>
              <a:rPr lang="en-US" baseline="0" dirty="0"/>
              <a:t>That’s why being self aware is so important for teachers. Let us know our strong and ‘not so strong’ qualities as a teacher: SWOT analysis</a:t>
            </a:r>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14</a:t>
            </a:fld>
            <a:endParaRPr lang="en-IN"/>
          </a:p>
        </p:txBody>
      </p:sp>
    </p:spTree>
    <p:extLst>
      <p:ext uri="{BB962C8B-B14F-4D97-AF65-F5344CB8AC3E}">
        <p14:creationId xmlns:p14="http://schemas.microsoft.com/office/powerpoint/2010/main" val="254350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a:t>
            </a:r>
            <a:r>
              <a:rPr lang="en-US" baseline="0" dirty="0"/>
              <a:t> </a:t>
            </a:r>
            <a:r>
              <a:rPr lang="en-US" dirty="0"/>
              <a:t> these typicality of</a:t>
            </a:r>
            <a:r>
              <a:rPr lang="en-US" baseline="0" dirty="0"/>
              <a:t> teen brain helps us in inculcating discipline</a:t>
            </a:r>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15</a:t>
            </a:fld>
            <a:endParaRPr lang="en-IN"/>
          </a:p>
        </p:txBody>
      </p:sp>
    </p:spTree>
    <p:extLst>
      <p:ext uri="{BB962C8B-B14F-4D97-AF65-F5344CB8AC3E}">
        <p14:creationId xmlns:p14="http://schemas.microsoft.com/office/powerpoint/2010/main" val="145497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have these needs in descending order, as shown in the pyramid a teacher has to be constantly aware about these needs so that the students become more receptive and relate to the instructions. Insults, taunts, belittling may work  as </a:t>
            </a:r>
            <a:r>
              <a:rPr lang="en-US" dirty="0" err="1"/>
              <a:t>ashort</a:t>
            </a:r>
            <a:r>
              <a:rPr lang="en-US" dirty="0"/>
              <a:t> term measure but may</a:t>
            </a:r>
            <a:r>
              <a:rPr lang="en-US" baseline="0" dirty="0"/>
              <a:t> create a long term harmful impact</a:t>
            </a:r>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16</a:t>
            </a:fld>
            <a:endParaRPr lang="en-IN"/>
          </a:p>
        </p:txBody>
      </p:sp>
    </p:spTree>
    <p:extLst>
      <p:ext uri="{BB962C8B-B14F-4D97-AF65-F5344CB8AC3E}">
        <p14:creationId xmlns:p14="http://schemas.microsoft.com/office/powerpoint/2010/main" val="198421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some common </a:t>
            </a:r>
            <a:r>
              <a:rPr lang="en-US" dirty="0" err="1"/>
              <a:t>misbehaviours</a:t>
            </a:r>
            <a:r>
              <a:rPr lang="en-US" dirty="0"/>
              <a:t>. Can you think of some more ?</a:t>
            </a:r>
          </a:p>
          <a:p>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17</a:t>
            </a:fld>
            <a:endParaRPr lang="en-IN"/>
          </a:p>
        </p:txBody>
      </p:sp>
    </p:spTree>
    <p:extLst>
      <p:ext uri="{BB962C8B-B14F-4D97-AF65-F5344CB8AC3E}">
        <p14:creationId xmlns:p14="http://schemas.microsoft.com/office/powerpoint/2010/main" val="74145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dirty="0"/>
              <a:t>Keeping  in mind </a:t>
            </a:r>
            <a:r>
              <a:rPr lang="en-US" baseline="0" dirty="0"/>
              <a:t> why students misbehave, b</a:t>
            </a:r>
            <a:r>
              <a:rPr lang="en-US" sz="1200" b="0" i="0" kern="1200" dirty="0">
                <a:solidFill>
                  <a:schemeClr val="tx1"/>
                </a:solidFill>
                <a:effectLst/>
                <a:latin typeface="+mn-lt"/>
                <a:ea typeface="+mn-ea"/>
                <a:cs typeface="+mn-cs"/>
              </a:rPr>
              <a:t>ehavioral shaping, modeling, and extinction are the  techniques used in positive discipline to change behavior: </a:t>
            </a:r>
          </a:p>
          <a:p>
            <a:r>
              <a:rPr lang="en-US" sz="1200" b="0" i="0" kern="1200" dirty="0">
                <a:solidFill>
                  <a:schemeClr val="tx1"/>
                </a:solidFill>
                <a:effectLst/>
                <a:latin typeface="+mn-lt"/>
                <a:ea typeface="+mn-ea"/>
                <a:cs typeface="+mn-cs"/>
              </a:rPr>
              <a:t>Shaping</a:t>
            </a:r>
          </a:p>
          <a:p>
            <a:pPr fontAlgn="ctr"/>
            <a:r>
              <a:rPr lang="en-US" sz="1200" b="0" i="0" kern="1200" dirty="0">
                <a:solidFill>
                  <a:schemeClr val="tx1"/>
                </a:solidFill>
                <a:effectLst/>
                <a:latin typeface="+mn-lt"/>
                <a:ea typeface="+mn-ea"/>
                <a:cs typeface="+mn-cs"/>
              </a:rPr>
              <a:t>This technique involves  rewarding  a behavior as it approaches in small steps towards the desired behavior. For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a child who perpetually disturbs the class if he sits quiet  is praised if he sits quietly for increasing time </a:t>
            </a:r>
            <a:r>
              <a:rPr lang="en-US" sz="1200" b="0" i="0" kern="1200" dirty="0" err="1">
                <a:solidFill>
                  <a:schemeClr val="tx1"/>
                </a:solidFill>
                <a:effectLst/>
                <a:latin typeface="+mn-lt"/>
                <a:ea typeface="+mn-ea"/>
                <a:cs typeface="+mn-cs"/>
              </a:rPr>
              <a:t>intervals.Shaping</a:t>
            </a:r>
            <a:r>
              <a:rPr lang="en-US" sz="1200" b="0" i="0" kern="1200" dirty="0">
                <a:solidFill>
                  <a:schemeClr val="tx1"/>
                </a:solidFill>
                <a:effectLst/>
                <a:latin typeface="+mn-lt"/>
                <a:ea typeface="+mn-ea"/>
                <a:cs typeface="+mn-cs"/>
              </a:rPr>
              <a:t> requires patience and the ability to recognize small changes. </a:t>
            </a:r>
          </a:p>
          <a:p>
            <a:r>
              <a:rPr lang="en-US" sz="1200" b="0" i="0" kern="1200" dirty="0">
                <a:solidFill>
                  <a:schemeClr val="tx1"/>
                </a:solidFill>
                <a:effectLst/>
                <a:latin typeface="+mn-lt"/>
                <a:ea typeface="+mn-ea"/>
                <a:cs typeface="+mn-cs"/>
              </a:rPr>
              <a:t>Modeling</a:t>
            </a:r>
          </a:p>
          <a:p>
            <a:pPr fontAlgn="ctr"/>
            <a:r>
              <a:rPr lang="en-US" sz="1200" b="0" i="0" kern="1200" dirty="0">
                <a:solidFill>
                  <a:schemeClr val="tx1"/>
                </a:solidFill>
                <a:effectLst/>
                <a:latin typeface="+mn-lt"/>
                <a:ea typeface="+mn-ea"/>
                <a:cs typeface="+mn-cs"/>
              </a:rPr>
              <a:t>This technique involves learning new skills or acceptable behaviors by watching someone else perform them.  The teacher can be </a:t>
            </a:r>
            <a:r>
              <a:rPr lang="en-US" sz="1200" b="0" i="0" kern="1200" dirty="0" err="1">
                <a:solidFill>
                  <a:schemeClr val="tx1"/>
                </a:solidFill>
                <a:effectLst/>
                <a:latin typeface="+mn-lt"/>
                <a:ea typeface="+mn-ea"/>
                <a:cs typeface="+mn-cs"/>
              </a:rPr>
              <a:t>arole</a:t>
            </a:r>
            <a:r>
              <a:rPr lang="en-US" sz="1200" b="0" i="0" kern="1200" dirty="0">
                <a:solidFill>
                  <a:schemeClr val="tx1"/>
                </a:solidFill>
                <a:effectLst/>
                <a:latin typeface="+mn-lt"/>
                <a:ea typeface="+mn-ea"/>
                <a:cs typeface="+mn-cs"/>
              </a:rPr>
              <a:t> model for so many things like taunting, shouting, using insulting</a:t>
            </a:r>
            <a:r>
              <a:rPr lang="en-US" sz="1200" b="0" i="0" kern="1200" baseline="0" dirty="0">
                <a:solidFill>
                  <a:schemeClr val="tx1"/>
                </a:solidFill>
                <a:effectLst/>
                <a:latin typeface="+mn-lt"/>
                <a:ea typeface="+mn-ea"/>
                <a:cs typeface="+mn-cs"/>
              </a:rPr>
              <a:t> words </a:t>
            </a:r>
            <a:r>
              <a:rPr lang="en-US" sz="1200" b="0" i="0" kern="1200" baseline="0" dirty="0" err="1">
                <a:solidFill>
                  <a:schemeClr val="tx1"/>
                </a:solidFill>
                <a:effectLst/>
                <a:latin typeface="+mn-lt"/>
                <a:ea typeface="+mn-ea"/>
                <a:cs typeface="+mn-cs"/>
              </a:rPr>
              <a:t>etc</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Extinction</a:t>
            </a:r>
          </a:p>
          <a:p>
            <a:pPr fontAlgn="ctr"/>
            <a:r>
              <a:rPr lang="en-US" sz="1200" b="0" i="0" kern="1200" dirty="0">
                <a:solidFill>
                  <a:schemeClr val="tx1"/>
                </a:solidFill>
                <a:effectLst/>
                <a:latin typeface="+mn-lt"/>
                <a:ea typeface="+mn-ea"/>
                <a:cs typeface="+mn-cs"/>
              </a:rPr>
              <a:t>This technique involves withholding reward for a behavior with the goal of making that behavior fade away. For example, if a class is rewarded with a story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every time they demand</a:t>
            </a:r>
            <a:r>
              <a:rPr lang="en-US" sz="1200" b="0" i="0" kern="1200" baseline="0" dirty="0">
                <a:solidFill>
                  <a:schemeClr val="tx1"/>
                </a:solidFill>
                <a:effectLst/>
                <a:latin typeface="+mn-lt"/>
                <a:ea typeface="+mn-ea"/>
                <a:cs typeface="+mn-cs"/>
              </a:rPr>
              <a:t> it by shouting( out of boredom) </a:t>
            </a:r>
            <a:r>
              <a:rPr lang="en-US" sz="1200" b="0" i="0" kern="1200" dirty="0">
                <a:solidFill>
                  <a:schemeClr val="tx1"/>
                </a:solidFill>
                <a:effectLst/>
                <a:latin typeface="+mn-lt"/>
                <a:ea typeface="+mn-ea"/>
                <a:cs typeface="+mn-cs"/>
              </a:rPr>
              <a:t>, withholding the story when they shout</a:t>
            </a:r>
            <a:r>
              <a:rPr lang="en-US" sz="1200" b="0" i="0" kern="1200" baseline="0" dirty="0">
                <a:solidFill>
                  <a:schemeClr val="tx1"/>
                </a:solidFill>
                <a:effectLst/>
                <a:latin typeface="+mn-lt"/>
                <a:ea typeface="+mn-ea"/>
                <a:cs typeface="+mn-cs"/>
              </a:rPr>
              <a:t> for a story</a:t>
            </a:r>
            <a:r>
              <a:rPr lang="en-US" sz="1200" b="0" i="0" kern="1200" dirty="0">
                <a:solidFill>
                  <a:schemeClr val="tx1"/>
                </a:solidFill>
                <a:effectLst/>
                <a:latin typeface="+mn-lt"/>
                <a:ea typeface="+mn-ea"/>
                <a:cs typeface="+mn-cs"/>
              </a:rPr>
              <a:t> can help extinguish the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behaviour</a:t>
            </a:r>
            <a:r>
              <a:rPr lang="en-US" sz="1200" b="0" i="0" kern="1200" baseline="0" dirty="0">
                <a:solidFill>
                  <a:schemeClr val="tx1"/>
                </a:solidFill>
                <a:effectLst/>
                <a:latin typeface="+mn-lt"/>
                <a:ea typeface="+mn-ea"/>
                <a:cs typeface="+mn-cs"/>
              </a:rPr>
              <a:t> of shouting</a:t>
            </a:r>
            <a:r>
              <a:rPr lang="en-US" sz="1200" b="0" i="0" kern="1200" dirty="0">
                <a:solidFill>
                  <a:schemeClr val="tx1"/>
                </a:solidFill>
                <a:effectLst/>
                <a:latin typeface="+mn-lt"/>
                <a:ea typeface="+mn-ea"/>
                <a:cs typeface="+mn-cs"/>
              </a:rPr>
              <a:t>. </a:t>
            </a:r>
          </a:p>
          <a:p>
            <a:pPr fontAlgn="ctr"/>
            <a:r>
              <a:rPr lang="en-US" sz="1200" b="0" i="0" kern="1200" dirty="0">
                <a:solidFill>
                  <a:schemeClr val="tx1"/>
                </a:solidFill>
                <a:effectLst/>
                <a:latin typeface="+mn-lt"/>
                <a:ea typeface="+mn-ea"/>
                <a:cs typeface="+mn-cs"/>
              </a:rPr>
              <a:t>Some other points to consider when using these techniques include: </a:t>
            </a:r>
          </a:p>
          <a:p>
            <a:pPr fontAlgn="ctr"/>
            <a:r>
              <a:rPr lang="en-US" sz="1200" b="0" i="0" kern="1200" dirty="0">
                <a:solidFill>
                  <a:schemeClr val="tx1"/>
                </a:solidFill>
                <a:effectLst/>
                <a:latin typeface="+mn-lt"/>
                <a:ea typeface="+mn-ea"/>
                <a:cs typeface="+mn-cs"/>
              </a:rPr>
              <a:t>Consistency: Consistency is essential for extinction to work. </a:t>
            </a:r>
          </a:p>
          <a:p>
            <a:pPr fontAlgn="ctr"/>
            <a:r>
              <a:rPr lang="en-US" sz="1200" b="0" i="0" kern="1200" dirty="0">
                <a:solidFill>
                  <a:schemeClr val="tx1"/>
                </a:solidFill>
                <a:effectLst/>
                <a:latin typeface="+mn-lt"/>
                <a:ea typeface="+mn-ea"/>
                <a:cs typeface="+mn-cs"/>
              </a:rPr>
              <a:t>Patience: Mistakes and setbacks are common when changing behavior, so patience is important. </a:t>
            </a:r>
          </a:p>
          <a:p>
            <a:pPr fontAlgn="ctr"/>
            <a:r>
              <a:rPr lang="en-US" sz="1200" b="0" i="0" kern="1200" dirty="0">
                <a:solidFill>
                  <a:schemeClr val="tx1"/>
                </a:solidFill>
                <a:effectLst/>
                <a:latin typeface="+mn-lt"/>
                <a:ea typeface="+mn-ea"/>
                <a:cs typeface="+mn-cs"/>
              </a:rPr>
              <a:t>Reward schedule: Initial learning is usually best when reward</a:t>
            </a:r>
            <a:r>
              <a:rPr lang="en-US" sz="1200" b="0" i="0" kern="1200" baseline="0" dirty="0">
                <a:solidFill>
                  <a:schemeClr val="tx1"/>
                </a:solidFill>
                <a:effectLst/>
                <a:latin typeface="+mn-lt"/>
                <a:ea typeface="+mn-ea"/>
                <a:cs typeface="+mn-cs"/>
              </a:rPr>
              <a:t> is given</a:t>
            </a:r>
            <a:r>
              <a:rPr lang="en-US" sz="1200" b="0" i="0" kern="1200" dirty="0">
                <a:solidFill>
                  <a:schemeClr val="tx1"/>
                </a:solidFill>
                <a:effectLst/>
                <a:latin typeface="+mn-lt"/>
                <a:ea typeface="+mn-ea"/>
                <a:cs typeface="+mn-cs"/>
              </a:rPr>
              <a:t>  immediately after every example of the correct behavior. </a:t>
            </a:r>
          </a:p>
          <a:p>
            <a:pPr fontAlgn="ctr"/>
            <a:r>
              <a:rPr lang="en-US" sz="1200" b="0" i="0" kern="1200" dirty="0">
                <a:solidFill>
                  <a:schemeClr val="tx1"/>
                </a:solidFill>
                <a:effectLst/>
                <a:latin typeface="+mn-lt"/>
                <a:ea typeface="+mn-ea"/>
                <a:cs typeface="+mn-cs"/>
              </a:rPr>
              <a:t>Behavior plan: A behavior plan should be consistent and long-term. </a:t>
            </a:r>
          </a:p>
          <a:p>
            <a:br>
              <a:rPr lang="en-US" dirty="0"/>
            </a:br>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18</a:t>
            </a:fld>
            <a:endParaRPr lang="en-IN"/>
          </a:p>
        </p:txBody>
      </p:sp>
    </p:spTree>
    <p:extLst>
      <p:ext uri="{BB962C8B-B14F-4D97-AF65-F5344CB8AC3E}">
        <p14:creationId xmlns:p14="http://schemas.microsoft.com/office/powerpoint/2010/main" val="2340337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some common issues behind the misbehaviour of adolescents. </a:t>
            </a:r>
            <a:r>
              <a:rPr lang="en-US" baseline="0" dirty="0" err="1"/>
              <a:t>Dis</a:t>
            </a:r>
            <a:r>
              <a:rPr lang="en-US" dirty="0" err="1"/>
              <a:t>sorders</a:t>
            </a:r>
            <a:r>
              <a:rPr lang="en-US" dirty="0"/>
              <a:t> like specific learning disorders</a:t>
            </a:r>
            <a:r>
              <a:rPr lang="en-US" baseline="0" dirty="0"/>
              <a:t> </a:t>
            </a:r>
            <a:r>
              <a:rPr lang="en-US" dirty="0"/>
              <a:t>(SLD) : reading ( dyslexia)</a:t>
            </a:r>
            <a:r>
              <a:rPr lang="en-US" baseline="0" dirty="0"/>
              <a:t> / writing (dysgraphia) / Math( dyscalculia)</a:t>
            </a:r>
            <a:r>
              <a:rPr lang="en-US" dirty="0"/>
              <a:t>  or ADHD ( Attention Deficit</a:t>
            </a:r>
            <a:r>
              <a:rPr lang="en-US" baseline="0" dirty="0"/>
              <a:t> Hyperactive Disorder) or intellectual disability (ID) can be the possible reason for frequent misbehaviours </a:t>
            </a:r>
            <a:endParaRPr lang="en-US" dirty="0"/>
          </a:p>
        </p:txBody>
      </p:sp>
      <p:sp>
        <p:nvSpPr>
          <p:cNvPr id="4" name="Slide Number Placeholder 3"/>
          <p:cNvSpPr>
            <a:spLocks noGrp="1"/>
          </p:cNvSpPr>
          <p:nvPr>
            <p:ph type="sldNum" sz="quarter" idx="10"/>
          </p:nvPr>
        </p:nvSpPr>
        <p:spPr/>
        <p:txBody>
          <a:bodyPr/>
          <a:lstStyle/>
          <a:p>
            <a:fld id="{2D5DA997-7413-4A6E-BC20-5C9B9DE0DDA5}" type="slidenum">
              <a:rPr lang="en-IN" smtClean="0"/>
              <a:t>19</a:t>
            </a:fld>
            <a:endParaRPr lang="en-IN" dirty="0"/>
          </a:p>
        </p:txBody>
      </p:sp>
    </p:spTree>
    <p:extLst>
      <p:ext uri="{BB962C8B-B14F-4D97-AF65-F5344CB8AC3E}">
        <p14:creationId xmlns:p14="http://schemas.microsoft.com/office/powerpoint/2010/main" val="3852501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8FB61-739C-8112-5BEA-69627A483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91D41-1561-DC9D-F02A-B5E37DB6B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BCCC0-B233-0B9A-6EF7-6905AD9416A9}"/>
              </a:ext>
            </a:extLst>
          </p:cNvPr>
          <p:cNvSpPr>
            <a:spLocks noGrp="1"/>
          </p:cNvSpPr>
          <p:nvPr>
            <p:ph type="body" idx="1"/>
          </p:nvPr>
        </p:nvSpPr>
        <p:spPr/>
        <p:txBody>
          <a:bodyPr/>
          <a:lstStyle/>
          <a:p>
            <a:r>
              <a:rPr lang="en-US" dirty="0"/>
              <a:t>When  are</a:t>
            </a:r>
            <a:r>
              <a:rPr lang="en-US" baseline="0" dirty="0"/>
              <a:t> </a:t>
            </a:r>
            <a:r>
              <a:rPr lang="en-US" dirty="0"/>
              <a:t> misbehaviours more common ? Some causes are in students while some are in teachers!</a:t>
            </a:r>
          </a:p>
        </p:txBody>
      </p:sp>
      <p:sp>
        <p:nvSpPr>
          <p:cNvPr id="4" name="Slide Number Placeholder 3">
            <a:extLst>
              <a:ext uri="{FF2B5EF4-FFF2-40B4-BE49-F238E27FC236}">
                <a16:creationId xmlns:a16="http://schemas.microsoft.com/office/drawing/2014/main" id="{DC0C5BF5-8F54-7AE3-3320-441D1FDB7C60}"/>
              </a:ext>
            </a:extLst>
          </p:cNvPr>
          <p:cNvSpPr>
            <a:spLocks noGrp="1"/>
          </p:cNvSpPr>
          <p:nvPr>
            <p:ph type="sldNum" sz="quarter" idx="10"/>
          </p:nvPr>
        </p:nvSpPr>
        <p:spPr/>
        <p:txBody>
          <a:bodyPr/>
          <a:lstStyle/>
          <a:p>
            <a:fld id="{2D5DA997-7413-4A6E-BC20-5C9B9DE0DDA5}" type="slidenum">
              <a:rPr lang="en-IN" smtClean="0"/>
              <a:t>20</a:t>
            </a:fld>
            <a:endParaRPr lang="en-IN" dirty="0"/>
          </a:p>
        </p:txBody>
      </p:sp>
    </p:spTree>
    <p:extLst>
      <p:ext uri="{BB962C8B-B14F-4D97-AF65-F5344CB8AC3E}">
        <p14:creationId xmlns:p14="http://schemas.microsoft.com/office/powerpoint/2010/main" val="141008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4AA8-C24A-BB98-CE4A-1077EBA5FB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71A1C86-CF69-056D-8116-4CA665FBD6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7" name="Footer Placeholder 4">
            <a:extLst>
              <a:ext uri="{FF2B5EF4-FFF2-40B4-BE49-F238E27FC236}">
                <a16:creationId xmlns:a16="http://schemas.microsoft.com/office/drawing/2014/main" id="{BA307BFC-FEBA-31D4-C976-1804388F3946}"/>
              </a:ext>
            </a:extLst>
          </p:cNvPr>
          <p:cNvSpPr txBox="1">
            <a:spLocks/>
          </p:cNvSpPr>
          <p:nvPr userDrawn="1"/>
        </p:nvSpPr>
        <p:spPr>
          <a:xfrm>
            <a:off x="0" y="6492875"/>
            <a:ext cx="121920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lumMod val="50000"/>
                </a:schemeClr>
              </a:solidFill>
            </a:endParaRPr>
          </a:p>
          <a:p>
            <a:r>
              <a:rPr lang="en-US" dirty="0">
                <a:solidFill>
                  <a:schemeClr val="bg1">
                    <a:lumMod val="50000"/>
                  </a:schemeClr>
                </a:solidFill>
              </a:rPr>
              <a:t>IAP-Adolescent Health Academy: T-TEACH MODULE</a:t>
            </a:r>
          </a:p>
          <a:p>
            <a:endParaRPr lang="en-IN" sz="2000" dirty="0"/>
          </a:p>
        </p:txBody>
      </p:sp>
    </p:spTree>
    <p:extLst>
      <p:ext uri="{BB962C8B-B14F-4D97-AF65-F5344CB8AC3E}">
        <p14:creationId xmlns:p14="http://schemas.microsoft.com/office/powerpoint/2010/main" val="233562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9B69-AE4C-C871-10D7-0EB55023ED6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3137E18-BA17-BAD7-B18B-6E8C60D304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9D54A7-3AA2-E677-95B7-420879445FC2}"/>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dirty="0"/>
          </a:p>
        </p:txBody>
      </p:sp>
      <p:sp>
        <p:nvSpPr>
          <p:cNvPr id="5" name="Footer Placeholder 4">
            <a:extLst>
              <a:ext uri="{FF2B5EF4-FFF2-40B4-BE49-F238E27FC236}">
                <a16:creationId xmlns:a16="http://schemas.microsoft.com/office/drawing/2014/main" id="{0F36EC0D-808B-5D78-89A2-2B541A19712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CED43C2-1773-89E5-F5FE-F69CEFCF0634}"/>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dirty="0"/>
          </a:p>
        </p:txBody>
      </p:sp>
    </p:spTree>
    <p:extLst>
      <p:ext uri="{BB962C8B-B14F-4D97-AF65-F5344CB8AC3E}">
        <p14:creationId xmlns:p14="http://schemas.microsoft.com/office/powerpoint/2010/main" val="338088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645DC-0D42-F4C1-0922-8729C7E256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3B8F353-7D81-970F-F208-2D08F5B486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00D6BC-ADE0-D581-25DE-4A31260FC092}"/>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dirty="0"/>
          </a:p>
        </p:txBody>
      </p:sp>
      <p:sp>
        <p:nvSpPr>
          <p:cNvPr id="5" name="Footer Placeholder 4">
            <a:extLst>
              <a:ext uri="{FF2B5EF4-FFF2-40B4-BE49-F238E27FC236}">
                <a16:creationId xmlns:a16="http://schemas.microsoft.com/office/drawing/2014/main" id="{43096D03-7F03-C507-5400-1FB2390F1AF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489E9A1-6ADC-9680-0FAD-6081F539454F}"/>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dirty="0"/>
          </a:p>
        </p:txBody>
      </p:sp>
    </p:spTree>
    <p:extLst>
      <p:ext uri="{BB962C8B-B14F-4D97-AF65-F5344CB8AC3E}">
        <p14:creationId xmlns:p14="http://schemas.microsoft.com/office/powerpoint/2010/main" val="3683923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CEAD3-2573-0194-6C7B-2A0A357A49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E8B0B98-474A-1953-FB87-5F4E87925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6B02262-A015-092A-12F5-9D12B450236F}"/>
              </a:ext>
            </a:extLst>
          </p:cNvPr>
          <p:cNvSpPr>
            <a:spLocks noGrp="1"/>
          </p:cNvSpPr>
          <p:nvPr>
            <p:ph type="dt" sz="half" idx="10"/>
          </p:nvPr>
        </p:nvSpPr>
        <p:spPr/>
        <p:txBody>
          <a:bodyPr/>
          <a:lstStyle/>
          <a:p>
            <a:fld id="{F9673FD4-0A8D-40B8-87EA-4B00F248503F}" type="datetimeFigureOut">
              <a:rPr lang="en-IN" smtClean="0"/>
              <a:t>19-01-2025</a:t>
            </a:fld>
            <a:endParaRPr lang="en-IN" dirty="0"/>
          </a:p>
        </p:txBody>
      </p:sp>
      <p:sp>
        <p:nvSpPr>
          <p:cNvPr id="5" name="Footer Placeholder 4">
            <a:extLst>
              <a:ext uri="{FF2B5EF4-FFF2-40B4-BE49-F238E27FC236}">
                <a16:creationId xmlns:a16="http://schemas.microsoft.com/office/drawing/2014/main" id="{95B5F864-9F96-07ED-2688-638913101C0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DEA1915-768F-9DE5-A055-611382DD1751}"/>
              </a:ext>
            </a:extLst>
          </p:cNvPr>
          <p:cNvSpPr>
            <a:spLocks noGrp="1"/>
          </p:cNvSpPr>
          <p:nvPr>
            <p:ph type="sldNum" sz="quarter" idx="12"/>
          </p:nvPr>
        </p:nvSpPr>
        <p:spPr/>
        <p:txBody>
          <a:bodyPr/>
          <a:lstStyle/>
          <a:p>
            <a:fld id="{150234B7-FDBF-4028-9B0F-D00D1FB368E5}" type="slidenum">
              <a:rPr lang="en-IN" smtClean="0"/>
              <a:t>‹#›</a:t>
            </a:fld>
            <a:endParaRPr lang="en-IN" dirty="0"/>
          </a:p>
        </p:txBody>
      </p:sp>
    </p:spTree>
    <p:extLst>
      <p:ext uri="{BB962C8B-B14F-4D97-AF65-F5344CB8AC3E}">
        <p14:creationId xmlns:p14="http://schemas.microsoft.com/office/powerpoint/2010/main" val="231771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AECD-C8AC-4753-0860-823B9F41DC6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28AAFBE-4561-64B5-C7C3-8BD94C2855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BCF3184-497A-1AB6-AD69-6AF8F8C1E46D}"/>
              </a:ext>
            </a:extLst>
          </p:cNvPr>
          <p:cNvSpPr>
            <a:spLocks noGrp="1"/>
          </p:cNvSpPr>
          <p:nvPr>
            <p:ph type="dt" sz="half" idx="10"/>
          </p:nvPr>
        </p:nvSpPr>
        <p:spPr/>
        <p:txBody>
          <a:bodyPr/>
          <a:lstStyle/>
          <a:p>
            <a:fld id="{F9673FD4-0A8D-40B8-87EA-4B00F248503F}" type="datetimeFigureOut">
              <a:rPr lang="en-IN" smtClean="0"/>
              <a:t>19-01-2025</a:t>
            </a:fld>
            <a:endParaRPr lang="en-IN" dirty="0"/>
          </a:p>
        </p:txBody>
      </p:sp>
      <p:sp>
        <p:nvSpPr>
          <p:cNvPr id="5" name="Footer Placeholder 4">
            <a:extLst>
              <a:ext uri="{FF2B5EF4-FFF2-40B4-BE49-F238E27FC236}">
                <a16:creationId xmlns:a16="http://schemas.microsoft.com/office/drawing/2014/main" id="{3FD3EDAD-29FF-654F-B495-3C01773ED0C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24A66A6-D249-D7F4-7D4F-06AFB8798013}"/>
              </a:ext>
            </a:extLst>
          </p:cNvPr>
          <p:cNvSpPr>
            <a:spLocks noGrp="1"/>
          </p:cNvSpPr>
          <p:nvPr>
            <p:ph type="sldNum" sz="quarter" idx="12"/>
          </p:nvPr>
        </p:nvSpPr>
        <p:spPr/>
        <p:txBody>
          <a:bodyPr/>
          <a:lstStyle/>
          <a:p>
            <a:fld id="{150234B7-FDBF-4028-9B0F-D00D1FB368E5}" type="slidenum">
              <a:rPr lang="en-IN" smtClean="0"/>
              <a:t>‹#›</a:t>
            </a:fld>
            <a:endParaRPr lang="en-IN" dirty="0"/>
          </a:p>
        </p:txBody>
      </p:sp>
    </p:spTree>
    <p:extLst>
      <p:ext uri="{BB962C8B-B14F-4D97-AF65-F5344CB8AC3E}">
        <p14:creationId xmlns:p14="http://schemas.microsoft.com/office/powerpoint/2010/main" val="1099854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B255-459F-E165-763F-AD5B78872C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9FE96B5-9E4B-9393-1B93-18FC4B6232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14D7CB-75D2-C4C0-89FB-D371BA1285BD}"/>
              </a:ext>
            </a:extLst>
          </p:cNvPr>
          <p:cNvSpPr>
            <a:spLocks noGrp="1"/>
          </p:cNvSpPr>
          <p:nvPr>
            <p:ph type="dt" sz="half" idx="10"/>
          </p:nvPr>
        </p:nvSpPr>
        <p:spPr/>
        <p:txBody>
          <a:bodyPr/>
          <a:lstStyle/>
          <a:p>
            <a:fld id="{F9673FD4-0A8D-40B8-87EA-4B00F248503F}" type="datetimeFigureOut">
              <a:rPr lang="en-IN" smtClean="0"/>
              <a:t>19-01-2025</a:t>
            </a:fld>
            <a:endParaRPr lang="en-IN" dirty="0"/>
          </a:p>
        </p:txBody>
      </p:sp>
      <p:sp>
        <p:nvSpPr>
          <p:cNvPr id="5" name="Footer Placeholder 4">
            <a:extLst>
              <a:ext uri="{FF2B5EF4-FFF2-40B4-BE49-F238E27FC236}">
                <a16:creationId xmlns:a16="http://schemas.microsoft.com/office/drawing/2014/main" id="{F4EBC926-A84F-F6E7-6CD9-EAB49CFAB44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FEAEF2DB-AC9B-0E86-4A79-B17F7EA38705}"/>
              </a:ext>
            </a:extLst>
          </p:cNvPr>
          <p:cNvSpPr>
            <a:spLocks noGrp="1"/>
          </p:cNvSpPr>
          <p:nvPr>
            <p:ph type="sldNum" sz="quarter" idx="12"/>
          </p:nvPr>
        </p:nvSpPr>
        <p:spPr/>
        <p:txBody>
          <a:bodyPr/>
          <a:lstStyle/>
          <a:p>
            <a:fld id="{150234B7-FDBF-4028-9B0F-D00D1FB368E5}" type="slidenum">
              <a:rPr lang="en-IN" smtClean="0"/>
              <a:t>‹#›</a:t>
            </a:fld>
            <a:endParaRPr lang="en-IN" dirty="0"/>
          </a:p>
        </p:txBody>
      </p:sp>
    </p:spTree>
    <p:extLst>
      <p:ext uri="{BB962C8B-B14F-4D97-AF65-F5344CB8AC3E}">
        <p14:creationId xmlns:p14="http://schemas.microsoft.com/office/powerpoint/2010/main" val="3024467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E75E-827A-774F-1F17-3786D491E10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638E815-8350-9C5E-7A27-D5015D5BF8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E4DDDA8-7336-1862-0F68-E899C6C3D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4EA54E8-9E54-C1DB-141E-1E7EF3D0BACB}"/>
              </a:ext>
            </a:extLst>
          </p:cNvPr>
          <p:cNvSpPr>
            <a:spLocks noGrp="1"/>
          </p:cNvSpPr>
          <p:nvPr>
            <p:ph type="dt" sz="half" idx="10"/>
          </p:nvPr>
        </p:nvSpPr>
        <p:spPr/>
        <p:txBody>
          <a:bodyPr/>
          <a:lstStyle/>
          <a:p>
            <a:fld id="{F9673FD4-0A8D-40B8-87EA-4B00F248503F}" type="datetimeFigureOut">
              <a:rPr lang="en-IN" smtClean="0"/>
              <a:t>19-01-2025</a:t>
            </a:fld>
            <a:endParaRPr lang="en-IN" dirty="0"/>
          </a:p>
        </p:txBody>
      </p:sp>
      <p:sp>
        <p:nvSpPr>
          <p:cNvPr id="6" name="Footer Placeholder 5">
            <a:extLst>
              <a:ext uri="{FF2B5EF4-FFF2-40B4-BE49-F238E27FC236}">
                <a16:creationId xmlns:a16="http://schemas.microsoft.com/office/drawing/2014/main" id="{9136BDA9-58DB-3168-4AFD-B598C574FC0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80DF3D33-F0A9-BD46-CDE8-96D54FDD5299}"/>
              </a:ext>
            </a:extLst>
          </p:cNvPr>
          <p:cNvSpPr>
            <a:spLocks noGrp="1"/>
          </p:cNvSpPr>
          <p:nvPr>
            <p:ph type="sldNum" sz="quarter" idx="12"/>
          </p:nvPr>
        </p:nvSpPr>
        <p:spPr/>
        <p:txBody>
          <a:bodyPr/>
          <a:lstStyle/>
          <a:p>
            <a:fld id="{150234B7-FDBF-4028-9B0F-D00D1FB368E5}" type="slidenum">
              <a:rPr lang="en-IN" smtClean="0"/>
              <a:t>‹#›</a:t>
            </a:fld>
            <a:endParaRPr lang="en-IN" dirty="0"/>
          </a:p>
        </p:txBody>
      </p:sp>
    </p:spTree>
    <p:extLst>
      <p:ext uri="{BB962C8B-B14F-4D97-AF65-F5344CB8AC3E}">
        <p14:creationId xmlns:p14="http://schemas.microsoft.com/office/powerpoint/2010/main" val="2729629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8AF3-EACE-F2E9-BDF7-BD0EEF658BF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C99E50C-7D63-E14B-98EC-9FA2EE7F1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189DBD-F0F2-BB8F-2103-B972C26310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BAF8FAF-883D-063E-4D15-DB5640A63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5AEBB3-9157-C10F-9CCB-9E5D1FB942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5FE6F7C-E284-C14F-CA9E-306B6CC7BC94}"/>
              </a:ext>
            </a:extLst>
          </p:cNvPr>
          <p:cNvSpPr>
            <a:spLocks noGrp="1"/>
          </p:cNvSpPr>
          <p:nvPr>
            <p:ph type="dt" sz="half" idx="10"/>
          </p:nvPr>
        </p:nvSpPr>
        <p:spPr/>
        <p:txBody>
          <a:bodyPr/>
          <a:lstStyle/>
          <a:p>
            <a:fld id="{F9673FD4-0A8D-40B8-87EA-4B00F248503F}" type="datetimeFigureOut">
              <a:rPr lang="en-IN" smtClean="0"/>
              <a:t>19-01-2025</a:t>
            </a:fld>
            <a:endParaRPr lang="en-IN" dirty="0"/>
          </a:p>
        </p:txBody>
      </p:sp>
      <p:sp>
        <p:nvSpPr>
          <p:cNvPr id="8" name="Footer Placeholder 7">
            <a:extLst>
              <a:ext uri="{FF2B5EF4-FFF2-40B4-BE49-F238E27FC236}">
                <a16:creationId xmlns:a16="http://schemas.microsoft.com/office/drawing/2014/main" id="{FDAE80E7-A0E1-8D21-166E-B079ADFEC78B}"/>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2D097CFE-C0AD-F294-846C-43FEB9110CC3}"/>
              </a:ext>
            </a:extLst>
          </p:cNvPr>
          <p:cNvSpPr>
            <a:spLocks noGrp="1"/>
          </p:cNvSpPr>
          <p:nvPr>
            <p:ph type="sldNum" sz="quarter" idx="12"/>
          </p:nvPr>
        </p:nvSpPr>
        <p:spPr/>
        <p:txBody>
          <a:bodyPr/>
          <a:lstStyle/>
          <a:p>
            <a:fld id="{150234B7-FDBF-4028-9B0F-D00D1FB368E5}" type="slidenum">
              <a:rPr lang="en-IN" smtClean="0"/>
              <a:t>‹#›</a:t>
            </a:fld>
            <a:endParaRPr lang="en-IN" dirty="0"/>
          </a:p>
        </p:txBody>
      </p:sp>
    </p:spTree>
    <p:extLst>
      <p:ext uri="{BB962C8B-B14F-4D97-AF65-F5344CB8AC3E}">
        <p14:creationId xmlns:p14="http://schemas.microsoft.com/office/powerpoint/2010/main" val="3597461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DF8C-469C-6FFE-F9E4-8F7D7E775D9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298F299-88B7-4965-6B3B-7744BA2465E7}"/>
              </a:ext>
            </a:extLst>
          </p:cNvPr>
          <p:cNvSpPr>
            <a:spLocks noGrp="1"/>
          </p:cNvSpPr>
          <p:nvPr>
            <p:ph type="dt" sz="half" idx="10"/>
          </p:nvPr>
        </p:nvSpPr>
        <p:spPr/>
        <p:txBody>
          <a:bodyPr/>
          <a:lstStyle/>
          <a:p>
            <a:fld id="{F9673FD4-0A8D-40B8-87EA-4B00F248503F}" type="datetimeFigureOut">
              <a:rPr lang="en-IN" smtClean="0"/>
              <a:t>19-01-2025</a:t>
            </a:fld>
            <a:endParaRPr lang="en-IN" dirty="0"/>
          </a:p>
        </p:txBody>
      </p:sp>
      <p:sp>
        <p:nvSpPr>
          <p:cNvPr id="4" name="Footer Placeholder 3">
            <a:extLst>
              <a:ext uri="{FF2B5EF4-FFF2-40B4-BE49-F238E27FC236}">
                <a16:creationId xmlns:a16="http://schemas.microsoft.com/office/drawing/2014/main" id="{DA6517E2-F069-2677-BD85-28A640FDB0F3}"/>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EF074132-9326-131A-5AB4-43406752C7E3}"/>
              </a:ext>
            </a:extLst>
          </p:cNvPr>
          <p:cNvSpPr>
            <a:spLocks noGrp="1"/>
          </p:cNvSpPr>
          <p:nvPr>
            <p:ph type="sldNum" sz="quarter" idx="12"/>
          </p:nvPr>
        </p:nvSpPr>
        <p:spPr/>
        <p:txBody>
          <a:bodyPr/>
          <a:lstStyle/>
          <a:p>
            <a:fld id="{150234B7-FDBF-4028-9B0F-D00D1FB368E5}" type="slidenum">
              <a:rPr lang="en-IN" smtClean="0"/>
              <a:t>‹#›</a:t>
            </a:fld>
            <a:endParaRPr lang="en-IN" dirty="0"/>
          </a:p>
        </p:txBody>
      </p:sp>
    </p:spTree>
    <p:extLst>
      <p:ext uri="{BB962C8B-B14F-4D97-AF65-F5344CB8AC3E}">
        <p14:creationId xmlns:p14="http://schemas.microsoft.com/office/powerpoint/2010/main" val="815960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FB30C-3753-FDCE-BE54-549DF56DEBDC}"/>
              </a:ext>
            </a:extLst>
          </p:cNvPr>
          <p:cNvSpPr>
            <a:spLocks noGrp="1"/>
          </p:cNvSpPr>
          <p:nvPr>
            <p:ph type="dt" sz="half" idx="10"/>
          </p:nvPr>
        </p:nvSpPr>
        <p:spPr/>
        <p:txBody>
          <a:bodyPr/>
          <a:lstStyle/>
          <a:p>
            <a:fld id="{F9673FD4-0A8D-40B8-87EA-4B00F248503F}" type="datetimeFigureOut">
              <a:rPr lang="en-IN" smtClean="0"/>
              <a:t>19-01-2025</a:t>
            </a:fld>
            <a:endParaRPr lang="en-IN" dirty="0"/>
          </a:p>
        </p:txBody>
      </p:sp>
      <p:sp>
        <p:nvSpPr>
          <p:cNvPr id="3" name="Footer Placeholder 2">
            <a:extLst>
              <a:ext uri="{FF2B5EF4-FFF2-40B4-BE49-F238E27FC236}">
                <a16:creationId xmlns:a16="http://schemas.microsoft.com/office/drawing/2014/main" id="{5185DB72-EBE6-6B51-BCAD-90FEE3B70DA9}"/>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C6ABB907-C6D2-328B-2DD2-695EC8D261E8}"/>
              </a:ext>
            </a:extLst>
          </p:cNvPr>
          <p:cNvSpPr>
            <a:spLocks noGrp="1"/>
          </p:cNvSpPr>
          <p:nvPr>
            <p:ph type="sldNum" sz="quarter" idx="12"/>
          </p:nvPr>
        </p:nvSpPr>
        <p:spPr/>
        <p:txBody>
          <a:bodyPr/>
          <a:lstStyle/>
          <a:p>
            <a:fld id="{150234B7-FDBF-4028-9B0F-D00D1FB368E5}" type="slidenum">
              <a:rPr lang="en-IN" smtClean="0"/>
              <a:t>‹#›</a:t>
            </a:fld>
            <a:endParaRPr lang="en-IN" dirty="0"/>
          </a:p>
        </p:txBody>
      </p:sp>
    </p:spTree>
    <p:extLst>
      <p:ext uri="{BB962C8B-B14F-4D97-AF65-F5344CB8AC3E}">
        <p14:creationId xmlns:p14="http://schemas.microsoft.com/office/powerpoint/2010/main" val="3839022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8A25-21CA-72ED-8761-3F469C4EF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B3700C9-2857-A927-EC8A-8ABC6148FC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86A489C-D04A-1F63-13D8-2A3012D4C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A7440-7C63-EEDB-C105-31797B933B20}"/>
              </a:ext>
            </a:extLst>
          </p:cNvPr>
          <p:cNvSpPr>
            <a:spLocks noGrp="1"/>
          </p:cNvSpPr>
          <p:nvPr>
            <p:ph type="dt" sz="half" idx="10"/>
          </p:nvPr>
        </p:nvSpPr>
        <p:spPr/>
        <p:txBody>
          <a:bodyPr/>
          <a:lstStyle/>
          <a:p>
            <a:fld id="{F9673FD4-0A8D-40B8-87EA-4B00F248503F}" type="datetimeFigureOut">
              <a:rPr lang="en-IN" smtClean="0"/>
              <a:t>19-01-2025</a:t>
            </a:fld>
            <a:endParaRPr lang="en-IN" dirty="0"/>
          </a:p>
        </p:txBody>
      </p:sp>
      <p:sp>
        <p:nvSpPr>
          <p:cNvPr id="6" name="Footer Placeholder 5">
            <a:extLst>
              <a:ext uri="{FF2B5EF4-FFF2-40B4-BE49-F238E27FC236}">
                <a16:creationId xmlns:a16="http://schemas.microsoft.com/office/drawing/2014/main" id="{706BC4FA-A58F-0D24-15E9-2AC092FF5129}"/>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1AC73E65-DFED-6F62-83BF-A679660108E1}"/>
              </a:ext>
            </a:extLst>
          </p:cNvPr>
          <p:cNvSpPr>
            <a:spLocks noGrp="1"/>
          </p:cNvSpPr>
          <p:nvPr>
            <p:ph type="sldNum" sz="quarter" idx="12"/>
          </p:nvPr>
        </p:nvSpPr>
        <p:spPr/>
        <p:txBody>
          <a:bodyPr/>
          <a:lstStyle/>
          <a:p>
            <a:fld id="{150234B7-FDBF-4028-9B0F-D00D1FB368E5}" type="slidenum">
              <a:rPr lang="en-IN" smtClean="0"/>
              <a:t>‹#›</a:t>
            </a:fld>
            <a:endParaRPr lang="en-IN" dirty="0"/>
          </a:p>
        </p:txBody>
      </p:sp>
    </p:spTree>
    <p:extLst>
      <p:ext uri="{BB962C8B-B14F-4D97-AF65-F5344CB8AC3E}">
        <p14:creationId xmlns:p14="http://schemas.microsoft.com/office/powerpoint/2010/main" val="211917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3FBB-73F2-978E-DA04-86953740202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9E9572E-457A-61E7-32B5-C6A7B1C0F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Footer Placeholder 4">
            <a:extLst>
              <a:ext uri="{FF2B5EF4-FFF2-40B4-BE49-F238E27FC236}">
                <a16:creationId xmlns:a16="http://schemas.microsoft.com/office/drawing/2014/main" id="{C900B0E9-C1EB-5C9C-18AA-CB3B2FADA092}"/>
              </a:ext>
            </a:extLst>
          </p:cNvPr>
          <p:cNvSpPr txBox="1">
            <a:spLocks/>
          </p:cNvSpPr>
          <p:nvPr userDrawn="1"/>
        </p:nvSpPr>
        <p:spPr>
          <a:xfrm>
            <a:off x="13860" y="6479022"/>
            <a:ext cx="121920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lumMod val="50000"/>
                </a:schemeClr>
              </a:solidFill>
            </a:endParaRPr>
          </a:p>
          <a:p>
            <a:r>
              <a:rPr lang="en-US" dirty="0">
                <a:solidFill>
                  <a:schemeClr val="bg1">
                    <a:lumMod val="50000"/>
                  </a:schemeClr>
                </a:solidFill>
              </a:rPr>
              <a:t>IAP-Adolescent Health Academy: T-TEACH MODULE</a:t>
            </a:r>
          </a:p>
          <a:p>
            <a:endParaRPr lang="en-IN" sz="2000" dirty="0"/>
          </a:p>
        </p:txBody>
      </p:sp>
    </p:spTree>
    <p:extLst>
      <p:ext uri="{BB962C8B-B14F-4D97-AF65-F5344CB8AC3E}">
        <p14:creationId xmlns:p14="http://schemas.microsoft.com/office/powerpoint/2010/main" val="1947475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50B5-E7AE-024E-C0AF-4421480FA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1D95AC6-E0DF-C5BE-FAE0-B829A0BAB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666AA80A-418A-9543-6387-92A1A824C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D993F1-272D-660A-5A90-EF9371898C55}"/>
              </a:ext>
            </a:extLst>
          </p:cNvPr>
          <p:cNvSpPr>
            <a:spLocks noGrp="1"/>
          </p:cNvSpPr>
          <p:nvPr>
            <p:ph type="dt" sz="half" idx="10"/>
          </p:nvPr>
        </p:nvSpPr>
        <p:spPr/>
        <p:txBody>
          <a:bodyPr/>
          <a:lstStyle/>
          <a:p>
            <a:fld id="{F9673FD4-0A8D-40B8-87EA-4B00F248503F}" type="datetimeFigureOut">
              <a:rPr lang="en-IN" smtClean="0"/>
              <a:t>19-01-2025</a:t>
            </a:fld>
            <a:endParaRPr lang="en-IN" dirty="0"/>
          </a:p>
        </p:txBody>
      </p:sp>
      <p:sp>
        <p:nvSpPr>
          <p:cNvPr id="6" name="Footer Placeholder 5">
            <a:extLst>
              <a:ext uri="{FF2B5EF4-FFF2-40B4-BE49-F238E27FC236}">
                <a16:creationId xmlns:a16="http://schemas.microsoft.com/office/drawing/2014/main" id="{2F958FE0-3951-A349-DFE5-A553882A5F2D}"/>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79136A32-8169-9E15-0905-962CF075A3C8}"/>
              </a:ext>
            </a:extLst>
          </p:cNvPr>
          <p:cNvSpPr>
            <a:spLocks noGrp="1"/>
          </p:cNvSpPr>
          <p:nvPr>
            <p:ph type="sldNum" sz="quarter" idx="12"/>
          </p:nvPr>
        </p:nvSpPr>
        <p:spPr/>
        <p:txBody>
          <a:bodyPr/>
          <a:lstStyle/>
          <a:p>
            <a:fld id="{150234B7-FDBF-4028-9B0F-D00D1FB368E5}" type="slidenum">
              <a:rPr lang="en-IN" smtClean="0"/>
              <a:t>‹#›</a:t>
            </a:fld>
            <a:endParaRPr lang="en-IN" dirty="0"/>
          </a:p>
        </p:txBody>
      </p:sp>
    </p:spTree>
    <p:extLst>
      <p:ext uri="{BB962C8B-B14F-4D97-AF65-F5344CB8AC3E}">
        <p14:creationId xmlns:p14="http://schemas.microsoft.com/office/powerpoint/2010/main" val="7702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C53C-4D39-752E-848D-0563787C875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C195D30-8FC5-251E-C87A-230BF3C1E7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02EC0EA-08FD-B076-A841-304523D14F36}"/>
              </a:ext>
            </a:extLst>
          </p:cNvPr>
          <p:cNvSpPr>
            <a:spLocks noGrp="1"/>
          </p:cNvSpPr>
          <p:nvPr>
            <p:ph type="dt" sz="half" idx="10"/>
          </p:nvPr>
        </p:nvSpPr>
        <p:spPr/>
        <p:txBody>
          <a:bodyPr/>
          <a:lstStyle/>
          <a:p>
            <a:fld id="{F9673FD4-0A8D-40B8-87EA-4B00F248503F}" type="datetimeFigureOut">
              <a:rPr lang="en-IN" smtClean="0"/>
              <a:t>19-01-2025</a:t>
            </a:fld>
            <a:endParaRPr lang="en-IN" dirty="0"/>
          </a:p>
        </p:txBody>
      </p:sp>
      <p:sp>
        <p:nvSpPr>
          <p:cNvPr id="5" name="Footer Placeholder 4">
            <a:extLst>
              <a:ext uri="{FF2B5EF4-FFF2-40B4-BE49-F238E27FC236}">
                <a16:creationId xmlns:a16="http://schemas.microsoft.com/office/drawing/2014/main" id="{0DBE0BC7-5C9C-3125-84F1-97AF53567764}"/>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428E09A-5E58-A0BD-B195-8788859CBB5B}"/>
              </a:ext>
            </a:extLst>
          </p:cNvPr>
          <p:cNvSpPr>
            <a:spLocks noGrp="1"/>
          </p:cNvSpPr>
          <p:nvPr>
            <p:ph type="sldNum" sz="quarter" idx="12"/>
          </p:nvPr>
        </p:nvSpPr>
        <p:spPr/>
        <p:txBody>
          <a:bodyPr/>
          <a:lstStyle/>
          <a:p>
            <a:fld id="{150234B7-FDBF-4028-9B0F-D00D1FB368E5}" type="slidenum">
              <a:rPr lang="en-IN" smtClean="0"/>
              <a:t>‹#›</a:t>
            </a:fld>
            <a:endParaRPr lang="en-IN" dirty="0"/>
          </a:p>
        </p:txBody>
      </p:sp>
    </p:spTree>
    <p:extLst>
      <p:ext uri="{BB962C8B-B14F-4D97-AF65-F5344CB8AC3E}">
        <p14:creationId xmlns:p14="http://schemas.microsoft.com/office/powerpoint/2010/main" val="532604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066808-17F9-C790-7B39-A79477BE9C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3C9953F-9FF4-DF19-44F0-8E117D54A1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C578864-A5E4-159D-0313-0812F2E590D2}"/>
              </a:ext>
            </a:extLst>
          </p:cNvPr>
          <p:cNvSpPr>
            <a:spLocks noGrp="1"/>
          </p:cNvSpPr>
          <p:nvPr>
            <p:ph type="dt" sz="half" idx="10"/>
          </p:nvPr>
        </p:nvSpPr>
        <p:spPr/>
        <p:txBody>
          <a:bodyPr/>
          <a:lstStyle/>
          <a:p>
            <a:fld id="{F9673FD4-0A8D-40B8-87EA-4B00F248503F}" type="datetimeFigureOut">
              <a:rPr lang="en-IN" smtClean="0"/>
              <a:t>19-01-2025</a:t>
            </a:fld>
            <a:endParaRPr lang="en-IN" dirty="0"/>
          </a:p>
        </p:txBody>
      </p:sp>
      <p:sp>
        <p:nvSpPr>
          <p:cNvPr id="5" name="Footer Placeholder 4">
            <a:extLst>
              <a:ext uri="{FF2B5EF4-FFF2-40B4-BE49-F238E27FC236}">
                <a16:creationId xmlns:a16="http://schemas.microsoft.com/office/drawing/2014/main" id="{83ED431E-62F8-F786-8F5A-D72995405CB0}"/>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B090BE7-1179-8381-19B4-018FAAEFDB32}"/>
              </a:ext>
            </a:extLst>
          </p:cNvPr>
          <p:cNvSpPr>
            <a:spLocks noGrp="1"/>
          </p:cNvSpPr>
          <p:nvPr>
            <p:ph type="sldNum" sz="quarter" idx="12"/>
          </p:nvPr>
        </p:nvSpPr>
        <p:spPr/>
        <p:txBody>
          <a:bodyPr/>
          <a:lstStyle/>
          <a:p>
            <a:fld id="{150234B7-FDBF-4028-9B0F-D00D1FB368E5}" type="slidenum">
              <a:rPr lang="en-IN" smtClean="0"/>
              <a:t>‹#›</a:t>
            </a:fld>
            <a:endParaRPr lang="en-IN" dirty="0"/>
          </a:p>
        </p:txBody>
      </p:sp>
    </p:spTree>
    <p:extLst>
      <p:ext uri="{BB962C8B-B14F-4D97-AF65-F5344CB8AC3E}">
        <p14:creationId xmlns:p14="http://schemas.microsoft.com/office/powerpoint/2010/main" val="342295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B2B1-6CEA-99D9-A423-B4E5E8FE21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48074DD-2D42-E9B4-1566-CA76E3FDA3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1592DE-39D8-984D-9743-4DA535DEC916}"/>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dirty="0"/>
          </a:p>
        </p:txBody>
      </p:sp>
      <p:sp>
        <p:nvSpPr>
          <p:cNvPr id="5" name="Footer Placeholder 4">
            <a:extLst>
              <a:ext uri="{FF2B5EF4-FFF2-40B4-BE49-F238E27FC236}">
                <a16:creationId xmlns:a16="http://schemas.microsoft.com/office/drawing/2014/main" id="{662917CA-FEEA-3B9A-502C-7880B4CB0E6A}"/>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14FD15A-3CF2-AA97-3EAE-4D2794B1182F}"/>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dirty="0"/>
          </a:p>
        </p:txBody>
      </p:sp>
    </p:spTree>
    <p:extLst>
      <p:ext uri="{BB962C8B-B14F-4D97-AF65-F5344CB8AC3E}">
        <p14:creationId xmlns:p14="http://schemas.microsoft.com/office/powerpoint/2010/main" val="132821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D024-07DC-0B8E-52D5-2570A68250F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3963197-39A7-4DD4-416E-AE5F806FD8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04BB122-20CF-0015-6BF5-3390231938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E137162-994E-8541-B258-A6AE7C26A778}"/>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dirty="0"/>
          </a:p>
        </p:txBody>
      </p:sp>
      <p:sp>
        <p:nvSpPr>
          <p:cNvPr id="6" name="Footer Placeholder 5">
            <a:extLst>
              <a:ext uri="{FF2B5EF4-FFF2-40B4-BE49-F238E27FC236}">
                <a16:creationId xmlns:a16="http://schemas.microsoft.com/office/drawing/2014/main" id="{E3384C6B-7464-EB32-1D78-D2FEBD912778}"/>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40EC53CA-CC7A-133F-8205-BB391592D6F7}"/>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dirty="0"/>
          </a:p>
        </p:txBody>
      </p:sp>
    </p:spTree>
    <p:extLst>
      <p:ext uri="{BB962C8B-B14F-4D97-AF65-F5344CB8AC3E}">
        <p14:creationId xmlns:p14="http://schemas.microsoft.com/office/powerpoint/2010/main" val="41174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F4DB-4BBC-DED7-22F9-9F446946D0B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C6A46E2-BD92-7893-23A6-0641D9D575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9B6B95-E4BC-5DF1-4E78-545846A44A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970A7D5-B29D-63DE-E74B-3E3625DF3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EDBDDA-6E42-F0BB-C955-E73EA517D7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E716B31-EC8B-C522-8207-9319F49D6055}"/>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dirty="0"/>
          </a:p>
        </p:txBody>
      </p:sp>
      <p:sp>
        <p:nvSpPr>
          <p:cNvPr id="8" name="Footer Placeholder 7">
            <a:extLst>
              <a:ext uri="{FF2B5EF4-FFF2-40B4-BE49-F238E27FC236}">
                <a16:creationId xmlns:a16="http://schemas.microsoft.com/office/drawing/2014/main" id="{5523433E-BC9A-A8D9-F5BF-265DD6E7E83F}"/>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5A612482-E625-8F72-EC0A-FF4557396E0C}"/>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dirty="0"/>
          </a:p>
        </p:txBody>
      </p:sp>
    </p:spTree>
    <p:extLst>
      <p:ext uri="{BB962C8B-B14F-4D97-AF65-F5344CB8AC3E}">
        <p14:creationId xmlns:p14="http://schemas.microsoft.com/office/powerpoint/2010/main" val="104863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37BF-0E61-E838-DDFF-784973CC3AF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4D0FC32-EBDB-65F9-A3CA-40F162FF9EC4}"/>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dirty="0"/>
          </a:p>
        </p:txBody>
      </p:sp>
      <p:sp>
        <p:nvSpPr>
          <p:cNvPr id="4" name="Footer Placeholder 3">
            <a:extLst>
              <a:ext uri="{FF2B5EF4-FFF2-40B4-BE49-F238E27FC236}">
                <a16:creationId xmlns:a16="http://schemas.microsoft.com/office/drawing/2014/main" id="{BE6B56AE-F79B-C750-F4DF-08F931E72139}"/>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17066E10-34D5-00AF-3BE0-CB68E4F32DCA}"/>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dirty="0"/>
          </a:p>
        </p:txBody>
      </p:sp>
    </p:spTree>
    <p:extLst>
      <p:ext uri="{BB962C8B-B14F-4D97-AF65-F5344CB8AC3E}">
        <p14:creationId xmlns:p14="http://schemas.microsoft.com/office/powerpoint/2010/main" val="407766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5FE4E-6972-C1CF-1081-25DEBC6D3AC4}"/>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dirty="0"/>
          </a:p>
        </p:txBody>
      </p:sp>
      <p:sp>
        <p:nvSpPr>
          <p:cNvPr id="3" name="Footer Placeholder 2">
            <a:extLst>
              <a:ext uri="{FF2B5EF4-FFF2-40B4-BE49-F238E27FC236}">
                <a16:creationId xmlns:a16="http://schemas.microsoft.com/office/drawing/2014/main" id="{760F973B-4372-1412-1B4D-210628DFD447}"/>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B8159256-4A1F-7621-4A3D-549B08DECFE8}"/>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dirty="0"/>
          </a:p>
        </p:txBody>
      </p:sp>
    </p:spTree>
    <p:extLst>
      <p:ext uri="{BB962C8B-B14F-4D97-AF65-F5344CB8AC3E}">
        <p14:creationId xmlns:p14="http://schemas.microsoft.com/office/powerpoint/2010/main" val="159023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5BB6-A182-3C3C-C7B0-5F0221A35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8C53A10-BBC9-834F-8658-8AC3A849C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E774B2D-A628-6172-4BB8-98C0DBBB7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3A94C-D668-B23A-0205-EEF3FF1E41FF}"/>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dirty="0"/>
          </a:p>
        </p:txBody>
      </p:sp>
      <p:sp>
        <p:nvSpPr>
          <p:cNvPr id="6" name="Footer Placeholder 5">
            <a:extLst>
              <a:ext uri="{FF2B5EF4-FFF2-40B4-BE49-F238E27FC236}">
                <a16:creationId xmlns:a16="http://schemas.microsoft.com/office/drawing/2014/main" id="{885518E9-752A-FD77-58A5-DB6AFC08283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6F1CD355-D8F6-0273-EAB6-DDE18EB2B72E}"/>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dirty="0"/>
          </a:p>
        </p:txBody>
      </p:sp>
    </p:spTree>
    <p:extLst>
      <p:ext uri="{BB962C8B-B14F-4D97-AF65-F5344CB8AC3E}">
        <p14:creationId xmlns:p14="http://schemas.microsoft.com/office/powerpoint/2010/main" val="16790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CD6E-1B57-1012-193E-BFB8603F5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6508B9C-98EE-7471-A63A-7B65A92FB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FC48C9E1-B1FF-17F5-AB9C-1C3BBC4BE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7905D-37AC-4B4A-4402-23B9592F1FA8}"/>
              </a:ext>
            </a:extLst>
          </p:cNvPr>
          <p:cNvSpPr>
            <a:spLocks noGrp="1"/>
          </p:cNvSpPr>
          <p:nvPr>
            <p:ph type="dt" sz="half" idx="10"/>
          </p:nvPr>
        </p:nvSpPr>
        <p:spPr>
          <a:xfrm>
            <a:off x="838200" y="6356350"/>
            <a:ext cx="2743200" cy="365125"/>
          </a:xfrm>
          <a:prstGeom prst="rect">
            <a:avLst/>
          </a:prstGeom>
        </p:spPr>
        <p:txBody>
          <a:bodyPr/>
          <a:lstStyle/>
          <a:p>
            <a:fld id="{B2098A4B-B790-4EC5-9084-CBAD65E8F5AA}" type="datetimeFigureOut">
              <a:rPr lang="en-IN" smtClean="0"/>
              <a:t>19-01-2025</a:t>
            </a:fld>
            <a:endParaRPr lang="en-IN" dirty="0"/>
          </a:p>
        </p:txBody>
      </p:sp>
      <p:sp>
        <p:nvSpPr>
          <p:cNvPr id="6" name="Footer Placeholder 5">
            <a:extLst>
              <a:ext uri="{FF2B5EF4-FFF2-40B4-BE49-F238E27FC236}">
                <a16:creationId xmlns:a16="http://schemas.microsoft.com/office/drawing/2014/main" id="{3B1DB6A6-0683-7093-2DD0-CE658FF4D76B}"/>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C775185-D794-85F9-5075-7B44AD51FA0C}"/>
              </a:ext>
            </a:extLst>
          </p:cNvPr>
          <p:cNvSpPr>
            <a:spLocks noGrp="1"/>
          </p:cNvSpPr>
          <p:nvPr>
            <p:ph type="sldNum" sz="quarter" idx="12"/>
          </p:nvPr>
        </p:nvSpPr>
        <p:spPr>
          <a:xfrm>
            <a:off x="8610600" y="6356350"/>
            <a:ext cx="2743200" cy="365125"/>
          </a:xfrm>
          <a:prstGeom prst="rect">
            <a:avLst/>
          </a:prstGeom>
        </p:spPr>
        <p:txBody>
          <a:bodyPr/>
          <a:lstStyle/>
          <a:p>
            <a:fld id="{12D49B39-49EC-479B-92FA-DBAA55046DC3}" type="slidenum">
              <a:rPr lang="en-IN" smtClean="0"/>
              <a:t>‹#›</a:t>
            </a:fld>
            <a:endParaRPr lang="en-IN" dirty="0"/>
          </a:p>
        </p:txBody>
      </p:sp>
    </p:spTree>
    <p:extLst>
      <p:ext uri="{BB962C8B-B14F-4D97-AF65-F5344CB8AC3E}">
        <p14:creationId xmlns:p14="http://schemas.microsoft.com/office/powerpoint/2010/main" val="277627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FA2B75-F482-EA85-5AAF-094EB20D2B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FE49AB0-89EC-4A07-E294-75970A51D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06274BBE-5CFE-CF8D-A34F-1349723F6283}"/>
              </a:ext>
            </a:extLst>
          </p:cNvPr>
          <p:cNvSpPr>
            <a:spLocks noGrp="1"/>
          </p:cNvSpPr>
          <p:nvPr>
            <p:ph type="ftr" sz="quarter" idx="3"/>
          </p:nvPr>
        </p:nvSpPr>
        <p:spPr>
          <a:xfrm>
            <a:off x="0" y="6492875"/>
            <a:ext cx="12192000" cy="365125"/>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dirty="0">
              <a:solidFill>
                <a:schemeClr val="bg1">
                  <a:lumMod val="50000"/>
                </a:schemeClr>
              </a:solidFill>
            </a:endParaRPr>
          </a:p>
          <a:p>
            <a:r>
              <a:rPr lang="en-US" dirty="0">
                <a:solidFill>
                  <a:schemeClr val="bg1">
                    <a:lumMod val="50000"/>
                  </a:schemeClr>
                </a:solidFill>
              </a:rPr>
              <a:t>IAP-Adolescent Health Academy: T-TEACH MODULE</a:t>
            </a:r>
          </a:p>
          <a:p>
            <a:endParaRPr lang="en-IN" sz="2000" dirty="0"/>
          </a:p>
        </p:txBody>
      </p:sp>
    </p:spTree>
    <p:extLst>
      <p:ext uri="{BB962C8B-B14F-4D97-AF65-F5344CB8AC3E}">
        <p14:creationId xmlns:p14="http://schemas.microsoft.com/office/powerpoint/2010/main" val="1181755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5CD821-E7BD-0DC7-1C70-B3D6D197E5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2889CB-5D64-2580-09A7-7A9442F10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AD895D9-5CA6-A916-97FE-AE2BCBD023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673FD4-0A8D-40B8-87EA-4B00F248503F}" type="datetimeFigureOut">
              <a:rPr lang="en-IN" smtClean="0"/>
              <a:t>19-01-2025</a:t>
            </a:fld>
            <a:endParaRPr lang="en-IN" dirty="0"/>
          </a:p>
        </p:txBody>
      </p:sp>
      <p:sp>
        <p:nvSpPr>
          <p:cNvPr id="5" name="Footer Placeholder 4">
            <a:extLst>
              <a:ext uri="{FF2B5EF4-FFF2-40B4-BE49-F238E27FC236}">
                <a16:creationId xmlns:a16="http://schemas.microsoft.com/office/drawing/2014/main" id="{B243621A-7A95-155D-7CFD-9EEAAAFFAC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dirty="0"/>
          </a:p>
        </p:txBody>
      </p:sp>
      <p:sp>
        <p:nvSpPr>
          <p:cNvPr id="6" name="Slide Number Placeholder 5">
            <a:extLst>
              <a:ext uri="{FF2B5EF4-FFF2-40B4-BE49-F238E27FC236}">
                <a16:creationId xmlns:a16="http://schemas.microsoft.com/office/drawing/2014/main" id="{2D2C5A9C-D0B6-FED0-BC94-3BEC30F141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0234B7-FDBF-4028-9B0F-D00D1FB368E5}" type="slidenum">
              <a:rPr lang="en-IN" smtClean="0"/>
              <a:t>‹#›</a:t>
            </a:fld>
            <a:endParaRPr lang="en-IN" dirty="0"/>
          </a:p>
        </p:txBody>
      </p:sp>
    </p:spTree>
    <p:extLst>
      <p:ext uri="{BB962C8B-B14F-4D97-AF65-F5344CB8AC3E}">
        <p14:creationId xmlns:p14="http://schemas.microsoft.com/office/powerpoint/2010/main" val="3133870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Data" Target="../diagrams/data4.xml"/><Relationship Id="rId5" Type="http://schemas.openxmlformats.org/officeDocument/2006/relationships/image" Target="../media/image12.jpeg"/><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3.png"/><Relationship Id="rId4" Type="http://schemas.openxmlformats.org/officeDocument/2006/relationships/image" Target="../media/image2.pn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7.png"/><Relationship Id="rId4" Type="http://schemas.openxmlformats.org/officeDocument/2006/relationships/image" Target="../media/image2.png"/><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pn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png"/><Relationship Id="rId7" Type="http://schemas.openxmlformats.org/officeDocument/2006/relationships/diagramQuickStyle" Target="../diagrams/quickStyle9.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17.png"/><Relationship Id="rId4" Type="http://schemas.openxmlformats.org/officeDocument/2006/relationships/image" Target="../media/image2.png"/><Relationship Id="rId9" Type="http://schemas.microsoft.com/office/2007/relationships/diagramDrawing" Target="../diagrams/drawing9.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pn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png"/><Relationship Id="rId9" Type="http://schemas.microsoft.com/office/2007/relationships/diagramDrawing" Target="../diagrams/drawing10.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1.png"/><Relationship Id="rId7" Type="http://schemas.openxmlformats.org/officeDocument/2006/relationships/diagramLayout" Target="../diagrams/layout1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Data" Target="../diagrams/data12.xml"/><Relationship Id="rId5" Type="http://schemas.openxmlformats.org/officeDocument/2006/relationships/image" Target="../media/image23.png"/><Relationship Id="rId10" Type="http://schemas.microsoft.com/office/2007/relationships/diagramDrawing" Target="../diagrams/drawing12.xml"/><Relationship Id="rId4" Type="http://schemas.openxmlformats.org/officeDocument/2006/relationships/image" Target="../media/image2.png"/><Relationship Id="rId9" Type="http://schemas.openxmlformats.org/officeDocument/2006/relationships/diagramColors" Target="../diagrams/colors1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png"/><Relationship Id="rId7" Type="http://schemas.openxmlformats.org/officeDocument/2006/relationships/diagramQuickStyle" Target="../diagrams/quickStyle13.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24.png"/><Relationship Id="rId4" Type="http://schemas.openxmlformats.org/officeDocument/2006/relationships/image" Target="../media/image2.png"/><Relationship Id="rId9" Type="http://schemas.microsoft.com/office/2007/relationships/diagramDrawing" Target="../diagrams/drawing13.xml"/></Relationships>
</file>

<file path=ppt/slides/_rels/slide2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26.jpe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png"/><Relationship Id="rId7" Type="http://schemas.openxmlformats.org/officeDocument/2006/relationships/diagramQuickStyle" Target="../diagrams/quickStyle16.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Layout" Target="../diagrams/layout16.xml"/><Relationship Id="rId5" Type="http://schemas.openxmlformats.org/officeDocument/2006/relationships/diagramData" Target="../diagrams/data16.xml"/><Relationship Id="rId10" Type="http://schemas.openxmlformats.org/officeDocument/2006/relationships/image" Target="../media/image27.png"/><Relationship Id="rId4" Type="http://schemas.openxmlformats.org/officeDocument/2006/relationships/image" Target="../media/image2.png"/><Relationship Id="rId9" Type="http://schemas.microsoft.com/office/2007/relationships/diagramDrawing" Target="../diagrams/drawing1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1.png"/><Relationship Id="rId7" Type="http://schemas.openxmlformats.org/officeDocument/2006/relationships/diagramQuickStyle" Target="../diagrams/quickStyle17.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2.png"/><Relationship Id="rId9" Type="http://schemas.microsoft.com/office/2007/relationships/diagramDrawing" Target="../diagrams/drawing1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5CAE48-FDBB-763B-870D-81143C70F969}"/>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5D3028C-56CB-CA29-AC5F-12E5B933B9E9}"/>
              </a:ext>
            </a:extLst>
          </p:cNvPr>
          <p:cNvSpPr>
            <a:spLocks noGrp="1"/>
          </p:cNvSpPr>
          <p:nvPr/>
        </p:nvSpPr>
        <p:spPr>
          <a:xfrm>
            <a:off x="831850" y="1431299"/>
            <a:ext cx="10515600" cy="2852737"/>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8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T –Teach Module</a:t>
            </a:r>
          </a:p>
        </p:txBody>
      </p:sp>
      <p:sp useBgFill="1">
        <p:nvSpPr>
          <p:cNvPr id="10" name="Rectangle 9">
            <a:extLst>
              <a:ext uri="{FF2B5EF4-FFF2-40B4-BE49-F238E27FC236}">
                <a16:creationId xmlns:a16="http://schemas.microsoft.com/office/drawing/2014/main" id="{854948EE-09E3-D17C-9641-113BCD199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A18360C0-08D5-A47B-47E9-25FA3B0C7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FB9D9DE-674E-3B54-28CB-A353444D7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Process 4">
            <a:extLst>
              <a:ext uri="{FF2B5EF4-FFF2-40B4-BE49-F238E27FC236}">
                <a16:creationId xmlns:a16="http://schemas.microsoft.com/office/drawing/2014/main" id="{9A6E2AA9-A243-D3C8-8277-A3BC4069DA36}"/>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0">
            <a:extLst>
              <a:ext uri="{FF2B5EF4-FFF2-40B4-BE49-F238E27FC236}">
                <a16:creationId xmlns:a16="http://schemas.microsoft.com/office/drawing/2014/main" id="{DFB4C98A-CA8E-97D7-5E2C-E9CB66F3610B}"/>
              </a:ext>
            </a:extLst>
          </p:cNvPr>
          <p:cNvSpPr>
            <a:spLocks noGrp="1"/>
          </p:cNvSpPr>
          <p:nvPr>
            <p:ph type="ctrTitle"/>
          </p:nvPr>
        </p:nvSpPr>
        <p:spPr/>
        <p:txBody>
          <a:bodyPr>
            <a:normAutofit/>
          </a:bodyPr>
          <a:lstStyle/>
          <a:p>
            <a:r>
              <a:rPr lang="en-IN" sz="8000" b="1" dirty="0">
                <a:latin typeface="Times New Roman" panose="02020603050405020304" pitchFamily="18" charset="0"/>
                <a:cs typeface="Times New Roman" panose="02020603050405020304" pitchFamily="18" charset="0"/>
              </a:rPr>
              <a:t>T –Teach Module</a:t>
            </a:r>
            <a:endParaRPr lang="en-IN" sz="8000" dirty="0"/>
          </a:p>
        </p:txBody>
      </p:sp>
      <p:sp>
        <p:nvSpPr>
          <p:cNvPr id="15" name="Subtitle 14">
            <a:extLst>
              <a:ext uri="{FF2B5EF4-FFF2-40B4-BE49-F238E27FC236}">
                <a16:creationId xmlns:a16="http://schemas.microsoft.com/office/drawing/2014/main" id="{516B5F39-9679-6BA1-DABA-6EC8B0ED0BAA}"/>
              </a:ext>
            </a:extLst>
          </p:cNvPr>
          <p:cNvSpPr>
            <a:spLocks noGrp="1"/>
          </p:cNvSpPr>
          <p:nvPr>
            <p:ph type="subTitle" idx="1"/>
          </p:nvPr>
        </p:nvSpPr>
        <p:spPr>
          <a:xfrm>
            <a:off x="1004047" y="3602038"/>
            <a:ext cx="10267577" cy="1655762"/>
          </a:xfrm>
        </p:spPr>
        <p:txBody>
          <a:bodyPr/>
          <a:lstStyle/>
          <a:p>
            <a:pPr algn="l"/>
            <a:r>
              <a:rPr lang="en-US" b="1" dirty="0"/>
              <a:t> (Teachers’ Training and Empowerment in Adolescent Care and Health) </a:t>
            </a:r>
          </a:p>
          <a:p>
            <a:pPr algn="l"/>
            <a:r>
              <a:rPr lang="en-US" sz="3200" b="1" dirty="0">
                <a:solidFill>
                  <a:srgbClr val="7030A0"/>
                </a:solidFill>
              </a:rPr>
              <a:t>             IAP -AHA’s -Training Module for Teachers</a:t>
            </a:r>
            <a:endParaRPr lang="en-IN" dirty="0"/>
          </a:p>
        </p:txBody>
      </p:sp>
      <p:pic>
        <p:nvPicPr>
          <p:cNvPr id="16" name="Picture 15" descr="Pedicriticon Pune 2023">
            <a:extLst>
              <a:ext uri="{FF2B5EF4-FFF2-40B4-BE49-F238E27FC236}">
                <a16:creationId xmlns:a16="http://schemas.microsoft.com/office/drawing/2014/main" id="{3FD48F1C-C87A-43BB-4C48-49A70DF90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25" y="52202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logo with hands reaching out to a child&#10;&#10;Description automatically generated">
            <a:extLst>
              <a:ext uri="{FF2B5EF4-FFF2-40B4-BE49-F238E27FC236}">
                <a16:creationId xmlns:a16="http://schemas.microsoft.com/office/drawing/2014/main" id="{23F8A169-EA86-2A25-53A8-7CD77DB0CA86}"/>
              </a:ext>
            </a:extLst>
          </p:cNvPr>
          <p:cNvPicPr>
            <a:picLocks noChangeAspect="1"/>
          </p:cNvPicPr>
          <p:nvPr/>
        </p:nvPicPr>
        <p:blipFill>
          <a:blip r:embed="rId3"/>
          <a:stretch>
            <a:fillRect/>
          </a:stretch>
        </p:blipFill>
        <p:spPr>
          <a:xfrm>
            <a:off x="10519414" y="700200"/>
            <a:ext cx="900000" cy="900000"/>
          </a:xfrm>
          <a:prstGeom prst="rect">
            <a:avLst/>
          </a:prstGeom>
        </p:spPr>
      </p:pic>
    </p:spTree>
    <p:extLst>
      <p:ext uri="{BB962C8B-B14F-4D97-AF65-F5344CB8AC3E}">
        <p14:creationId xmlns:p14="http://schemas.microsoft.com/office/powerpoint/2010/main" val="400722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623"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534327"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132732"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7" name="Title 1">
            <a:extLst>
              <a:ext uri="{FF2B5EF4-FFF2-40B4-BE49-F238E27FC236}">
                <a16:creationId xmlns:a16="http://schemas.microsoft.com/office/drawing/2014/main" id="{279D2F02-E53B-0C5D-2715-BE574535E8D4}"/>
              </a:ext>
            </a:extLst>
          </p:cNvPr>
          <p:cNvSpPr txBox="1">
            <a:spLocks/>
          </p:cNvSpPr>
          <p:nvPr/>
        </p:nvSpPr>
        <p:spPr>
          <a:xfrm>
            <a:off x="1220451" y="1098028"/>
            <a:ext cx="8382000" cy="6461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sz="4000" b="1" dirty="0">
              <a:solidFill>
                <a:srgbClr val="0070C0"/>
              </a:solidFill>
            </a:endParaRPr>
          </a:p>
        </p:txBody>
      </p:sp>
      <p:sp>
        <p:nvSpPr>
          <p:cNvPr id="9" name="Slide Number Placeholder 3">
            <a:extLst>
              <a:ext uri="{FF2B5EF4-FFF2-40B4-BE49-F238E27FC236}">
                <a16:creationId xmlns:a16="http://schemas.microsoft.com/office/drawing/2014/main" id="{5615BE3D-C531-80B9-0759-95232F116E46}"/>
              </a:ext>
            </a:extLst>
          </p:cNvPr>
          <p:cNvSpPr txBox="1">
            <a:spLocks/>
          </p:cNvSpPr>
          <p:nvPr/>
        </p:nvSpPr>
        <p:spPr>
          <a:xfrm>
            <a:off x="1296651" y="722577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1049AEE-94CF-4E80-8AF5-A757FCDC2FFC}" type="slidenum">
              <a:rPr lang="en-US" smtClean="0"/>
              <a:pPr>
                <a:defRPr/>
              </a:pPr>
              <a:t>10</a:t>
            </a:fld>
            <a:endParaRPr lang="en-US" dirty="0"/>
          </a:p>
        </p:txBody>
      </p:sp>
      <p:sp>
        <p:nvSpPr>
          <p:cNvPr id="10" name="Rectangle 9">
            <a:extLst>
              <a:ext uri="{FF2B5EF4-FFF2-40B4-BE49-F238E27FC236}">
                <a16:creationId xmlns:a16="http://schemas.microsoft.com/office/drawing/2014/main" id="{6FB62589-29B3-7E26-DC82-CFDBDFFFB2C5}"/>
              </a:ext>
            </a:extLst>
          </p:cNvPr>
          <p:cNvSpPr/>
          <p:nvPr/>
        </p:nvSpPr>
        <p:spPr>
          <a:xfrm>
            <a:off x="3125451" y="3559764"/>
            <a:ext cx="4572000" cy="369332"/>
          </a:xfrm>
          <a:prstGeom prst="rect">
            <a:avLst/>
          </a:prstGeom>
        </p:spPr>
        <p:txBody>
          <a:bodyPr>
            <a:spAutoFit/>
          </a:bodyPr>
          <a:lstStyle/>
          <a:p>
            <a:pPr lvl="0"/>
            <a:r>
              <a:rPr lang="en-US" dirty="0"/>
              <a:t>). </a:t>
            </a:r>
          </a:p>
        </p:txBody>
      </p:sp>
      <p:sp>
        <p:nvSpPr>
          <p:cNvPr id="14" name="Title 2">
            <a:extLst>
              <a:ext uri="{FF2B5EF4-FFF2-40B4-BE49-F238E27FC236}">
                <a16:creationId xmlns:a16="http://schemas.microsoft.com/office/drawing/2014/main" id="{7185D360-05C2-A7A7-C1F7-D407C81E2802}"/>
              </a:ext>
            </a:extLst>
          </p:cNvPr>
          <p:cNvSpPr>
            <a:spLocks noGrp="1"/>
          </p:cNvSpPr>
          <p:nvPr>
            <p:ph type="title"/>
          </p:nvPr>
        </p:nvSpPr>
        <p:spPr>
          <a:xfrm>
            <a:off x="838200" y="365125"/>
            <a:ext cx="10515600" cy="1325563"/>
          </a:xfrm>
        </p:spPr>
        <p:txBody>
          <a:bodyPr>
            <a:normAutofit/>
          </a:bodyPr>
          <a:lstStyle/>
          <a:p>
            <a:pPr algn="ctr"/>
            <a:r>
              <a:rPr lang="en-IN" b="1" dirty="0">
                <a:solidFill>
                  <a:srgbClr val="0070C0"/>
                </a:solidFill>
                <a:latin typeface="Times New Roman" panose="02020603050405020304" pitchFamily="18" charset="0"/>
                <a:cs typeface="Times New Roman" panose="02020603050405020304" pitchFamily="18" charset="0"/>
              </a:rPr>
              <a:t>Learning objectives</a:t>
            </a:r>
          </a:p>
        </p:txBody>
      </p:sp>
      <p:sp>
        <p:nvSpPr>
          <p:cNvPr id="15" name="Content Placeholder 8">
            <a:extLst>
              <a:ext uri="{FF2B5EF4-FFF2-40B4-BE49-F238E27FC236}">
                <a16:creationId xmlns:a16="http://schemas.microsoft.com/office/drawing/2014/main" id="{47E6E630-B615-BAB1-5F4C-22A164301181}"/>
              </a:ext>
            </a:extLst>
          </p:cNvPr>
          <p:cNvSpPr>
            <a:spLocks noGrp="1"/>
          </p:cNvSpPr>
          <p:nvPr>
            <p:ph idx="1"/>
          </p:nvPr>
        </p:nvSpPr>
        <p:spPr>
          <a:xfrm>
            <a:off x="838200" y="1421913"/>
            <a:ext cx="10515600" cy="4755050"/>
          </a:xfrm>
        </p:spPr>
        <p:txBody>
          <a:bodyPr>
            <a:normAutofit/>
          </a:bodyPr>
          <a:lstStyle/>
          <a:p>
            <a:pPr marL="0" indent="0">
              <a:lnSpc>
                <a:spcPct val="150000"/>
              </a:lnSpc>
              <a:buNone/>
            </a:pPr>
            <a:r>
              <a:rPr lang="en-IN" b="1" dirty="0">
                <a:latin typeface="Times New Roman" panose="02020603050405020304" pitchFamily="18" charset="0"/>
                <a:cs typeface="Times New Roman" panose="02020603050405020304" pitchFamily="18" charset="0"/>
              </a:rPr>
              <a:t>To understand: </a:t>
            </a:r>
          </a:p>
          <a:p>
            <a:pPr>
              <a:lnSpc>
                <a:spcPct val="150000"/>
              </a:lnSpc>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What is  positive discipline? </a:t>
            </a:r>
          </a:p>
          <a:p>
            <a:pPr>
              <a:lnSpc>
                <a:spcPct val="150000"/>
              </a:lnSpc>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Benefits of positive discipline to students and teachers</a:t>
            </a:r>
          </a:p>
          <a:p>
            <a:pPr>
              <a:lnSpc>
                <a:spcPct val="150000"/>
              </a:lnSpc>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Why disciplining teen mind is difficult?</a:t>
            </a:r>
          </a:p>
          <a:p>
            <a:pPr>
              <a:lnSpc>
                <a:spcPct val="150000"/>
              </a:lnSpc>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How to use Positive discipline techniques in school setting?</a:t>
            </a:r>
          </a:p>
          <a:p>
            <a:pPr>
              <a:lnSpc>
                <a:spcPct val="150000"/>
              </a:lnSpc>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Importance of promoting inclusivity and diversity in classroom</a:t>
            </a:r>
          </a:p>
        </p:txBody>
      </p:sp>
    </p:spTree>
    <p:extLst>
      <p:ext uri="{BB962C8B-B14F-4D97-AF65-F5344CB8AC3E}">
        <p14:creationId xmlns:p14="http://schemas.microsoft.com/office/powerpoint/2010/main" val="274240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214932" y="-31416"/>
            <a:ext cx="9849751" cy="1011917"/>
          </a:xfrm>
        </p:spPr>
        <p:txBody>
          <a:bodyPr anchor="b">
            <a:normAutofit/>
          </a:bodyPr>
          <a:lstStyle/>
          <a:p>
            <a:pPr algn="ctr">
              <a:defRPr/>
            </a:pPr>
            <a:r>
              <a:rPr lang="en-US" b="1" dirty="0">
                <a:solidFill>
                  <a:srgbClr val="0070C0"/>
                </a:solidFill>
                <a:latin typeface="Times New Roman" panose="02020603050405020304" pitchFamily="18" charset="0"/>
                <a:cs typeface="Times New Roman" panose="02020603050405020304" pitchFamily="18" charset="0"/>
              </a:rPr>
              <a:t>Effective Discipline</a:t>
            </a: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623"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3"/>
          <a:stretch>
            <a:fillRect/>
          </a:stretch>
        </p:blipFill>
        <p:spPr>
          <a:xfrm>
            <a:off x="10534327"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132732"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7" name="Title 1">
            <a:extLst>
              <a:ext uri="{FF2B5EF4-FFF2-40B4-BE49-F238E27FC236}">
                <a16:creationId xmlns:a16="http://schemas.microsoft.com/office/drawing/2014/main" id="{279D2F02-E53B-0C5D-2715-BE574535E8D4}"/>
              </a:ext>
            </a:extLst>
          </p:cNvPr>
          <p:cNvSpPr txBox="1">
            <a:spLocks/>
          </p:cNvSpPr>
          <p:nvPr/>
        </p:nvSpPr>
        <p:spPr>
          <a:xfrm>
            <a:off x="1220451" y="1098028"/>
            <a:ext cx="8382000" cy="6461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sz="4000" b="1" dirty="0">
              <a:solidFill>
                <a:srgbClr val="0070C0"/>
              </a:solidFill>
            </a:endParaRPr>
          </a:p>
        </p:txBody>
      </p:sp>
      <p:graphicFrame>
        <p:nvGraphicFramePr>
          <p:cNvPr id="8" name="Content Placeholder 6">
            <a:extLst>
              <a:ext uri="{FF2B5EF4-FFF2-40B4-BE49-F238E27FC236}">
                <a16:creationId xmlns:a16="http://schemas.microsoft.com/office/drawing/2014/main" id="{677BD31D-E2C9-41CD-E0FD-83B3085C9464}"/>
              </a:ext>
            </a:extLst>
          </p:cNvPr>
          <p:cNvGraphicFramePr>
            <a:graphicFrameLocks/>
          </p:cNvGraphicFramePr>
          <p:nvPr>
            <p:extLst>
              <p:ext uri="{D42A27DB-BD31-4B8C-83A1-F6EECF244321}">
                <p14:modId xmlns:p14="http://schemas.microsoft.com/office/powerpoint/2010/main" val="769201631"/>
              </p:ext>
            </p:extLst>
          </p:nvPr>
        </p:nvGraphicFramePr>
        <p:xfrm>
          <a:off x="757989" y="1260000"/>
          <a:ext cx="7889185" cy="44288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3">
            <a:extLst>
              <a:ext uri="{FF2B5EF4-FFF2-40B4-BE49-F238E27FC236}">
                <a16:creationId xmlns:a16="http://schemas.microsoft.com/office/drawing/2014/main" id="{5615BE3D-C531-80B9-0759-95232F116E46}"/>
              </a:ext>
            </a:extLst>
          </p:cNvPr>
          <p:cNvSpPr txBox="1">
            <a:spLocks/>
          </p:cNvSpPr>
          <p:nvPr/>
        </p:nvSpPr>
        <p:spPr>
          <a:xfrm>
            <a:off x="1296651" y="722577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1049AEE-94CF-4E80-8AF5-A757FCDC2FFC}" type="slidenum">
              <a:rPr lang="en-US" smtClean="0"/>
              <a:pPr>
                <a:defRPr/>
              </a:pPr>
              <a:t>11</a:t>
            </a:fld>
            <a:endParaRPr lang="en-US" dirty="0"/>
          </a:p>
        </p:txBody>
      </p:sp>
      <p:sp>
        <p:nvSpPr>
          <p:cNvPr id="10" name="Rectangle 9">
            <a:extLst>
              <a:ext uri="{FF2B5EF4-FFF2-40B4-BE49-F238E27FC236}">
                <a16:creationId xmlns:a16="http://schemas.microsoft.com/office/drawing/2014/main" id="{6FB62589-29B3-7E26-DC82-CFDBDFFFB2C5}"/>
              </a:ext>
            </a:extLst>
          </p:cNvPr>
          <p:cNvSpPr/>
          <p:nvPr/>
        </p:nvSpPr>
        <p:spPr>
          <a:xfrm>
            <a:off x="3125451" y="3559764"/>
            <a:ext cx="4572000" cy="369332"/>
          </a:xfrm>
          <a:prstGeom prst="rect">
            <a:avLst/>
          </a:prstGeom>
        </p:spPr>
        <p:txBody>
          <a:bodyPr>
            <a:spAutoFit/>
          </a:bodyPr>
          <a:lstStyle/>
          <a:p>
            <a:pPr lvl="0"/>
            <a:r>
              <a:rPr lang="en-US" dirty="0"/>
              <a:t>). </a:t>
            </a:r>
          </a:p>
        </p:txBody>
      </p:sp>
      <p:pic>
        <p:nvPicPr>
          <p:cNvPr id="11" name="Picture 10">
            <a:extLst>
              <a:ext uri="{FF2B5EF4-FFF2-40B4-BE49-F238E27FC236}">
                <a16:creationId xmlns:a16="http://schemas.microsoft.com/office/drawing/2014/main" id="{5D3ABB67-D784-47E4-23DF-5DC838E590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80585" y="4266522"/>
            <a:ext cx="2910672" cy="1753843"/>
          </a:xfrm>
          <a:prstGeom prst="rect">
            <a:avLst/>
          </a:prstGeom>
        </p:spPr>
      </p:pic>
      <p:pic>
        <p:nvPicPr>
          <p:cNvPr id="3" name="Picture 2" descr="C:\Users\Tanmay\Desktop\training.png">
            <a:extLst>
              <a:ext uri="{FF2B5EF4-FFF2-40B4-BE49-F238E27FC236}">
                <a16:creationId xmlns:a16="http://schemas.microsoft.com/office/drawing/2014/main" id="{798D9926-B80B-0615-8A11-2766CA672C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0384" y="1153250"/>
            <a:ext cx="2650679" cy="248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27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3"/>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7" name="Title 1">
            <a:extLst>
              <a:ext uri="{FF2B5EF4-FFF2-40B4-BE49-F238E27FC236}">
                <a16:creationId xmlns:a16="http://schemas.microsoft.com/office/drawing/2014/main" id="{3C937B95-AB89-4267-A9A2-AEF73BB5CDEB}"/>
              </a:ext>
            </a:extLst>
          </p:cNvPr>
          <p:cNvSpPr txBox="1">
            <a:spLocks/>
          </p:cNvSpPr>
          <p:nvPr/>
        </p:nvSpPr>
        <p:spPr>
          <a:xfrm>
            <a:off x="2132852" y="101139"/>
            <a:ext cx="8229600" cy="12569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a:solidFill>
                  <a:srgbClr val="0070C0"/>
                </a:solidFill>
                <a:latin typeface="Times New Roman" panose="02020603050405020304" pitchFamily="18" charset="0"/>
                <a:cs typeface="Times New Roman" panose="02020603050405020304" pitchFamily="18" charset="0"/>
              </a:rPr>
              <a:t>Effective Discipline</a:t>
            </a:r>
          </a:p>
        </p:txBody>
      </p:sp>
      <p:pic>
        <p:nvPicPr>
          <p:cNvPr id="9" name="Picture 2" descr="C:\Users\Tanmay\Desktop\training.png">
            <a:extLst>
              <a:ext uri="{FF2B5EF4-FFF2-40B4-BE49-F238E27FC236}">
                <a16:creationId xmlns:a16="http://schemas.microsoft.com/office/drawing/2014/main" id="{5B8D9CAB-D2C4-0140-9341-E38EA3594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48" y="1854526"/>
            <a:ext cx="4010756" cy="310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a:extLst>
              <a:ext uri="{FF2B5EF4-FFF2-40B4-BE49-F238E27FC236}">
                <a16:creationId xmlns:a16="http://schemas.microsoft.com/office/drawing/2014/main" id="{C6AB67BE-3DCD-CE1B-3C0A-BCB9CE4ED725}"/>
              </a:ext>
            </a:extLst>
          </p:cNvPr>
          <p:cNvGraphicFramePr/>
          <p:nvPr>
            <p:extLst>
              <p:ext uri="{D42A27DB-BD31-4B8C-83A1-F6EECF244321}">
                <p14:modId xmlns:p14="http://schemas.microsoft.com/office/powerpoint/2010/main" val="907864121"/>
              </p:ext>
            </p:extLst>
          </p:nvPr>
        </p:nvGraphicFramePr>
        <p:xfrm>
          <a:off x="4897456" y="1501930"/>
          <a:ext cx="597666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2010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rPr>
              <a:t>IAP-Adolescent Health Academy: T-TEACH MODULE</a:t>
            </a:r>
          </a:p>
        </p:txBody>
      </p:sp>
      <p:sp>
        <p:nvSpPr>
          <p:cNvPr id="11" name="Title 1">
            <a:extLst>
              <a:ext uri="{FF2B5EF4-FFF2-40B4-BE49-F238E27FC236}">
                <a16:creationId xmlns:a16="http://schemas.microsoft.com/office/drawing/2014/main" id="{931765F2-E050-3FF1-1A10-DD18E953171C}"/>
              </a:ext>
            </a:extLst>
          </p:cNvPr>
          <p:cNvSpPr>
            <a:spLocks noGrp="1"/>
          </p:cNvSpPr>
          <p:nvPr>
            <p:ph type="title"/>
          </p:nvPr>
        </p:nvSpPr>
        <p:spPr>
          <a:xfrm>
            <a:off x="2059888" y="228600"/>
            <a:ext cx="8382000" cy="646113"/>
          </a:xfrm>
        </p:spPr>
        <p:txBody>
          <a:bodyPr>
            <a:noAutofit/>
          </a:bodyPr>
          <a:lstStyle/>
          <a:p>
            <a:pPr algn="ctr">
              <a:defRPr/>
            </a:pPr>
            <a:r>
              <a:rPr lang="en-US" b="1" dirty="0">
                <a:solidFill>
                  <a:srgbClr val="0070C0"/>
                </a:solidFill>
                <a:latin typeface="Times New Roman" panose="02020603050405020304" pitchFamily="18" charset="0"/>
                <a:cs typeface="Times New Roman" panose="02020603050405020304" pitchFamily="18" charset="0"/>
              </a:rPr>
              <a:t>What Has Changed?</a:t>
            </a:r>
          </a:p>
        </p:txBody>
      </p:sp>
      <p:sp>
        <p:nvSpPr>
          <p:cNvPr id="13" name="Rectangle 4">
            <a:extLst>
              <a:ext uri="{FF2B5EF4-FFF2-40B4-BE49-F238E27FC236}">
                <a16:creationId xmlns:a16="http://schemas.microsoft.com/office/drawing/2014/main" id="{6C488FAD-9B76-6617-FA98-D4329B44AABA}"/>
              </a:ext>
            </a:extLst>
          </p:cNvPr>
          <p:cNvSpPr>
            <a:spLocks noChangeArrowheads="1"/>
          </p:cNvSpPr>
          <p:nvPr/>
        </p:nvSpPr>
        <p:spPr bwMode="auto">
          <a:xfrm>
            <a:off x="2578480" y="5291896"/>
            <a:ext cx="74970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Wingdings 2" pitchFamily="18" charset="2"/>
              <a:buNone/>
            </a:pPr>
            <a:r>
              <a:rPr lang="en-US" sz="2400" b="1" i="1" dirty="0">
                <a:solidFill>
                  <a:schemeClr val="accent1">
                    <a:lumMod val="75000"/>
                  </a:schemeClr>
                </a:solidFill>
                <a:latin typeface="Times New Roman" panose="02020603050405020304" pitchFamily="18" charset="0"/>
                <a:cs typeface="Times New Roman" panose="02020603050405020304" pitchFamily="18" charset="0"/>
              </a:rPr>
              <a:t>Techniques</a:t>
            </a:r>
            <a:r>
              <a:rPr lang="en-US" sz="2400" b="1" i="1" dirty="0">
                <a:latin typeface="Times New Roman" panose="02020603050405020304" pitchFamily="18" charset="0"/>
                <a:cs typeface="Times New Roman" panose="02020603050405020304" pitchFamily="18" charset="0"/>
              </a:rPr>
              <a:t> of disciplining have to change!</a:t>
            </a:r>
          </a:p>
          <a:p>
            <a:pPr algn="ctr">
              <a:buFont typeface="Wingdings 2" pitchFamily="18" charset="2"/>
              <a:buNone/>
            </a:pPr>
            <a:r>
              <a:rPr lang="en-US" sz="2400" b="1" i="1" dirty="0">
                <a:solidFill>
                  <a:srgbClr val="00B050"/>
                </a:solidFill>
                <a:latin typeface="Times New Roman" panose="02020603050405020304" pitchFamily="18" charset="0"/>
                <a:cs typeface="Times New Roman" panose="02020603050405020304" pitchFamily="18" charset="0"/>
              </a:rPr>
              <a:t>Teacher</a:t>
            </a:r>
            <a:r>
              <a:rPr lang="en-US" sz="2400" b="1" i="1" dirty="0">
                <a:latin typeface="Times New Roman" panose="02020603050405020304" pitchFamily="18" charset="0"/>
                <a:cs typeface="Times New Roman" panose="02020603050405020304" pitchFamily="18" charset="0"/>
              </a:rPr>
              <a:t> who teaches discipline also has to change!</a:t>
            </a:r>
          </a:p>
        </p:txBody>
      </p:sp>
      <p:graphicFrame>
        <p:nvGraphicFramePr>
          <p:cNvPr id="14" name="Diagram 13">
            <a:extLst>
              <a:ext uri="{FF2B5EF4-FFF2-40B4-BE49-F238E27FC236}">
                <a16:creationId xmlns:a16="http://schemas.microsoft.com/office/drawing/2014/main" id="{2DEF3EC2-060E-5454-287E-67660ED576E2}"/>
              </a:ext>
            </a:extLst>
          </p:cNvPr>
          <p:cNvGraphicFramePr/>
          <p:nvPr>
            <p:extLst>
              <p:ext uri="{D42A27DB-BD31-4B8C-83A1-F6EECF244321}">
                <p14:modId xmlns:p14="http://schemas.microsoft.com/office/powerpoint/2010/main" val="359486410"/>
              </p:ext>
            </p:extLst>
          </p:nvPr>
        </p:nvGraphicFramePr>
        <p:xfrm>
          <a:off x="3087757" y="1268759"/>
          <a:ext cx="6011273" cy="36858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2396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pic>
        <p:nvPicPr>
          <p:cNvPr id="13" name="Picture 4">
            <a:extLst>
              <a:ext uri="{FF2B5EF4-FFF2-40B4-BE49-F238E27FC236}">
                <a16:creationId xmlns:a16="http://schemas.microsoft.com/office/drawing/2014/main" id="{70D4AA1E-E198-0B54-9888-1FA5343EA8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9400" y="864938"/>
            <a:ext cx="1965164" cy="18722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a:extLst>
              <a:ext uri="{FF2B5EF4-FFF2-40B4-BE49-F238E27FC236}">
                <a16:creationId xmlns:a16="http://schemas.microsoft.com/office/drawing/2014/main" id="{57DA94A6-2853-A756-244A-D53FBBA9B8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1665" y="3608880"/>
            <a:ext cx="1965163" cy="18847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AutoShape 2" descr="Image result for dronacharya">
            <a:extLst>
              <a:ext uri="{FF2B5EF4-FFF2-40B4-BE49-F238E27FC236}">
                <a16:creationId xmlns:a16="http://schemas.microsoft.com/office/drawing/2014/main" id="{2773113D-78BE-E374-8713-84F857AF3457}"/>
              </a:ext>
            </a:extLst>
          </p:cNvPr>
          <p:cNvSpPr>
            <a:spLocks noChangeAspect="1" noChangeArrowheads="1"/>
          </p:cNvSpPr>
          <p:nvPr/>
        </p:nvSpPr>
        <p:spPr bwMode="auto">
          <a:xfrm>
            <a:off x="207996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b="1" dirty="0">
              <a:latin typeface="+mj-lt"/>
            </a:endParaRPr>
          </a:p>
        </p:txBody>
      </p:sp>
      <p:pic>
        <p:nvPicPr>
          <p:cNvPr id="22" name="Picture 3">
            <a:extLst>
              <a:ext uri="{FF2B5EF4-FFF2-40B4-BE49-F238E27FC236}">
                <a16:creationId xmlns:a16="http://schemas.microsoft.com/office/drawing/2014/main" id="{30471401-7DC4-913E-F4D5-98ECCC28D2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1665" y="864938"/>
            <a:ext cx="2019628" cy="1923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a:extLst>
              <a:ext uri="{FF2B5EF4-FFF2-40B4-BE49-F238E27FC236}">
                <a16:creationId xmlns:a16="http://schemas.microsoft.com/office/drawing/2014/main" id="{E61B25C4-9D39-DC6C-77A8-55E3378643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3367" y="2021977"/>
            <a:ext cx="2016125" cy="2101353"/>
          </a:xfrm>
          <a:prstGeom prst="rect">
            <a:avLst/>
          </a:prstGeom>
          <a:noFill/>
          <a:ln w="9525">
            <a:solidFill>
              <a:schemeClr val="tx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a:extLst>
              <a:ext uri="{FF2B5EF4-FFF2-40B4-BE49-F238E27FC236}">
                <a16:creationId xmlns:a16="http://schemas.microsoft.com/office/drawing/2014/main" id="{37450201-95F7-9E98-81D0-1799C12F9D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1573" y="3690446"/>
            <a:ext cx="1965164" cy="1855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a:extLst>
              <a:ext uri="{FF2B5EF4-FFF2-40B4-BE49-F238E27FC236}">
                <a16:creationId xmlns:a16="http://schemas.microsoft.com/office/drawing/2014/main" id="{9106EDEC-7D53-0EB8-0D77-11D37BFDAE32}"/>
              </a:ext>
            </a:extLst>
          </p:cNvPr>
          <p:cNvSpPr txBox="1"/>
          <p:nvPr/>
        </p:nvSpPr>
        <p:spPr>
          <a:xfrm>
            <a:off x="2323659" y="2891431"/>
            <a:ext cx="2431883" cy="400110"/>
          </a:xfrm>
          <a:prstGeom prst="rect">
            <a:avLst/>
          </a:prstGeom>
          <a:noFill/>
        </p:spPr>
        <p:txBody>
          <a:bodyPr wrap="square" rtlCol="0">
            <a:spAutoFit/>
          </a:bodyPr>
          <a:lstStyle/>
          <a:p>
            <a:r>
              <a:rPr lang="en-US" sz="2000" b="1" dirty="0">
                <a:latin typeface="+mj-lt"/>
              </a:rPr>
              <a:t>Self Respect, Values</a:t>
            </a:r>
          </a:p>
        </p:txBody>
      </p:sp>
      <p:sp>
        <p:nvSpPr>
          <p:cNvPr id="26" name="TextBox 25">
            <a:extLst>
              <a:ext uri="{FF2B5EF4-FFF2-40B4-BE49-F238E27FC236}">
                <a16:creationId xmlns:a16="http://schemas.microsoft.com/office/drawing/2014/main" id="{48F9A0F1-D595-020D-4529-D675C8E81773}"/>
              </a:ext>
            </a:extLst>
          </p:cNvPr>
          <p:cNvSpPr txBox="1"/>
          <p:nvPr/>
        </p:nvSpPr>
        <p:spPr>
          <a:xfrm>
            <a:off x="7070145" y="2872598"/>
            <a:ext cx="2328201" cy="400110"/>
          </a:xfrm>
          <a:prstGeom prst="rect">
            <a:avLst/>
          </a:prstGeom>
          <a:noFill/>
        </p:spPr>
        <p:txBody>
          <a:bodyPr wrap="none" rtlCol="0">
            <a:spAutoFit/>
          </a:bodyPr>
          <a:lstStyle/>
          <a:p>
            <a:r>
              <a:rPr lang="en-US" sz="2000" b="1" dirty="0">
                <a:latin typeface="+mj-lt"/>
              </a:rPr>
              <a:t>Focus, setting goals</a:t>
            </a:r>
          </a:p>
        </p:txBody>
      </p:sp>
      <p:sp>
        <p:nvSpPr>
          <p:cNvPr id="27" name="TextBox 26">
            <a:extLst>
              <a:ext uri="{FF2B5EF4-FFF2-40B4-BE49-F238E27FC236}">
                <a16:creationId xmlns:a16="http://schemas.microsoft.com/office/drawing/2014/main" id="{82F0F152-367E-2C4D-C458-8FC4A7B8737D}"/>
              </a:ext>
            </a:extLst>
          </p:cNvPr>
          <p:cNvSpPr txBox="1"/>
          <p:nvPr/>
        </p:nvSpPr>
        <p:spPr>
          <a:xfrm>
            <a:off x="6680006" y="5513026"/>
            <a:ext cx="3108480" cy="400110"/>
          </a:xfrm>
          <a:prstGeom prst="rect">
            <a:avLst/>
          </a:prstGeom>
          <a:noFill/>
        </p:spPr>
        <p:txBody>
          <a:bodyPr wrap="none" rtlCol="0">
            <a:spAutoFit/>
          </a:bodyPr>
          <a:lstStyle/>
          <a:p>
            <a:r>
              <a:rPr lang="en-US" sz="2000" b="1" dirty="0">
                <a:latin typeface="+mj-lt"/>
              </a:rPr>
              <a:t>Making learning interesting</a:t>
            </a:r>
          </a:p>
        </p:txBody>
      </p:sp>
      <p:sp>
        <p:nvSpPr>
          <p:cNvPr id="28" name="TextBox 27">
            <a:extLst>
              <a:ext uri="{FF2B5EF4-FFF2-40B4-BE49-F238E27FC236}">
                <a16:creationId xmlns:a16="http://schemas.microsoft.com/office/drawing/2014/main" id="{9973C97A-EAF8-2CFA-469D-69BF9794A060}"/>
              </a:ext>
            </a:extLst>
          </p:cNvPr>
          <p:cNvSpPr txBox="1"/>
          <p:nvPr/>
        </p:nvSpPr>
        <p:spPr>
          <a:xfrm>
            <a:off x="2490022" y="5513026"/>
            <a:ext cx="2642968" cy="400110"/>
          </a:xfrm>
          <a:prstGeom prst="rect">
            <a:avLst/>
          </a:prstGeom>
          <a:noFill/>
        </p:spPr>
        <p:txBody>
          <a:bodyPr wrap="none" rtlCol="0">
            <a:spAutoFit/>
          </a:bodyPr>
          <a:lstStyle/>
          <a:p>
            <a:r>
              <a:rPr lang="en-US" sz="2000" b="1" dirty="0">
                <a:latin typeface="+mj-lt"/>
              </a:rPr>
              <a:t>Self Esteem of student</a:t>
            </a:r>
          </a:p>
        </p:txBody>
      </p:sp>
      <p:sp>
        <p:nvSpPr>
          <p:cNvPr id="29" name="TextBox 28">
            <a:extLst>
              <a:ext uri="{FF2B5EF4-FFF2-40B4-BE49-F238E27FC236}">
                <a16:creationId xmlns:a16="http://schemas.microsoft.com/office/drawing/2014/main" id="{4CE63E5F-F128-4381-05F8-56C33B28154F}"/>
              </a:ext>
            </a:extLst>
          </p:cNvPr>
          <p:cNvSpPr txBox="1"/>
          <p:nvPr/>
        </p:nvSpPr>
        <p:spPr>
          <a:xfrm>
            <a:off x="5167838" y="4151155"/>
            <a:ext cx="1873398" cy="400110"/>
          </a:xfrm>
          <a:prstGeom prst="rect">
            <a:avLst/>
          </a:prstGeom>
          <a:noFill/>
        </p:spPr>
        <p:txBody>
          <a:bodyPr wrap="none" rtlCol="0">
            <a:spAutoFit/>
          </a:bodyPr>
          <a:lstStyle/>
          <a:p>
            <a:r>
              <a:rPr lang="en-US" sz="2000" b="1" dirty="0">
                <a:latin typeface="+mj-lt"/>
              </a:rPr>
              <a:t>Self Awareness</a:t>
            </a:r>
          </a:p>
        </p:txBody>
      </p:sp>
      <p:sp>
        <p:nvSpPr>
          <p:cNvPr id="30" name="Title 1">
            <a:extLst>
              <a:ext uri="{FF2B5EF4-FFF2-40B4-BE49-F238E27FC236}">
                <a16:creationId xmlns:a16="http://schemas.microsoft.com/office/drawing/2014/main" id="{00741B6C-5652-1E02-8F50-B66D18941FDD}"/>
              </a:ext>
            </a:extLst>
          </p:cNvPr>
          <p:cNvSpPr txBox="1">
            <a:spLocks/>
          </p:cNvSpPr>
          <p:nvPr/>
        </p:nvSpPr>
        <p:spPr>
          <a:xfrm>
            <a:off x="1807232" y="278796"/>
            <a:ext cx="8229600" cy="6190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rgbClr val="0070C0"/>
                </a:solidFill>
                <a:latin typeface="Times New Roman" panose="02020603050405020304" pitchFamily="18" charset="0"/>
                <a:cs typeface="Times New Roman" panose="02020603050405020304" pitchFamily="18" charset="0"/>
              </a:rPr>
              <a:t>Discipline</a:t>
            </a:r>
          </a:p>
        </p:txBody>
      </p:sp>
    </p:spTree>
    <p:extLst>
      <p:ext uri="{BB962C8B-B14F-4D97-AF65-F5344CB8AC3E}">
        <p14:creationId xmlns:p14="http://schemas.microsoft.com/office/powerpoint/2010/main" val="311430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
            <a:extLst>
              <a:ext uri="{FF2B5EF4-FFF2-40B4-BE49-F238E27FC236}">
                <a16:creationId xmlns:a16="http://schemas.microsoft.com/office/drawing/2014/main" id="{A9EA3F21-0898-0232-D938-6203C0924B23}"/>
              </a:ext>
            </a:extLst>
          </p:cNvPr>
          <p:cNvSpPr>
            <a:spLocks noGrp="1"/>
          </p:cNvSpPr>
          <p:nvPr>
            <p:ph type="title"/>
          </p:nvPr>
        </p:nvSpPr>
        <p:spPr>
          <a:xfrm>
            <a:off x="1499020" y="198438"/>
            <a:ext cx="9301570" cy="590550"/>
          </a:xfrm>
        </p:spPr>
        <p:txBody>
          <a:bodyPr>
            <a:noAutofit/>
          </a:bodyPr>
          <a:lstStyle/>
          <a:p>
            <a:pPr algn="ctr">
              <a:defRPr/>
            </a:pPr>
            <a:r>
              <a:rPr lang="en-US" sz="4000" b="1" dirty="0">
                <a:solidFill>
                  <a:srgbClr val="0070C0"/>
                </a:solidFill>
                <a:latin typeface="Times New Roman" panose="02020603050405020304" pitchFamily="18" charset="0"/>
                <a:cs typeface="Times New Roman" panose="02020603050405020304" pitchFamily="18" charset="0"/>
              </a:rPr>
              <a:t>Why disciplining Teen mind is difficult?</a:t>
            </a:r>
          </a:p>
        </p:txBody>
      </p:sp>
      <p:sp>
        <p:nvSpPr>
          <p:cNvPr id="12" name="Slide Number Placeholder 3">
            <a:extLst>
              <a:ext uri="{FF2B5EF4-FFF2-40B4-BE49-F238E27FC236}">
                <a16:creationId xmlns:a16="http://schemas.microsoft.com/office/drawing/2014/main" id="{131B29B3-4E3D-E364-E6EB-94E1815924F2}"/>
              </a:ext>
            </a:extLst>
          </p:cNvPr>
          <p:cNvSpPr txBox="1">
            <a:spLocks/>
          </p:cNvSpPr>
          <p:nvPr/>
        </p:nvSpPr>
        <p:spPr>
          <a:xfrm>
            <a:off x="8337411" y="5419725"/>
            <a:ext cx="2133600" cy="4762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798B2E-D40C-45E2-BD05-7E629CDD0703}" type="slidenum">
              <a:rPr lang="en-US" smtClean="0"/>
              <a:pPr>
                <a:defRPr/>
              </a:pPr>
              <a:t>15</a:t>
            </a:fld>
            <a:endParaRPr lang="en-US" dirty="0"/>
          </a:p>
        </p:txBody>
      </p:sp>
      <p:pic>
        <p:nvPicPr>
          <p:cNvPr id="13" name="Picture 6" descr="Image result for adolescent brain">
            <a:extLst>
              <a:ext uri="{FF2B5EF4-FFF2-40B4-BE49-F238E27FC236}">
                <a16:creationId xmlns:a16="http://schemas.microsoft.com/office/drawing/2014/main" id="{DF1BAD74-75D2-5BA1-7C31-07C1C67988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383" y="1852892"/>
            <a:ext cx="3469932" cy="338095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a:extLst>
              <a:ext uri="{FF2B5EF4-FFF2-40B4-BE49-F238E27FC236}">
                <a16:creationId xmlns:a16="http://schemas.microsoft.com/office/drawing/2014/main" id="{97984109-619A-8558-B615-F29473AB0F3F}"/>
              </a:ext>
            </a:extLst>
          </p:cNvPr>
          <p:cNvGraphicFramePr/>
          <p:nvPr>
            <p:extLst>
              <p:ext uri="{D42A27DB-BD31-4B8C-83A1-F6EECF244321}">
                <p14:modId xmlns:p14="http://schemas.microsoft.com/office/powerpoint/2010/main" val="454555495"/>
              </p:ext>
            </p:extLst>
          </p:nvPr>
        </p:nvGraphicFramePr>
        <p:xfrm>
          <a:off x="4144723" y="1196752"/>
          <a:ext cx="6940677" cy="48742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8336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
            <a:extLst>
              <a:ext uri="{FF2B5EF4-FFF2-40B4-BE49-F238E27FC236}">
                <a16:creationId xmlns:a16="http://schemas.microsoft.com/office/drawing/2014/main" id="{2DEA1D44-77E5-1AEE-D759-AFAE1513D7C5}"/>
              </a:ext>
            </a:extLst>
          </p:cNvPr>
          <p:cNvSpPr>
            <a:spLocks noGrp="1"/>
          </p:cNvSpPr>
          <p:nvPr>
            <p:ph type="title"/>
          </p:nvPr>
        </p:nvSpPr>
        <p:spPr>
          <a:xfrm>
            <a:off x="1790073" y="228600"/>
            <a:ext cx="8382000" cy="590550"/>
          </a:xfrm>
        </p:spPr>
        <p:txBody>
          <a:bodyPr>
            <a:normAutofit fontScale="90000"/>
          </a:bodyPr>
          <a:lstStyle/>
          <a:p>
            <a:pPr algn="ctr">
              <a:defRPr/>
            </a:pPr>
            <a:r>
              <a:rPr lang="en-US" sz="3600" b="1" dirty="0">
                <a:solidFill>
                  <a:srgbClr val="0070C0"/>
                </a:solidFill>
                <a:latin typeface="Times New Roman" panose="02020603050405020304" pitchFamily="18" charset="0"/>
                <a:cs typeface="Times New Roman" panose="02020603050405020304" pitchFamily="18" charset="0"/>
              </a:rPr>
              <a:t>Knowing needs of an adjusting Adolescent</a:t>
            </a:r>
          </a:p>
        </p:txBody>
      </p:sp>
      <p:graphicFrame>
        <p:nvGraphicFramePr>
          <p:cNvPr id="12" name="Content Placeholder 5">
            <a:extLst>
              <a:ext uri="{FF2B5EF4-FFF2-40B4-BE49-F238E27FC236}">
                <a16:creationId xmlns:a16="http://schemas.microsoft.com/office/drawing/2014/main" id="{3B61C79F-47F5-4F13-5ECA-9FCBC1C88EE2}"/>
              </a:ext>
            </a:extLst>
          </p:cNvPr>
          <p:cNvGraphicFramePr>
            <a:graphicFrameLocks noGrp="1"/>
          </p:cNvGraphicFramePr>
          <p:nvPr>
            <p:ph idx="1"/>
            <p:extLst>
              <p:ext uri="{D42A27DB-BD31-4B8C-83A1-F6EECF244321}">
                <p14:modId xmlns:p14="http://schemas.microsoft.com/office/powerpoint/2010/main" val="1689871903"/>
              </p:ext>
            </p:extLst>
          </p:nvPr>
        </p:nvGraphicFramePr>
        <p:xfrm>
          <a:off x="1106599" y="1374030"/>
          <a:ext cx="8583488" cy="39604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Oval 13">
            <a:extLst>
              <a:ext uri="{FF2B5EF4-FFF2-40B4-BE49-F238E27FC236}">
                <a16:creationId xmlns:a16="http://schemas.microsoft.com/office/drawing/2014/main" id="{249336F8-FA75-047F-676A-C78B9C765F11}"/>
              </a:ext>
            </a:extLst>
          </p:cNvPr>
          <p:cNvSpPr/>
          <p:nvPr/>
        </p:nvSpPr>
        <p:spPr>
          <a:xfrm>
            <a:off x="7601209" y="3827255"/>
            <a:ext cx="3788143" cy="21778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Connect to  these needs before correcting behavior !</a:t>
            </a:r>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53757" y="1270261"/>
            <a:ext cx="3621225" cy="1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28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
            <a:extLst>
              <a:ext uri="{FF2B5EF4-FFF2-40B4-BE49-F238E27FC236}">
                <a16:creationId xmlns:a16="http://schemas.microsoft.com/office/drawing/2014/main" id="{2DEA1D44-77E5-1AEE-D759-AFAE1513D7C5}"/>
              </a:ext>
            </a:extLst>
          </p:cNvPr>
          <p:cNvSpPr>
            <a:spLocks noGrp="1"/>
          </p:cNvSpPr>
          <p:nvPr>
            <p:ph type="title"/>
          </p:nvPr>
        </p:nvSpPr>
        <p:spPr>
          <a:xfrm>
            <a:off x="1790073" y="228600"/>
            <a:ext cx="8382000" cy="590550"/>
          </a:xfrm>
        </p:spPr>
        <p:txBody>
          <a:bodyPr>
            <a:normAutofit/>
          </a:bodyPr>
          <a:lstStyle/>
          <a:p>
            <a:pPr algn="ctr">
              <a:defRPr/>
            </a:pPr>
            <a:r>
              <a:rPr lang="en-US" sz="3600" b="1" dirty="0">
                <a:solidFill>
                  <a:srgbClr val="0070C0"/>
                </a:solidFill>
                <a:latin typeface="Times New Roman" panose="02020603050405020304" pitchFamily="18" charset="0"/>
                <a:cs typeface="Times New Roman" panose="02020603050405020304" pitchFamily="18" charset="0"/>
              </a:rPr>
              <a:t>Some common misbehaviors </a:t>
            </a:r>
          </a:p>
        </p:txBody>
      </p:sp>
      <p:pic>
        <p:nvPicPr>
          <p:cNvPr id="7" name="Picture 2" descr="90 Students Misbehaving Stock Vectors and Vector Art | Shutterstock">
            <a:extLst>
              <a:ext uri="{FF2B5EF4-FFF2-40B4-BE49-F238E27FC236}">
                <a16:creationId xmlns:a16="http://schemas.microsoft.com/office/drawing/2014/main" id="{27DBB9C6-F51C-B8D9-96EF-C73DAFC5C98D}"/>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b="8267"/>
          <a:stretch/>
        </p:blipFill>
        <p:spPr bwMode="auto">
          <a:xfrm>
            <a:off x="1076240" y="1116893"/>
            <a:ext cx="1849833" cy="2020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55445AD9-3797-62A4-7929-6859F76CFB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8848" y="3428682"/>
            <a:ext cx="1915697" cy="285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4,024 Angry Teacher Stock Vectors and Vector Art | Shutterstock">
            <a:extLst>
              <a:ext uri="{FF2B5EF4-FFF2-40B4-BE49-F238E27FC236}">
                <a16:creationId xmlns:a16="http://schemas.microsoft.com/office/drawing/2014/main" id="{9998E262-89F5-14DF-2433-12F1E2D12BFA}"/>
              </a:ext>
            </a:extLst>
          </p:cNvPr>
          <p:cNvPicPr>
            <a:picLocks noChangeAspect="1" noChangeArrowheads="1"/>
          </p:cNvPicPr>
          <p:nvPr/>
        </p:nvPicPr>
        <p:blipFill rotWithShape="1">
          <a:blip r:embed="rId7">
            <a:duotone>
              <a:schemeClr val="accent5">
                <a:shade val="45000"/>
                <a:satMod val="135000"/>
              </a:schemeClr>
              <a:prstClr val="white"/>
            </a:duotone>
            <a:extLst>
              <a:ext uri="{28A0092B-C50C-407E-A947-70E740481C1C}">
                <a14:useLocalDpi xmlns:a14="http://schemas.microsoft.com/office/drawing/2010/main" val="0"/>
              </a:ext>
            </a:extLst>
          </a:blip>
          <a:srcRect b="7708"/>
          <a:stretch/>
        </p:blipFill>
        <p:spPr bwMode="auto">
          <a:xfrm>
            <a:off x="10310575" y="3025111"/>
            <a:ext cx="1555697" cy="239710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28DC4C09-B8B1-6D2B-810A-191900F19D4F}"/>
              </a:ext>
            </a:extLst>
          </p:cNvPr>
          <p:cNvGrpSpPr/>
          <p:nvPr/>
        </p:nvGrpSpPr>
        <p:grpSpPr>
          <a:xfrm>
            <a:off x="3738997" y="1001139"/>
            <a:ext cx="1998456" cy="1173377"/>
            <a:chOff x="970330" y="15231"/>
            <a:chExt cx="1998456" cy="1173377"/>
          </a:xfrm>
          <a:scene3d>
            <a:camera prst="orthographicFront"/>
            <a:lightRig rig="flat" dir="t"/>
          </a:scene3d>
        </p:grpSpPr>
        <p:sp>
          <p:nvSpPr>
            <p:cNvPr id="22" name="Rectangle 21">
              <a:extLst>
                <a:ext uri="{FF2B5EF4-FFF2-40B4-BE49-F238E27FC236}">
                  <a16:creationId xmlns:a16="http://schemas.microsoft.com/office/drawing/2014/main" id="{376F9B8F-3E06-3CA5-3641-6F110173CDA5}"/>
                </a:ext>
              </a:extLst>
            </p:cNvPr>
            <p:cNvSpPr/>
            <p:nvPr/>
          </p:nvSpPr>
          <p:spPr>
            <a:xfrm>
              <a:off x="970330" y="15231"/>
              <a:ext cx="1998456" cy="1173377"/>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23" name="TextBox 22">
              <a:extLst>
                <a:ext uri="{FF2B5EF4-FFF2-40B4-BE49-F238E27FC236}">
                  <a16:creationId xmlns:a16="http://schemas.microsoft.com/office/drawing/2014/main" id="{A909AAF9-E205-7396-B282-083E40BBECA2}"/>
                </a:ext>
              </a:extLst>
            </p:cNvPr>
            <p:cNvSpPr txBox="1"/>
            <p:nvPr/>
          </p:nvSpPr>
          <p:spPr>
            <a:xfrm>
              <a:off x="970330" y="15231"/>
              <a:ext cx="1998456" cy="117337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Stubborn silence/</a:t>
              </a:r>
            </a:p>
            <a:p>
              <a:pPr marL="0" lvl="0" indent="0" algn="ctr" defTabSz="889000" rtl="0">
                <a:lnSpc>
                  <a:spcPct val="90000"/>
                </a:lnSpc>
                <a:spcBef>
                  <a:spcPct val="0"/>
                </a:spcBef>
                <a:spcAft>
                  <a:spcPct val="35000"/>
                </a:spcAft>
                <a:buNone/>
              </a:pPr>
              <a:r>
                <a:rPr lang="en-US" sz="2000" b="1" kern="1200" dirty="0"/>
                <a:t>overtalkative</a:t>
              </a:r>
              <a:endParaRPr lang="en-IN" sz="2000" b="1" kern="1200" dirty="0"/>
            </a:p>
          </p:txBody>
        </p:sp>
      </p:grpSp>
      <p:grpSp>
        <p:nvGrpSpPr>
          <p:cNvPr id="24" name="Group 23">
            <a:extLst>
              <a:ext uri="{FF2B5EF4-FFF2-40B4-BE49-F238E27FC236}">
                <a16:creationId xmlns:a16="http://schemas.microsoft.com/office/drawing/2014/main" id="{527EEF24-C202-2DD4-3B37-668154139D4F}"/>
              </a:ext>
            </a:extLst>
          </p:cNvPr>
          <p:cNvGrpSpPr/>
          <p:nvPr/>
        </p:nvGrpSpPr>
        <p:grpSpPr>
          <a:xfrm>
            <a:off x="5981073" y="1001139"/>
            <a:ext cx="1998456" cy="1199074"/>
            <a:chOff x="3168632" y="2383"/>
            <a:chExt cx="1998456" cy="1199074"/>
          </a:xfrm>
          <a:scene3d>
            <a:camera prst="orthographicFront"/>
            <a:lightRig rig="flat" dir="t"/>
          </a:scene3d>
        </p:grpSpPr>
        <p:sp>
          <p:nvSpPr>
            <p:cNvPr id="25" name="Rectangle 24">
              <a:extLst>
                <a:ext uri="{FF2B5EF4-FFF2-40B4-BE49-F238E27FC236}">
                  <a16:creationId xmlns:a16="http://schemas.microsoft.com/office/drawing/2014/main" id="{19DC827C-3F87-B7F1-A66B-CCDE6E5FE619}"/>
                </a:ext>
              </a:extLst>
            </p:cNvPr>
            <p:cNvSpPr/>
            <p:nvPr/>
          </p:nvSpPr>
          <p:spPr>
            <a:xfrm>
              <a:off x="3168632" y="2383"/>
              <a:ext cx="1998456" cy="1199074"/>
            </a:xfrm>
            <a:prstGeom prst="rect">
              <a:avLst/>
            </a:prstGeom>
            <a:sp3d prstMaterial="dkEdge">
              <a:bevelT w="8200" h="38100"/>
            </a:sp3d>
          </p:spPr>
          <p:style>
            <a:lnRef idx="0">
              <a:schemeClr val="lt1">
                <a:hueOff val="0"/>
                <a:satOff val="0"/>
                <a:lumOff val="0"/>
                <a:alphaOff val="0"/>
              </a:schemeClr>
            </a:lnRef>
            <a:fillRef idx="2">
              <a:schemeClr val="accent4">
                <a:hueOff val="599994"/>
                <a:satOff val="-2655"/>
                <a:lumOff val="-446"/>
                <a:alphaOff val="0"/>
              </a:schemeClr>
            </a:fillRef>
            <a:effectRef idx="1">
              <a:schemeClr val="accent4">
                <a:hueOff val="599994"/>
                <a:satOff val="-2655"/>
                <a:lumOff val="-446"/>
                <a:alphaOff val="0"/>
              </a:schemeClr>
            </a:effectRef>
            <a:fontRef idx="minor">
              <a:schemeClr val="dk1"/>
            </a:fontRef>
          </p:style>
        </p:sp>
        <p:sp>
          <p:nvSpPr>
            <p:cNvPr id="26" name="TextBox 25">
              <a:extLst>
                <a:ext uri="{FF2B5EF4-FFF2-40B4-BE49-F238E27FC236}">
                  <a16:creationId xmlns:a16="http://schemas.microsoft.com/office/drawing/2014/main" id="{DFF64C17-AE14-3030-1705-CCA348E2DD50}"/>
                </a:ext>
              </a:extLst>
            </p:cNvPr>
            <p:cNvSpPr txBox="1"/>
            <p:nvPr/>
          </p:nvSpPr>
          <p:spPr>
            <a:xfrm>
              <a:off x="3168632" y="2383"/>
              <a:ext cx="1998456" cy="11990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Refusal to participate </a:t>
              </a:r>
              <a:endParaRPr lang="en-IN" sz="2000" b="1" kern="1200" dirty="0"/>
            </a:p>
          </p:txBody>
        </p:sp>
      </p:grpSp>
      <p:grpSp>
        <p:nvGrpSpPr>
          <p:cNvPr id="27" name="Group 26">
            <a:extLst>
              <a:ext uri="{FF2B5EF4-FFF2-40B4-BE49-F238E27FC236}">
                <a16:creationId xmlns:a16="http://schemas.microsoft.com/office/drawing/2014/main" id="{A798E4E5-D964-C219-262D-E8168F93B4BE}"/>
              </a:ext>
            </a:extLst>
          </p:cNvPr>
          <p:cNvGrpSpPr/>
          <p:nvPr/>
        </p:nvGrpSpPr>
        <p:grpSpPr>
          <a:xfrm>
            <a:off x="8173617" y="975442"/>
            <a:ext cx="1998456" cy="1199074"/>
            <a:chOff x="5366935" y="2383"/>
            <a:chExt cx="1998456" cy="1199074"/>
          </a:xfrm>
          <a:scene3d>
            <a:camera prst="orthographicFront"/>
            <a:lightRig rig="flat" dir="t"/>
          </a:scene3d>
        </p:grpSpPr>
        <p:sp>
          <p:nvSpPr>
            <p:cNvPr id="28" name="Rectangle 27">
              <a:extLst>
                <a:ext uri="{FF2B5EF4-FFF2-40B4-BE49-F238E27FC236}">
                  <a16:creationId xmlns:a16="http://schemas.microsoft.com/office/drawing/2014/main" id="{EC67E534-556B-1AA0-A4D0-762898A18452}"/>
                </a:ext>
              </a:extLst>
            </p:cNvPr>
            <p:cNvSpPr/>
            <p:nvPr/>
          </p:nvSpPr>
          <p:spPr>
            <a:xfrm>
              <a:off x="5366935" y="2383"/>
              <a:ext cx="1998456" cy="1199074"/>
            </a:xfrm>
            <a:prstGeom prst="rect">
              <a:avLst/>
            </a:prstGeom>
            <a:sp3d prstMaterial="dkEdge">
              <a:bevelT w="8200" h="38100"/>
            </a:sp3d>
          </p:spPr>
          <p:style>
            <a:lnRef idx="0">
              <a:schemeClr val="lt1">
                <a:hueOff val="0"/>
                <a:satOff val="0"/>
                <a:lumOff val="0"/>
                <a:alphaOff val="0"/>
              </a:schemeClr>
            </a:lnRef>
            <a:fillRef idx="2">
              <a:schemeClr val="accent4">
                <a:hueOff val="1199989"/>
                <a:satOff val="-5309"/>
                <a:lumOff val="-891"/>
                <a:alphaOff val="0"/>
              </a:schemeClr>
            </a:fillRef>
            <a:effectRef idx="1">
              <a:schemeClr val="accent4">
                <a:hueOff val="1199989"/>
                <a:satOff val="-5309"/>
                <a:lumOff val="-891"/>
                <a:alphaOff val="0"/>
              </a:schemeClr>
            </a:effectRef>
            <a:fontRef idx="minor">
              <a:schemeClr val="dk1"/>
            </a:fontRef>
          </p:style>
        </p:sp>
        <p:sp>
          <p:nvSpPr>
            <p:cNvPr id="29" name="TextBox 28">
              <a:extLst>
                <a:ext uri="{FF2B5EF4-FFF2-40B4-BE49-F238E27FC236}">
                  <a16:creationId xmlns:a16="http://schemas.microsoft.com/office/drawing/2014/main" id="{B96F37A1-5D68-0A87-13AA-EB2575D4540B}"/>
                </a:ext>
              </a:extLst>
            </p:cNvPr>
            <p:cNvSpPr txBox="1"/>
            <p:nvPr/>
          </p:nvSpPr>
          <p:spPr>
            <a:xfrm>
              <a:off x="5366935" y="2383"/>
              <a:ext cx="1998456" cy="11990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IN" sz="2000" b="1" kern="1200" dirty="0"/>
                <a:t>Spreading</a:t>
              </a:r>
              <a:r>
                <a:rPr lang="en-IN" sz="2000" b="1" kern="1200" baseline="0" dirty="0"/>
                <a:t> rumours </a:t>
              </a:r>
              <a:endParaRPr lang="en-IN" sz="2000" b="1" kern="1200" dirty="0"/>
            </a:p>
          </p:txBody>
        </p:sp>
      </p:grpSp>
      <p:grpSp>
        <p:nvGrpSpPr>
          <p:cNvPr id="30" name="Group 29">
            <a:extLst>
              <a:ext uri="{FF2B5EF4-FFF2-40B4-BE49-F238E27FC236}">
                <a16:creationId xmlns:a16="http://schemas.microsoft.com/office/drawing/2014/main" id="{DD5B338F-8FE1-66B3-F85D-6F9685436BE5}"/>
              </a:ext>
            </a:extLst>
          </p:cNvPr>
          <p:cNvGrpSpPr/>
          <p:nvPr/>
        </p:nvGrpSpPr>
        <p:grpSpPr>
          <a:xfrm>
            <a:off x="3769380" y="2324440"/>
            <a:ext cx="1998456" cy="1199074"/>
            <a:chOff x="970330" y="1401303"/>
            <a:chExt cx="1998456" cy="1199074"/>
          </a:xfrm>
          <a:scene3d>
            <a:camera prst="orthographicFront"/>
            <a:lightRig rig="flat" dir="t"/>
          </a:scene3d>
        </p:grpSpPr>
        <p:sp>
          <p:nvSpPr>
            <p:cNvPr id="31" name="Rectangle 30">
              <a:extLst>
                <a:ext uri="{FF2B5EF4-FFF2-40B4-BE49-F238E27FC236}">
                  <a16:creationId xmlns:a16="http://schemas.microsoft.com/office/drawing/2014/main" id="{E0F9E750-8015-025B-D552-931CE3FE7E74}"/>
                </a:ext>
              </a:extLst>
            </p:cNvPr>
            <p:cNvSpPr/>
            <p:nvPr/>
          </p:nvSpPr>
          <p:spPr>
            <a:xfrm>
              <a:off x="970330" y="1401303"/>
              <a:ext cx="1998456" cy="1199074"/>
            </a:xfrm>
            <a:prstGeom prst="rect">
              <a:avLst/>
            </a:prstGeom>
            <a:sp3d prstMaterial="dkEdge">
              <a:bevelT w="8200" h="38100"/>
            </a:sp3d>
          </p:spPr>
          <p:style>
            <a:lnRef idx="0">
              <a:schemeClr val="lt1">
                <a:hueOff val="0"/>
                <a:satOff val="0"/>
                <a:lumOff val="0"/>
                <a:alphaOff val="0"/>
              </a:schemeClr>
            </a:lnRef>
            <a:fillRef idx="2">
              <a:schemeClr val="accent4">
                <a:hueOff val="1799983"/>
                <a:satOff val="-7964"/>
                <a:lumOff val="-1337"/>
                <a:alphaOff val="0"/>
              </a:schemeClr>
            </a:fillRef>
            <a:effectRef idx="1">
              <a:schemeClr val="accent4">
                <a:hueOff val="1799983"/>
                <a:satOff val="-7964"/>
                <a:lumOff val="-1337"/>
                <a:alphaOff val="0"/>
              </a:schemeClr>
            </a:effectRef>
            <a:fontRef idx="minor">
              <a:schemeClr val="dk1"/>
            </a:fontRef>
          </p:style>
        </p:sp>
        <p:sp>
          <p:nvSpPr>
            <p:cNvPr id="32" name="TextBox 31">
              <a:extLst>
                <a:ext uri="{FF2B5EF4-FFF2-40B4-BE49-F238E27FC236}">
                  <a16:creationId xmlns:a16="http://schemas.microsoft.com/office/drawing/2014/main" id="{2883AAF7-59B0-D3E6-B6AE-14F06AA8BA16}"/>
                </a:ext>
              </a:extLst>
            </p:cNvPr>
            <p:cNvSpPr txBox="1"/>
            <p:nvPr/>
          </p:nvSpPr>
          <p:spPr>
            <a:xfrm>
              <a:off x="970330" y="1401303"/>
              <a:ext cx="1998456" cy="11990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IN" sz="2000" b="1" kern="1200" dirty="0"/>
                <a:t>Boasting</a:t>
              </a:r>
              <a:r>
                <a:rPr lang="en-IN" sz="2000" b="1" kern="1200" baseline="0" dirty="0"/>
                <a:t> </a:t>
              </a:r>
              <a:endParaRPr lang="en-IN" sz="2000" b="1" kern="1200" dirty="0"/>
            </a:p>
          </p:txBody>
        </p:sp>
      </p:grpSp>
      <p:grpSp>
        <p:nvGrpSpPr>
          <p:cNvPr id="33" name="Group 32">
            <a:extLst>
              <a:ext uri="{FF2B5EF4-FFF2-40B4-BE49-F238E27FC236}">
                <a16:creationId xmlns:a16="http://schemas.microsoft.com/office/drawing/2014/main" id="{8F82546A-8003-B9FB-E080-AC59FB56EF64}"/>
              </a:ext>
            </a:extLst>
          </p:cNvPr>
          <p:cNvGrpSpPr/>
          <p:nvPr/>
        </p:nvGrpSpPr>
        <p:grpSpPr>
          <a:xfrm>
            <a:off x="6010805" y="2324440"/>
            <a:ext cx="1998456" cy="1199074"/>
            <a:chOff x="3168632" y="1401303"/>
            <a:chExt cx="1998456" cy="1199074"/>
          </a:xfrm>
          <a:scene3d>
            <a:camera prst="orthographicFront"/>
            <a:lightRig rig="flat" dir="t"/>
          </a:scene3d>
        </p:grpSpPr>
        <p:sp>
          <p:nvSpPr>
            <p:cNvPr id="34" name="Rectangle 33">
              <a:extLst>
                <a:ext uri="{FF2B5EF4-FFF2-40B4-BE49-F238E27FC236}">
                  <a16:creationId xmlns:a16="http://schemas.microsoft.com/office/drawing/2014/main" id="{CA2DE5BE-208E-845D-E4E4-3D1A241DE4CE}"/>
                </a:ext>
              </a:extLst>
            </p:cNvPr>
            <p:cNvSpPr/>
            <p:nvPr/>
          </p:nvSpPr>
          <p:spPr>
            <a:xfrm>
              <a:off x="3168632" y="1401303"/>
              <a:ext cx="1998456" cy="1199074"/>
            </a:xfrm>
            <a:prstGeom prst="rect">
              <a:avLst/>
            </a:prstGeom>
            <a:sp3d prstMaterial="dkEdge">
              <a:bevelT w="8200" h="38100"/>
            </a:sp3d>
          </p:spPr>
          <p:style>
            <a:lnRef idx="0">
              <a:schemeClr val="lt1">
                <a:hueOff val="0"/>
                <a:satOff val="0"/>
                <a:lumOff val="0"/>
                <a:alphaOff val="0"/>
              </a:schemeClr>
            </a:lnRef>
            <a:fillRef idx="2">
              <a:schemeClr val="accent4">
                <a:hueOff val="2399977"/>
                <a:satOff val="-10619"/>
                <a:lumOff val="-1783"/>
                <a:alphaOff val="0"/>
              </a:schemeClr>
            </a:fillRef>
            <a:effectRef idx="1">
              <a:schemeClr val="accent4">
                <a:hueOff val="2399977"/>
                <a:satOff val="-10619"/>
                <a:lumOff val="-1783"/>
                <a:alphaOff val="0"/>
              </a:schemeClr>
            </a:effectRef>
            <a:fontRef idx="minor">
              <a:schemeClr val="dk1"/>
            </a:fontRef>
          </p:style>
        </p:sp>
        <p:sp>
          <p:nvSpPr>
            <p:cNvPr id="35" name="TextBox 34">
              <a:extLst>
                <a:ext uri="{FF2B5EF4-FFF2-40B4-BE49-F238E27FC236}">
                  <a16:creationId xmlns:a16="http://schemas.microsoft.com/office/drawing/2014/main" id="{79095E3B-76A3-FB3B-1BAC-822D0DBC296E}"/>
                </a:ext>
              </a:extLst>
            </p:cNvPr>
            <p:cNvSpPr txBox="1"/>
            <p:nvPr/>
          </p:nvSpPr>
          <p:spPr>
            <a:xfrm>
              <a:off x="3168632" y="1401303"/>
              <a:ext cx="1998456" cy="11990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Manipulation </a:t>
              </a:r>
              <a:endParaRPr lang="en-IN" sz="2000" b="1" kern="1200" dirty="0">
                <a:latin typeface="Times New Roman" panose="02020603050405020304" pitchFamily="18" charset="0"/>
                <a:cs typeface="Times New Roman" panose="02020603050405020304" pitchFamily="18" charset="0"/>
              </a:endParaRPr>
            </a:p>
          </p:txBody>
        </p:sp>
      </p:grpSp>
      <p:grpSp>
        <p:nvGrpSpPr>
          <p:cNvPr id="36" name="Group 35">
            <a:extLst>
              <a:ext uri="{FF2B5EF4-FFF2-40B4-BE49-F238E27FC236}">
                <a16:creationId xmlns:a16="http://schemas.microsoft.com/office/drawing/2014/main" id="{CE273A26-8F30-6FCE-6C63-B0B6778EC077}"/>
              </a:ext>
            </a:extLst>
          </p:cNvPr>
          <p:cNvGrpSpPr/>
          <p:nvPr/>
        </p:nvGrpSpPr>
        <p:grpSpPr>
          <a:xfrm>
            <a:off x="8185219" y="2278285"/>
            <a:ext cx="1998456" cy="1268096"/>
            <a:chOff x="5366935" y="1401303"/>
            <a:chExt cx="1998456" cy="1268096"/>
          </a:xfrm>
          <a:scene3d>
            <a:camera prst="orthographicFront"/>
            <a:lightRig rig="flat" dir="t"/>
          </a:scene3d>
        </p:grpSpPr>
        <p:sp>
          <p:nvSpPr>
            <p:cNvPr id="37" name="Rectangle 36">
              <a:extLst>
                <a:ext uri="{FF2B5EF4-FFF2-40B4-BE49-F238E27FC236}">
                  <a16:creationId xmlns:a16="http://schemas.microsoft.com/office/drawing/2014/main" id="{B645478F-BAA3-E526-E0D6-54BE2C70EC37}"/>
                </a:ext>
              </a:extLst>
            </p:cNvPr>
            <p:cNvSpPr/>
            <p:nvPr/>
          </p:nvSpPr>
          <p:spPr>
            <a:xfrm>
              <a:off x="5366935" y="1401303"/>
              <a:ext cx="1998456" cy="1199074"/>
            </a:xfrm>
            <a:prstGeom prst="rect">
              <a:avLst/>
            </a:prstGeom>
            <a:sp3d prstMaterial="dkEdge">
              <a:bevelT w="8200" h="38100"/>
            </a:sp3d>
          </p:spPr>
          <p:style>
            <a:lnRef idx="0">
              <a:schemeClr val="lt1">
                <a:hueOff val="0"/>
                <a:satOff val="0"/>
                <a:lumOff val="0"/>
                <a:alphaOff val="0"/>
              </a:schemeClr>
            </a:lnRef>
            <a:fillRef idx="2">
              <a:schemeClr val="accent4">
                <a:hueOff val="2999971"/>
                <a:satOff val="-13274"/>
                <a:lumOff val="-2229"/>
                <a:alphaOff val="0"/>
              </a:schemeClr>
            </a:fillRef>
            <a:effectRef idx="1">
              <a:schemeClr val="accent4">
                <a:hueOff val="2999971"/>
                <a:satOff val="-13274"/>
                <a:lumOff val="-2229"/>
                <a:alphaOff val="0"/>
              </a:schemeClr>
            </a:effectRef>
            <a:fontRef idx="minor">
              <a:schemeClr val="dk1"/>
            </a:fontRef>
          </p:style>
        </p:sp>
        <p:sp>
          <p:nvSpPr>
            <p:cNvPr id="38" name="TextBox 37">
              <a:extLst>
                <a:ext uri="{FF2B5EF4-FFF2-40B4-BE49-F238E27FC236}">
                  <a16:creationId xmlns:a16="http://schemas.microsoft.com/office/drawing/2014/main" id="{DF0806D2-EF61-3F04-D55D-13B14443CAE5}"/>
                </a:ext>
              </a:extLst>
            </p:cNvPr>
            <p:cNvSpPr txBox="1"/>
            <p:nvPr/>
          </p:nvSpPr>
          <p:spPr>
            <a:xfrm>
              <a:off x="5366935" y="1470325"/>
              <a:ext cx="1998456" cy="11990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Trying to shoot you down</a:t>
              </a:r>
              <a:endParaRPr lang="en-IN" sz="2000" b="1" kern="1200" dirty="0"/>
            </a:p>
          </p:txBody>
        </p:sp>
      </p:grpSp>
      <p:grpSp>
        <p:nvGrpSpPr>
          <p:cNvPr id="39" name="Group 38">
            <a:extLst>
              <a:ext uri="{FF2B5EF4-FFF2-40B4-BE49-F238E27FC236}">
                <a16:creationId xmlns:a16="http://schemas.microsoft.com/office/drawing/2014/main" id="{ECCB0B3D-0503-1F06-08BD-22A2616040E9}"/>
              </a:ext>
            </a:extLst>
          </p:cNvPr>
          <p:cNvGrpSpPr/>
          <p:nvPr/>
        </p:nvGrpSpPr>
        <p:grpSpPr>
          <a:xfrm>
            <a:off x="3769380" y="3679806"/>
            <a:ext cx="1998456" cy="1199074"/>
            <a:chOff x="970330" y="2800222"/>
            <a:chExt cx="1998456" cy="1199074"/>
          </a:xfrm>
          <a:scene3d>
            <a:camera prst="orthographicFront"/>
            <a:lightRig rig="flat" dir="t"/>
          </a:scene3d>
        </p:grpSpPr>
        <p:sp>
          <p:nvSpPr>
            <p:cNvPr id="40" name="Rectangle 39">
              <a:extLst>
                <a:ext uri="{FF2B5EF4-FFF2-40B4-BE49-F238E27FC236}">
                  <a16:creationId xmlns:a16="http://schemas.microsoft.com/office/drawing/2014/main" id="{10AC6899-1241-5553-E3B1-ADF0B22B35EF}"/>
                </a:ext>
              </a:extLst>
            </p:cNvPr>
            <p:cNvSpPr/>
            <p:nvPr/>
          </p:nvSpPr>
          <p:spPr>
            <a:xfrm>
              <a:off x="970330" y="2800222"/>
              <a:ext cx="1998456" cy="1199074"/>
            </a:xfrm>
            <a:prstGeom prst="rect">
              <a:avLst/>
            </a:prstGeom>
            <a:sp3d prstMaterial="dkEdge">
              <a:bevelT w="8200" h="38100"/>
            </a:sp3d>
          </p:spPr>
          <p:style>
            <a:lnRef idx="0">
              <a:schemeClr val="lt1">
                <a:hueOff val="0"/>
                <a:satOff val="0"/>
                <a:lumOff val="0"/>
                <a:alphaOff val="0"/>
              </a:schemeClr>
            </a:lnRef>
            <a:fillRef idx="2">
              <a:schemeClr val="accent4">
                <a:hueOff val="3599966"/>
                <a:satOff val="-15928"/>
                <a:lumOff val="-2674"/>
                <a:alphaOff val="0"/>
              </a:schemeClr>
            </a:fillRef>
            <a:effectRef idx="1">
              <a:schemeClr val="accent4">
                <a:hueOff val="3599966"/>
                <a:satOff val="-15928"/>
                <a:lumOff val="-2674"/>
                <a:alphaOff val="0"/>
              </a:schemeClr>
            </a:effectRef>
            <a:fontRef idx="minor">
              <a:schemeClr val="dk1"/>
            </a:fontRef>
          </p:style>
        </p:sp>
        <p:sp>
          <p:nvSpPr>
            <p:cNvPr id="41" name="TextBox 40">
              <a:extLst>
                <a:ext uri="{FF2B5EF4-FFF2-40B4-BE49-F238E27FC236}">
                  <a16:creationId xmlns:a16="http://schemas.microsoft.com/office/drawing/2014/main" id="{B4CB70DB-3C00-B981-44C5-0F9C4F393B77}"/>
                </a:ext>
              </a:extLst>
            </p:cNvPr>
            <p:cNvSpPr txBox="1"/>
            <p:nvPr/>
          </p:nvSpPr>
          <p:spPr>
            <a:xfrm>
              <a:off x="970330" y="2800222"/>
              <a:ext cx="1998456" cy="11990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Attention seeking </a:t>
              </a:r>
              <a:endParaRPr lang="en-IN" sz="2000" b="1" kern="1200" dirty="0"/>
            </a:p>
          </p:txBody>
        </p:sp>
      </p:grpSp>
      <p:grpSp>
        <p:nvGrpSpPr>
          <p:cNvPr id="42" name="Group 41">
            <a:extLst>
              <a:ext uri="{FF2B5EF4-FFF2-40B4-BE49-F238E27FC236}">
                <a16:creationId xmlns:a16="http://schemas.microsoft.com/office/drawing/2014/main" id="{C7F49A3E-4056-33A2-0609-A2C9452C7435}"/>
              </a:ext>
            </a:extLst>
          </p:cNvPr>
          <p:cNvGrpSpPr/>
          <p:nvPr/>
        </p:nvGrpSpPr>
        <p:grpSpPr>
          <a:xfrm>
            <a:off x="5981073" y="3725961"/>
            <a:ext cx="1998456" cy="1199074"/>
            <a:chOff x="3168632" y="2800222"/>
            <a:chExt cx="1998456" cy="1199074"/>
          </a:xfrm>
          <a:scene3d>
            <a:camera prst="orthographicFront"/>
            <a:lightRig rig="flat" dir="t"/>
          </a:scene3d>
        </p:grpSpPr>
        <p:sp>
          <p:nvSpPr>
            <p:cNvPr id="43" name="Rectangle 42">
              <a:extLst>
                <a:ext uri="{FF2B5EF4-FFF2-40B4-BE49-F238E27FC236}">
                  <a16:creationId xmlns:a16="http://schemas.microsoft.com/office/drawing/2014/main" id="{97BF1D07-78D5-CE25-5204-F6309C4EEDB2}"/>
                </a:ext>
              </a:extLst>
            </p:cNvPr>
            <p:cNvSpPr/>
            <p:nvPr/>
          </p:nvSpPr>
          <p:spPr>
            <a:xfrm>
              <a:off x="3168632" y="2800222"/>
              <a:ext cx="1998456" cy="1199074"/>
            </a:xfrm>
            <a:prstGeom prst="rect">
              <a:avLst/>
            </a:prstGeom>
            <a:sp3d prstMaterial="dkEdge">
              <a:bevelT w="8200" h="38100"/>
            </a:sp3d>
          </p:spPr>
          <p:style>
            <a:lnRef idx="0">
              <a:schemeClr val="lt1">
                <a:hueOff val="0"/>
                <a:satOff val="0"/>
                <a:lumOff val="0"/>
                <a:alphaOff val="0"/>
              </a:schemeClr>
            </a:lnRef>
            <a:fillRef idx="2">
              <a:schemeClr val="accent4">
                <a:hueOff val="4199960"/>
                <a:satOff val="-18583"/>
                <a:lumOff val="-3120"/>
                <a:alphaOff val="0"/>
              </a:schemeClr>
            </a:fillRef>
            <a:effectRef idx="1">
              <a:schemeClr val="accent4">
                <a:hueOff val="4199960"/>
                <a:satOff val="-18583"/>
                <a:lumOff val="-3120"/>
                <a:alphaOff val="0"/>
              </a:schemeClr>
            </a:effectRef>
            <a:fontRef idx="minor">
              <a:schemeClr val="dk1"/>
            </a:fontRef>
          </p:style>
        </p:sp>
        <p:sp>
          <p:nvSpPr>
            <p:cNvPr id="44" name="TextBox 43">
              <a:extLst>
                <a:ext uri="{FF2B5EF4-FFF2-40B4-BE49-F238E27FC236}">
                  <a16:creationId xmlns:a16="http://schemas.microsoft.com/office/drawing/2014/main" id="{8900685F-F72A-1716-2F5E-A3053466184A}"/>
                </a:ext>
              </a:extLst>
            </p:cNvPr>
            <p:cNvSpPr txBox="1"/>
            <p:nvPr/>
          </p:nvSpPr>
          <p:spPr>
            <a:xfrm>
              <a:off x="3168632" y="2800222"/>
              <a:ext cx="1998456" cy="11990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Calibri" pitchFamily="34" charset="0"/>
                  <a:cs typeface="Calibri" pitchFamily="34" charset="0"/>
                </a:rPr>
                <a:t>Exhibiting physical Power                 </a:t>
              </a:r>
              <a:endParaRPr lang="en-IN" sz="2000" b="1" kern="1200" dirty="0">
                <a:latin typeface="Calibri" pitchFamily="34" charset="0"/>
                <a:cs typeface="Calibri" pitchFamily="34" charset="0"/>
              </a:endParaRPr>
            </a:p>
          </p:txBody>
        </p:sp>
      </p:grpSp>
      <p:grpSp>
        <p:nvGrpSpPr>
          <p:cNvPr id="45" name="Group 44">
            <a:extLst>
              <a:ext uri="{FF2B5EF4-FFF2-40B4-BE49-F238E27FC236}">
                <a16:creationId xmlns:a16="http://schemas.microsoft.com/office/drawing/2014/main" id="{CD40DD0E-53F3-E97D-13B3-4C572C4D8BCD}"/>
              </a:ext>
            </a:extLst>
          </p:cNvPr>
          <p:cNvGrpSpPr/>
          <p:nvPr/>
        </p:nvGrpSpPr>
        <p:grpSpPr>
          <a:xfrm>
            <a:off x="8233008" y="3641854"/>
            <a:ext cx="1998456" cy="1199074"/>
            <a:chOff x="5366935" y="2800222"/>
            <a:chExt cx="1998456" cy="1199074"/>
          </a:xfrm>
          <a:scene3d>
            <a:camera prst="orthographicFront"/>
            <a:lightRig rig="flat" dir="t"/>
          </a:scene3d>
        </p:grpSpPr>
        <p:sp>
          <p:nvSpPr>
            <p:cNvPr id="46" name="Rectangle 45">
              <a:extLst>
                <a:ext uri="{FF2B5EF4-FFF2-40B4-BE49-F238E27FC236}">
                  <a16:creationId xmlns:a16="http://schemas.microsoft.com/office/drawing/2014/main" id="{E9126E7F-7468-F229-3878-7C42199A3185}"/>
                </a:ext>
              </a:extLst>
            </p:cNvPr>
            <p:cNvSpPr/>
            <p:nvPr/>
          </p:nvSpPr>
          <p:spPr>
            <a:xfrm>
              <a:off x="5366935" y="2800222"/>
              <a:ext cx="1998456" cy="1199074"/>
            </a:xfrm>
            <a:prstGeom prst="rect">
              <a:avLst/>
            </a:prstGeom>
            <a:sp3d prstMaterial="dkEdge">
              <a:bevelT w="8200" h="38100"/>
            </a:sp3d>
          </p:spPr>
          <p:style>
            <a:lnRef idx="0">
              <a:schemeClr val="lt1">
                <a:hueOff val="0"/>
                <a:satOff val="0"/>
                <a:lumOff val="0"/>
                <a:alphaOff val="0"/>
              </a:schemeClr>
            </a:lnRef>
            <a:fillRef idx="2">
              <a:schemeClr val="accent4">
                <a:hueOff val="4799954"/>
                <a:satOff val="-21238"/>
                <a:lumOff val="-3566"/>
                <a:alphaOff val="0"/>
              </a:schemeClr>
            </a:fillRef>
            <a:effectRef idx="1">
              <a:schemeClr val="accent4">
                <a:hueOff val="4799954"/>
                <a:satOff val="-21238"/>
                <a:lumOff val="-3566"/>
                <a:alphaOff val="0"/>
              </a:schemeClr>
            </a:effectRef>
            <a:fontRef idx="minor">
              <a:schemeClr val="dk1"/>
            </a:fontRef>
          </p:style>
        </p:sp>
        <p:sp>
          <p:nvSpPr>
            <p:cNvPr id="47" name="TextBox 46">
              <a:extLst>
                <a:ext uri="{FF2B5EF4-FFF2-40B4-BE49-F238E27FC236}">
                  <a16:creationId xmlns:a16="http://schemas.microsoft.com/office/drawing/2014/main" id="{0FA45CD9-64B5-50CC-D489-CB61F0E57961}"/>
                </a:ext>
              </a:extLst>
            </p:cNvPr>
            <p:cNvSpPr txBox="1"/>
            <p:nvPr/>
          </p:nvSpPr>
          <p:spPr>
            <a:xfrm>
              <a:off x="5366935" y="2800222"/>
              <a:ext cx="1998456" cy="11990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Making fun, taunting</a:t>
              </a:r>
              <a:endParaRPr lang="en-IN" sz="2000" b="1" kern="1200" dirty="0"/>
            </a:p>
          </p:txBody>
        </p:sp>
      </p:grpSp>
      <p:grpSp>
        <p:nvGrpSpPr>
          <p:cNvPr id="48" name="Group 47">
            <a:extLst>
              <a:ext uri="{FF2B5EF4-FFF2-40B4-BE49-F238E27FC236}">
                <a16:creationId xmlns:a16="http://schemas.microsoft.com/office/drawing/2014/main" id="{15382625-AFF6-4284-37E6-3D3E4FABBEE7}"/>
              </a:ext>
            </a:extLst>
          </p:cNvPr>
          <p:cNvGrpSpPr/>
          <p:nvPr/>
        </p:nvGrpSpPr>
        <p:grpSpPr>
          <a:xfrm>
            <a:off x="3769380" y="5065163"/>
            <a:ext cx="1998456" cy="1199074"/>
            <a:chOff x="970330" y="4199142"/>
            <a:chExt cx="1998456" cy="1199074"/>
          </a:xfrm>
          <a:scene3d>
            <a:camera prst="orthographicFront"/>
            <a:lightRig rig="flat" dir="t"/>
          </a:scene3d>
        </p:grpSpPr>
        <p:sp>
          <p:nvSpPr>
            <p:cNvPr id="49" name="Rectangle 48">
              <a:extLst>
                <a:ext uri="{FF2B5EF4-FFF2-40B4-BE49-F238E27FC236}">
                  <a16:creationId xmlns:a16="http://schemas.microsoft.com/office/drawing/2014/main" id="{AE44A42A-F9E1-63E6-2ABA-8FDA4717B8BD}"/>
                </a:ext>
              </a:extLst>
            </p:cNvPr>
            <p:cNvSpPr/>
            <p:nvPr/>
          </p:nvSpPr>
          <p:spPr>
            <a:xfrm>
              <a:off x="970330" y="4199142"/>
              <a:ext cx="1998456" cy="1199074"/>
            </a:xfrm>
            <a:prstGeom prst="rect">
              <a:avLst/>
            </a:prstGeom>
            <a:sp3d prstMaterial="dkEdge">
              <a:bevelT w="8200" h="38100"/>
            </a:sp3d>
          </p:spPr>
          <p:style>
            <a:lnRef idx="0">
              <a:schemeClr val="lt1">
                <a:hueOff val="0"/>
                <a:satOff val="0"/>
                <a:lumOff val="0"/>
                <a:alphaOff val="0"/>
              </a:schemeClr>
            </a:lnRef>
            <a:fillRef idx="2">
              <a:schemeClr val="accent4">
                <a:hueOff val="5399948"/>
                <a:satOff val="-23893"/>
                <a:lumOff val="-4012"/>
                <a:alphaOff val="0"/>
              </a:schemeClr>
            </a:fillRef>
            <a:effectRef idx="1">
              <a:schemeClr val="accent4">
                <a:hueOff val="5399948"/>
                <a:satOff val="-23893"/>
                <a:lumOff val="-4012"/>
                <a:alphaOff val="0"/>
              </a:schemeClr>
            </a:effectRef>
            <a:fontRef idx="minor">
              <a:schemeClr val="dk1"/>
            </a:fontRef>
          </p:style>
        </p:sp>
        <p:sp>
          <p:nvSpPr>
            <p:cNvPr id="50" name="TextBox 49">
              <a:extLst>
                <a:ext uri="{FF2B5EF4-FFF2-40B4-BE49-F238E27FC236}">
                  <a16:creationId xmlns:a16="http://schemas.microsoft.com/office/drawing/2014/main" id="{25E61CCF-9F27-B4FC-32B4-C22D0A8047D6}"/>
                </a:ext>
              </a:extLst>
            </p:cNvPr>
            <p:cNvSpPr txBox="1"/>
            <p:nvPr/>
          </p:nvSpPr>
          <p:spPr>
            <a:xfrm>
              <a:off x="970330" y="4199142"/>
              <a:ext cx="1998456" cy="11990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Resistance – anger, violence</a:t>
              </a:r>
              <a:endParaRPr lang="en-IN" sz="2000" b="1" kern="1200" dirty="0"/>
            </a:p>
          </p:txBody>
        </p:sp>
      </p:grpSp>
      <p:grpSp>
        <p:nvGrpSpPr>
          <p:cNvPr id="51" name="Group 50">
            <a:extLst>
              <a:ext uri="{FF2B5EF4-FFF2-40B4-BE49-F238E27FC236}">
                <a16:creationId xmlns:a16="http://schemas.microsoft.com/office/drawing/2014/main" id="{3943B263-87F5-0B6A-AEFB-A5A6FE133EA4}"/>
              </a:ext>
            </a:extLst>
          </p:cNvPr>
          <p:cNvGrpSpPr/>
          <p:nvPr/>
        </p:nvGrpSpPr>
        <p:grpSpPr>
          <a:xfrm>
            <a:off x="5981073" y="5059072"/>
            <a:ext cx="1998456" cy="1199074"/>
            <a:chOff x="3168632" y="4199142"/>
            <a:chExt cx="1998456" cy="1199074"/>
          </a:xfrm>
          <a:scene3d>
            <a:camera prst="orthographicFront"/>
            <a:lightRig rig="flat" dir="t"/>
          </a:scene3d>
        </p:grpSpPr>
        <p:sp>
          <p:nvSpPr>
            <p:cNvPr id="52" name="Rectangle 51">
              <a:extLst>
                <a:ext uri="{FF2B5EF4-FFF2-40B4-BE49-F238E27FC236}">
                  <a16:creationId xmlns:a16="http://schemas.microsoft.com/office/drawing/2014/main" id="{779CAC16-BF9C-507E-751A-9506FE3C2346}"/>
                </a:ext>
              </a:extLst>
            </p:cNvPr>
            <p:cNvSpPr/>
            <p:nvPr/>
          </p:nvSpPr>
          <p:spPr>
            <a:xfrm>
              <a:off x="3168632" y="4199142"/>
              <a:ext cx="1998456" cy="1199074"/>
            </a:xfrm>
            <a:prstGeom prst="rect">
              <a:avLst/>
            </a:prstGeom>
            <a:sp3d prstMaterial="dkEdge">
              <a:bevelT w="8200" h="38100"/>
            </a:sp3d>
          </p:spPr>
          <p:style>
            <a:lnRef idx="0">
              <a:schemeClr val="lt1">
                <a:hueOff val="0"/>
                <a:satOff val="0"/>
                <a:lumOff val="0"/>
                <a:alphaOff val="0"/>
              </a:schemeClr>
            </a:lnRef>
            <a:fillRef idx="2">
              <a:schemeClr val="accent4">
                <a:hueOff val="5999943"/>
                <a:satOff val="-26547"/>
                <a:lumOff val="-4457"/>
                <a:alphaOff val="0"/>
              </a:schemeClr>
            </a:fillRef>
            <a:effectRef idx="1">
              <a:schemeClr val="accent4">
                <a:hueOff val="5999943"/>
                <a:satOff val="-26547"/>
                <a:lumOff val="-4457"/>
                <a:alphaOff val="0"/>
              </a:schemeClr>
            </a:effectRef>
            <a:fontRef idx="minor">
              <a:schemeClr val="dk1"/>
            </a:fontRef>
          </p:style>
        </p:sp>
        <p:sp>
          <p:nvSpPr>
            <p:cNvPr id="53" name="TextBox 52">
              <a:extLst>
                <a:ext uri="{FF2B5EF4-FFF2-40B4-BE49-F238E27FC236}">
                  <a16:creationId xmlns:a16="http://schemas.microsoft.com/office/drawing/2014/main" id="{8D7D9DD9-441B-D0E0-F26B-CE9EB5EBBA5E}"/>
                </a:ext>
              </a:extLst>
            </p:cNvPr>
            <p:cNvSpPr txBox="1"/>
            <p:nvPr/>
          </p:nvSpPr>
          <p:spPr>
            <a:xfrm>
              <a:off x="3168632" y="4199142"/>
              <a:ext cx="1998456" cy="11990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Wandering</a:t>
              </a:r>
            </a:p>
            <a:p>
              <a:pPr marL="0" lvl="0" indent="0" algn="ctr" defTabSz="889000">
                <a:lnSpc>
                  <a:spcPct val="90000"/>
                </a:lnSpc>
                <a:spcBef>
                  <a:spcPct val="0"/>
                </a:spcBef>
                <a:spcAft>
                  <a:spcPct val="35000"/>
                </a:spcAft>
                <a:buNone/>
              </a:pPr>
              <a:r>
                <a:rPr lang="en-US" sz="2000" b="1" kern="1200" dirty="0"/>
                <a:t>Rambling</a:t>
              </a:r>
              <a:endParaRPr lang="en-IN" sz="2000" b="1" kern="1200" dirty="0"/>
            </a:p>
          </p:txBody>
        </p:sp>
      </p:grpSp>
      <p:grpSp>
        <p:nvGrpSpPr>
          <p:cNvPr id="54" name="Group 53">
            <a:extLst>
              <a:ext uri="{FF2B5EF4-FFF2-40B4-BE49-F238E27FC236}">
                <a16:creationId xmlns:a16="http://schemas.microsoft.com/office/drawing/2014/main" id="{45909EC1-500C-A80C-2C0A-5746EC10C68D}"/>
              </a:ext>
            </a:extLst>
          </p:cNvPr>
          <p:cNvGrpSpPr/>
          <p:nvPr/>
        </p:nvGrpSpPr>
        <p:grpSpPr>
          <a:xfrm>
            <a:off x="8312119" y="4978971"/>
            <a:ext cx="1998456" cy="1199074"/>
            <a:chOff x="5366935" y="4199142"/>
            <a:chExt cx="1998456" cy="1199074"/>
          </a:xfrm>
          <a:scene3d>
            <a:camera prst="orthographicFront"/>
            <a:lightRig rig="flat" dir="t"/>
          </a:scene3d>
        </p:grpSpPr>
        <p:sp>
          <p:nvSpPr>
            <p:cNvPr id="55" name="Rectangle 54">
              <a:extLst>
                <a:ext uri="{FF2B5EF4-FFF2-40B4-BE49-F238E27FC236}">
                  <a16:creationId xmlns:a16="http://schemas.microsoft.com/office/drawing/2014/main" id="{A42D7BCB-2191-0DCD-047F-C28F128229E0}"/>
                </a:ext>
              </a:extLst>
            </p:cNvPr>
            <p:cNvSpPr/>
            <p:nvPr/>
          </p:nvSpPr>
          <p:spPr>
            <a:xfrm>
              <a:off x="5366935" y="4199142"/>
              <a:ext cx="1998456" cy="1199074"/>
            </a:xfrm>
            <a:prstGeom prst="rect">
              <a:avLst/>
            </a:prstGeom>
            <a:sp3d prstMaterial="dkEdge">
              <a:bevelT w="8200" h="38100"/>
            </a:sp3d>
          </p:spPr>
          <p:style>
            <a:lnRef idx="0">
              <a:schemeClr val="lt1">
                <a:hueOff val="0"/>
                <a:satOff val="0"/>
                <a:lumOff val="0"/>
                <a:alphaOff val="0"/>
              </a:schemeClr>
            </a:lnRef>
            <a:fillRef idx="2">
              <a:schemeClr val="accent4">
                <a:hueOff val="6599937"/>
                <a:satOff val="-29202"/>
                <a:lumOff val="-4903"/>
                <a:alphaOff val="0"/>
              </a:schemeClr>
            </a:fillRef>
            <a:effectRef idx="1">
              <a:schemeClr val="accent4">
                <a:hueOff val="6599937"/>
                <a:satOff val="-29202"/>
                <a:lumOff val="-4903"/>
                <a:alphaOff val="0"/>
              </a:schemeClr>
            </a:effectRef>
            <a:fontRef idx="minor">
              <a:schemeClr val="dk1"/>
            </a:fontRef>
          </p:style>
        </p:sp>
        <p:sp>
          <p:nvSpPr>
            <p:cNvPr id="56" name="TextBox 55">
              <a:extLst>
                <a:ext uri="{FF2B5EF4-FFF2-40B4-BE49-F238E27FC236}">
                  <a16:creationId xmlns:a16="http://schemas.microsoft.com/office/drawing/2014/main" id="{CAF9C914-DFD6-05CB-5DB7-49D3A13B4788}"/>
                </a:ext>
              </a:extLst>
            </p:cNvPr>
            <p:cNvSpPr txBox="1"/>
            <p:nvPr/>
          </p:nvSpPr>
          <p:spPr>
            <a:xfrm>
              <a:off x="5366935" y="4199142"/>
              <a:ext cx="1998456" cy="11990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Mass misbehaviour </a:t>
              </a:r>
            </a:p>
          </p:txBody>
        </p:sp>
      </p:grpSp>
    </p:spTree>
    <p:extLst>
      <p:ext uri="{BB962C8B-B14F-4D97-AF65-F5344CB8AC3E}">
        <p14:creationId xmlns:p14="http://schemas.microsoft.com/office/powerpoint/2010/main" val="215395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22" name="TextBox 21">
            <a:extLst>
              <a:ext uri="{FF2B5EF4-FFF2-40B4-BE49-F238E27FC236}">
                <a16:creationId xmlns:a16="http://schemas.microsoft.com/office/drawing/2014/main" id="{49997FA0-7E12-FBDC-B863-AE31518EA44D}"/>
              </a:ext>
            </a:extLst>
          </p:cNvPr>
          <p:cNvSpPr txBox="1"/>
          <p:nvPr/>
        </p:nvSpPr>
        <p:spPr>
          <a:xfrm>
            <a:off x="1620841" y="118373"/>
            <a:ext cx="8584401" cy="769441"/>
          </a:xfrm>
          <a:prstGeom prst="rect">
            <a:avLst/>
          </a:prstGeom>
          <a:noFill/>
        </p:spPr>
        <p:txBody>
          <a:bodyPr wrap="none" rtlCol="0">
            <a:sp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Learn the Science of Misbehaviour</a:t>
            </a:r>
          </a:p>
        </p:txBody>
      </p:sp>
      <p:graphicFrame>
        <p:nvGraphicFramePr>
          <p:cNvPr id="23" name="Diagram 22">
            <a:extLst>
              <a:ext uri="{FF2B5EF4-FFF2-40B4-BE49-F238E27FC236}">
                <a16:creationId xmlns:a16="http://schemas.microsoft.com/office/drawing/2014/main" id="{689F19A4-C4D2-2EDE-4DB4-BA7D34FA7A6D}"/>
              </a:ext>
            </a:extLst>
          </p:cNvPr>
          <p:cNvGraphicFramePr/>
          <p:nvPr>
            <p:extLst>
              <p:ext uri="{D42A27DB-BD31-4B8C-83A1-F6EECF244321}">
                <p14:modId xmlns:p14="http://schemas.microsoft.com/office/powerpoint/2010/main" val="3509502236"/>
              </p:ext>
            </p:extLst>
          </p:nvPr>
        </p:nvGraphicFramePr>
        <p:xfrm>
          <a:off x="928471" y="1060386"/>
          <a:ext cx="9159910" cy="51863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074" name="Picture 2">
            <a:extLst>
              <a:ext uri="{FF2B5EF4-FFF2-40B4-BE49-F238E27FC236}">
                <a16:creationId xmlns:a16="http://schemas.microsoft.com/office/drawing/2014/main" id="{7CA1BF47-0822-DAD8-406E-E21A8C14F4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8860" y="1924045"/>
            <a:ext cx="3413612" cy="341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750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
            <a:extLst>
              <a:ext uri="{FF2B5EF4-FFF2-40B4-BE49-F238E27FC236}">
                <a16:creationId xmlns:a16="http://schemas.microsoft.com/office/drawing/2014/main" id="{4D10B13A-D19D-F35A-CA1C-F54EC9AC196C}"/>
              </a:ext>
            </a:extLst>
          </p:cNvPr>
          <p:cNvSpPr>
            <a:spLocks noGrp="1"/>
          </p:cNvSpPr>
          <p:nvPr>
            <p:ph type="title"/>
          </p:nvPr>
        </p:nvSpPr>
        <p:spPr>
          <a:xfrm>
            <a:off x="1002172" y="252663"/>
            <a:ext cx="9634600" cy="1140807"/>
          </a:xfrm>
        </p:spPr>
        <p:txBody>
          <a:bodyPr>
            <a:noAutofit/>
          </a:bodyPr>
          <a:lstStyle/>
          <a:p>
            <a:pPr algn="ctr">
              <a:defRPr/>
            </a:pP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Issues behind Adolescent Misbehaviour</a:t>
            </a:r>
          </a:p>
        </p:txBody>
      </p:sp>
      <p:graphicFrame>
        <p:nvGraphicFramePr>
          <p:cNvPr id="12" name="Content Placeholder 4">
            <a:extLst>
              <a:ext uri="{FF2B5EF4-FFF2-40B4-BE49-F238E27FC236}">
                <a16:creationId xmlns:a16="http://schemas.microsoft.com/office/drawing/2014/main" id="{B6872E1C-949D-7BAE-3C60-84392230AB2C}"/>
              </a:ext>
            </a:extLst>
          </p:cNvPr>
          <p:cNvGraphicFramePr>
            <a:graphicFrameLocks noGrp="1"/>
          </p:cNvGraphicFramePr>
          <p:nvPr>
            <p:ph idx="1"/>
            <p:extLst>
              <p:ext uri="{D42A27DB-BD31-4B8C-83A1-F6EECF244321}">
                <p14:modId xmlns:p14="http://schemas.microsoft.com/office/powerpoint/2010/main" val="2341675085"/>
              </p:ext>
            </p:extLst>
          </p:nvPr>
        </p:nvGraphicFramePr>
        <p:xfrm>
          <a:off x="1106598" y="1544993"/>
          <a:ext cx="9382753" cy="50219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4AC5AEA9-0767-4F72-9D58-95AD33238D91}"/>
              </a:ext>
            </a:extLst>
          </p:cNvPr>
          <p:cNvSpPr txBox="1"/>
          <p:nvPr/>
        </p:nvSpPr>
        <p:spPr>
          <a:xfrm>
            <a:off x="2893401" y="1394106"/>
            <a:ext cx="2361545" cy="584775"/>
          </a:xfrm>
          <a:prstGeom prst="rect">
            <a:avLst/>
          </a:prstGeom>
          <a:noFill/>
        </p:spPr>
        <p:txBody>
          <a:bodyPr wrap="none" rtlCol="0">
            <a:spAutoFit/>
          </a:bodyPr>
          <a:lstStyle/>
          <a:p>
            <a:pPr algn="ctr"/>
            <a:r>
              <a:rPr lang="en-US" sz="3200" b="1" dirty="0">
                <a:solidFill>
                  <a:schemeClr val="accent1">
                    <a:lumMod val="50000"/>
                  </a:schemeClr>
                </a:solidFill>
              </a:rPr>
              <a:t>DISCIPLINE</a:t>
            </a:r>
          </a:p>
        </p:txBody>
      </p:sp>
    </p:spTree>
    <p:extLst>
      <p:ext uri="{BB962C8B-B14F-4D97-AF65-F5344CB8AC3E}">
        <p14:creationId xmlns:p14="http://schemas.microsoft.com/office/powerpoint/2010/main" val="2699664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3FD48F1C-C87A-43BB-4C48-49A70DF90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93" y="673307"/>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3F8A169-EA86-2A25-53A8-7CD77DB0CA86}"/>
              </a:ext>
            </a:extLst>
          </p:cNvPr>
          <p:cNvPicPr>
            <a:picLocks noChangeAspect="1"/>
          </p:cNvPicPr>
          <p:nvPr/>
        </p:nvPicPr>
        <p:blipFill>
          <a:blip r:embed="rId3"/>
          <a:stretch>
            <a:fillRect/>
          </a:stretch>
        </p:blipFill>
        <p:spPr>
          <a:xfrm>
            <a:off x="10386326" y="767934"/>
            <a:ext cx="900000" cy="900000"/>
          </a:xfrm>
          <a:prstGeom prst="rect">
            <a:avLst/>
          </a:prstGeom>
        </p:spPr>
      </p:pic>
      <p:sp>
        <p:nvSpPr>
          <p:cNvPr id="6" name="Process 4">
            <a:extLst>
              <a:ext uri="{FF2B5EF4-FFF2-40B4-BE49-F238E27FC236}">
                <a16:creationId xmlns:a16="http://schemas.microsoft.com/office/drawing/2014/main" id="{C5C96C07-0AD7-51DB-F83D-5C2228E003F3}"/>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pic>
        <p:nvPicPr>
          <p:cNvPr id="2" name="Picture 1" descr="page1image1292286560">
            <a:extLst>
              <a:ext uri="{FF2B5EF4-FFF2-40B4-BE49-F238E27FC236}">
                <a16:creationId xmlns:a16="http://schemas.microsoft.com/office/drawing/2014/main" id="{319BDF79-8635-583B-6F34-E9247E3A8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232" y="1217934"/>
            <a:ext cx="8567408" cy="472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96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414D75-9F29-3C9E-9549-D3391C62B0B6}"/>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2EA1EBE-2943-834A-241A-916985A9A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A43F9A7-C84A-A7B3-DD87-86AD7CB15D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96507101-16D7-FBFB-B8A9-325EAB314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AD18035D-45B8-B1DB-AFDF-C714812BE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0C0A48FD-3EFB-4503-6E36-357132424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5F8E3B84-9405-8E74-8B96-26E5B3F22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8E5B1ABD-F759-A561-E2EE-EB1DDA1CCBBD}"/>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424DEA13-F605-3F75-FDAF-58BF6D86F8C8}"/>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5" name="Title 1">
            <a:extLst>
              <a:ext uri="{FF2B5EF4-FFF2-40B4-BE49-F238E27FC236}">
                <a16:creationId xmlns:a16="http://schemas.microsoft.com/office/drawing/2014/main" id="{F753A366-2367-005E-E45D-CBB5B0D55FC0}"/>
              </a:ext>
            </a:extLst>
          </p:cNvPr>
          <p:cNvSpPr>
            <a:spLocks noGrp="1"/>
          </p:cNvSpPr>
          <p:nvPr>
            <p:ph type="title"/>
          </p:nvPr>
        </p:nvSpPr>
        <p:spPr>
          <a:xfrm>
            <a:off x="963287" y="211076"/>
            <a:ext cx="9524130" cy="1474630"/>
          </a:xfrm>
        </p:spPr>
        <p:txBody>
          <a:bodyPr>
            <a:noAutofit/>
          </a:bodyPr>
          <a:lstStyle/>
          <a:p>
            <a:pPr algn="ctr">
              <a:defRPr/>
            </a:pPr>
            <a:r>
              <a:rPr lang="en-US" b="1" dirty="0">
                <a:solidFill>
                  <a:srgbClr val="0070C0"/>
                </a:solidFill>
                <a:latin typeface="Times New Roman" panose="02020603050405020304" pitchFamily="18" charset="0"/>
                <a:cs typeface="Times New Roman" panose="02020603050405020304" pitchFamily="18" charset="0"/>
              </a:rPr>
              <a:t>Misbehavior is more in a Classroom when…</a:t>
            </a:r>
          </a:p>
        </p:txBody>
      </p:sp>
      <p:graphicFrame>
        <p:nvGraphicFramePr>
          <p:cNvPr id="21" name="Content Placeholder 4">
            <a:extLst>
              <a:ext uri="{FF2B5EF4-FFF2-40B4-BE49-F238E27FC236}">
                <a16:creationId xmlns:a16="http://schemas.microsoft.com/office/drawing/2014/main" id="{82AAB179-C67E-2291-A409-15B23857F19B}"/>
              </a:ext>
            </a:extLst>
          </p:cNvPr>
          <p:cNvGraphicFramePr>
            <a:graphicFrameLocks noGrp="1"/>
          </p:cNvGraphicFramePr>
          <p:nvPr>
            <p:ph idx="1"/>
          </p:nvPr>
        </p:nvGraphicFramePr>
        <p:xfrm>
          <a:off x="-895081" y="969901"/>
          <a:ext cx="9524130" cy="503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Diamond 1">
            <a:extLst>
              <a:ext uri="{FF2B5EF4-FFF2-40B4-BE49-F238E27FC236}">
                <a16:creationId xmlns:a16="http://schemas.microsoft.com/office/drawing/2014/main" id="{5B1332F3-46C1-F9B9-DA48-E5520619E6FD}"/>
              </a:ext>
            </a:extLst>
          </p:cNvPr>
          <p:cNvSpPr/>
          <p:nvPr/>
        </p:nvSpPr>
        <p:spPr>
          <a:xfrm>
            <a:off x="6437509" y="1001139"/>
            <a:ext cx="5034536" cy="5034536"/>
          </a:xfrm>
          <a:prstGeom prst="diamond">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pSp>
        <p:nvGrpSpPr>
          <p:cNvPr id="3" name="Group 2">
            <a:extLst>
              <a:ext uri="{FF2B5EF4-FFF2-40B4-BE49-F238E27FC236}">
                <a16:creationId xmlns:a16="http://schemas.microsoft.com/office/drawing/2014/main" id="{DD7C9C71-138B-DCC7-C6B6-788DFEF89C9C}"/>
              </a:ext>
            </a:extLst>
          </p:cNvPr>
          <p:cNvGrpSpPr/>
          <p:nvPr/>
        </p:nvGrpSpPr>
        <p:grpSpPr>
          <a:xfrm>
            <a:off x="6935475" y="1479419"/>
            <a:ext cx="2059318" cy="1963469"/>
            <a:chOff x="2723077" y="478280"/>
            <a:chExt cx="2059318" cy="1963469"/>
          </a:xfrm>
          <a:scene3d>
            <a:camera prst="orthographicFront"/>
            <a:lightRig rig="threePt" dir="t">
              <a:rot lat="0" lon="0" rev="7500000"/>
            </a:lightRig>
          </a:scene3d>
        </p:grpSpPr>
        <p:sp>
          <p:nvSpPr>
            <p:cNvPr id="23" name="Rectangle: Rounded Corners 22">
              <a:extLst>
                <a:ext uri="{FF2B5EF4-FFF2-40B4-BE49-F238E27FC236}">
                  <a16:creationId xmlns:a16="http://schemas.microsoft.com/office/drawing/2014/main" id="{743EE3AB-6FB3-E7D5-08CE-A8DB67A3A2BC}"/>
                </a:ext>
              </a:extLst>
            </p:cNvPr>
            <p:cNvSpPr/>
            <p:nvPr/>
          </p:nvSpPr>
          <p:spPr>
            <a:xfrm>
              <a:off x="2723077" y="478280"/>
              <a:ext cx="1963469" cy="1963469"/>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4" name="Rectangle: Rounded Corners 5">
              <a:extLst>
                <a:ext uri="{FF2B5EF4-FFF2-40B4-BE49-F238E27FC236}">
                  <a16:creationId xmlns:a16="http://schemas.microsoft.com/office/drawing/2014/main" id="{6B1844E5-9956-D18A-5BB6-86690838373C}"/>
                </a:ext>
              </a:extLst>
            </p:cNvPr>
            <p:cNvSpPr txBox="1"/>
            <p:nvPr/>
          </p:nvSpPr>
          <p:spPr>
            <a:xfrm>
              <a:off x="2818926" y="574129"/>
              <a:ext cx="1963469" cy="17717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dirty="0">
                  <a:latin typeface="Times New Roman" panose="02020603050405020304" pitchFamily="18" charset="0"/>
                  <a:cs typeface="Times New Roman" panose="02020603050405020304" pitchFamily="18" charset="0"/>
                </a:rPr>
                <a:t>T</a:t>
              </a:r>
              <a:r>
                <a:rPr lang="en-US" sz="2000" b="1" kern="1200" dirty="0">
                  <a:latin typeface="Times New Roman" panose="02020603050405020304" pitchFamily="18" charset="0"/>
                  <a:cs typeface="Times New Roman" panose="02020603050405020304" pitchFamily="18" charset="0"/>
                </a:rPr>
                <a:t>eacher unintentionally displays insensitivity </a:t>
              </a:r>
            </a:p>
          </p:txBody>
        </p:sp>
      </p:grpSp>
      <p:grpSp>
        <p:nvGrpSpPr>
          <p:cNvPr id="7" name="Group 6">
            <a:extLst>
              <a:ext uri="{FF2B5EF4-FFF2-40B4-BE49-F238E27FC236}">
                <a16:creationId xmlns:a16="http://schemas.microsoft.com/office/drawing/2014/main" id="{BB02C9D3-016E-2FBB-5113-33B78371F822}"/>
              </a:ext>
            </a:extLst>
          </p:cNvPr>
          <p:cNvGrpSpPr/>
          <p:nvPr/>
        </p:nvGrpSpPr>
        <p:grpSpPr>
          <a:xfrm>
            <a:off x="9049981" y="1479419"/>
            <a:ext cx="2178732" cy="1963469"/>
            <a:chOff x="4837583" y="478280"/>
            <a:chExt cx="1963469" cy="1963469"/>
          </a:xfrm>
          <a:scene3d>
            <a:camera prst="orthographicFront"/>
            <a:lightRig rig="threePt" dir="t">
              <a:rot lat="0" lon="0" rev="7500000"/>
            </a:lightRig>
          </a:scene3d>
        </p:grpSpPr>
        <p:sp>
          <p:nvSpPr>
            <p:cNvPr id="14" name="Rectangle: Rounded Corners 13">
              <a:extLst>
                <a:ext uri="{FF2B5EF4-FFF2-40B4-BE49-F238E27FC236}">
                  <a16:creationId xmlns:a16="http://schemas.microsoft.com/office/drawing/2014/main" id="{3AB7C6D6-C5DF-47B9-70BE-4B9D1CAC45E6}"/>
                </a:ext>
              </a:extLst>
            </p:cNvPr>
            <p:cNvSpPr/>
            <p:nvPr/>
          </p:nvSpPr>
          <p:spPr>
            <a:xfrm>
              <a:off x="4837583" y="478280"/>
              <a:ext cx="1963469" cy="1963469"/>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2199979"/>
                <a:satOff val="-9734"/>
                <a:lumOff val="-1634"/>
                <a:alphaOff val="0"/>
              </a:schemeClr>
            </a:fillRef>
            <a:effectRef idx="2">
              <a:schemeClr val="accent4">
                <a:hueOff val="2199979"/>
                <a:satOff val="-9734"/>
                <a:lumOff val="-1634"/>
                <a:alphaOff val="0"/>
              </a:schemeClr>
            </a:effectRef>
            <a:fontRef idx="minor">
              <a:schemeClr val="lt1"/>
            </a:fontRef>
          </p:style>
        </p:sp>
        <p:sp>
          <p:nvSpPr>
            <p:cNvPr id="22" name="Rectangle: Rounded Corners 7">
              <a:extLst>
                <a:ext uri="{FF2B5EF4-FFF2-40B4-BE49-F238E27FC236}">
                  <a16:creationId xmlns:a16="http://schemas.microsoft.com/office/drawing/2014/main" id="{48B26EE1-1D43-0F2B-52B0-58E9DA53B84D}"/>
                </a:ext>
              </a:extLst>
            </p:cNvPr>
            <p:cNvSpPr txBox="1"/>
            <p:nvPr/>
          </p:nvSpPr>
          <p:spPr>
            <a:xfrm>
              <a:off x="4933432" y="574129"/>
              <a:ext cx="1771771" cy="17717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Teacher appears unkind or biased</a:t>
              </a:r>
            </a:p>
          </p:txBody>
        </p:sp>
      </p:grpSp>
      <p:grpSp>
        <p:nvGrpSpPr>
          <p:cNvPr id="8" name="Group 7">
            <a:extLst>
              <a:ext uri="{FF2B5EF4-FFF2-40B4-BE49-F238E27FC236}">
                <a16:creationId xmlns:a16="http://schemas.microsoft.com/office/drawing/2014/main" id="{187CEE31-1E5E-1733-6836-DDA661A53B1F}"/>
              </a:ext>
            </a:extLst>
          </p:cNvPr>
          <p:cNvGrpSpPr/>
          <p:nvPr/>
        </p:nvGrpSpPr>
        <p:grpSpPr>
          <a:xfrm>
            <a:off x="6935475" y="3593925"/>
            <a:ext cx="1963469" cy="1963469"/>
            <a:chOff x="2723077" y="2592786"/>
            <a:chExt cx="1963469" cy="1963469"/>
          </a:xfrm>
          <a:scene3d>
            <a:camera prst="orthographicFront"/>
            <a:lightRig rig="threePt" dir="t">
              <a:rot lat="0" lon="0" rev="7500000"/>
            </a:lightRig>
          </a:scene3d>
        </p:grpSpPr>
        <p:sp>
          <p:nvSpPr>
            <p:cNvPr id="12" name="Rectangle: Rounded Corners 11">
              <a:extLst>
                <a:ext uri="{FF2B5EF4-FFF2-40B4-BE49-F238E27FC236}">
                  <a16:creationId xmlns:a16="http://schemas.microsoft.com/office/drawing/2014/main" id="{AD3A6762-0B5D-3FD8-6C3C-E2A776400F97}"/>
                </a:ext>
              </a:extLst>
            </p:cNvPr>
            <p:cNvSpPr/>
            <p:nvPr/>
          </p:nvSpPr>
          <p:spPr>
            <a:xfrm>
              <a:off x="2723077" y="2592786"/>
              <a:ext cx="1963469" cy="1963469"/>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4399958"/>
                <a:satOff val="-19468"/>
                <a:lumOff val="-3269"/>
                <a:alphaOff val="0"/>
              </a:schemeClr>
            </a:fillRef>
            <a:effectRef idx="2">
              <a:schemeClr val="accent4">
                <a:hueOff val="4399958"/>
                <a:satOff val="-19468"/>
                <a:lumOff val="-3269"/>
                <a:alphaOff val="0"/>
              </a:schemeClr>
            </a:effectRef>
            <a:fontRef idx="minor">
              <a:schemeClr val="lt1"/>
            </a:fontRef>
          </p:style>
        </p:sp>
        <p:sp>
          <p:nvSpPr>
            <p:cNvPr id="13" name="Rectangle: Rounded Corners 9">
              <a:extLst>
                <a:ext uri="{FF2B5EF4-FFF2-40B4-BE49-F238E27FC236}">
                  <a16:creationId xmlns:a16="http://schemas.microsoft.com/office/drawing/2014/main" id="{26CC36D7-7287-AE29-89A6-6991A61E14F0}"/>
                </a:ext>
              </a:extLst>
            </p:cNvPr>
            <p:cNvSpPr txBox="1"/>
            <p:nvPr/>
          </p:nvSpPr>
          <p:spPr>
            <a:xfrm>
              <a:off x="2818926" y="2688635"/>
              <a:ext cx="1771771" cy="17717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Teacher's approach seems less inclusive.</a:t>
              </a:r>
            </a:p>
          </p:txBody>
        </p:sp>
      </p:grpSp>
      <p:grpSp>
        <p:nvGrpSpPr>
          <p:cNvPr id="9" name="Group 8">
            <a:extLst>
              <a:ext uri="{FF2B5EF4-FFF2-40B4-BE49-F238E27FC236}">
                <a16:creationId xmlns:a16="http://schemas.microsoft.com/office/drawing/2014/main" id="{9C3A3927-11F0-F4EA-1CCC-7450884EC548}"/>
              </a:ext>
            </a:extLst>
          </p:cNvPr>
          <p:cNvGrpSpPr/>
          <p:nvPr/>
        </p:nvGrpSpPr>
        <p:grpSpPr>
          <a:xfrm>
            <a:off x="9049981" y="3593925"/>
            <a:ext cx="2113650" cy="1963469"/>
            <a:chOff x="4837583" y="2592786"/>
            <a:chExt cx="1963469" cy="1963469"/>
          </a:xfrm>
          <a:scene3d>
            <a:camera prst="orthographicFront"/>
            <a:lightRig rig="threePt" dir="t">
              <a:rot lat="0" lon="0" rev="7500000"/>
            </a:lightRig>
          </a:scene3d>
        </p:grpSpPr>
        <p:sp>
          <p:nvSpPr>
            <p:cNvPr id="10" name="Rectangle: Rounded Corners 9">
              <a:extLst>
                <a:ext uri="{FF2B5EF4-FFF2-40B4-BE49-F238E27FC236}">
                  <a16:creationId xmlns:a16="http://schemas.microsoft.com/office/drawing/2014/main" id="{7D38A7C8-E33A-661C-41FD-68F74B3C044E}"/>
                </a:ext>
              </a:extLst>
            </p:cNvPr>
            <p:cNvSpPr/>
            <p:nvPr/>
          </p:nvSpPr>
          <p:spPr>
            <a:xfrm>
              <a:off x="4837583" y="2592786"/>
              <a:ext cx="1963469" cy="1963469"/>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6599937"/>
                <a:satOff val="-29202"/>
                <a:lumOff val="-4903"/>
                <a:alphaOff val="0"/>
              </a:schemeClr>
            </a:fillRef>
            <a:effectRef idx="2">
              <a:schemeClr val="accent4">
                <a:hueOff val="6599937"/>
                <a:satOff val="-29202"/>
                <a:lumOff val="-4903"/>
                <a:alphaOff val="0"/>
              </a:schemeClr>
            </a:effectRef>
            <a:fontRef idx="minor">
              <a:schemeClr val="lt1"/>
            </a:fontRef>
          </p:style>
        </p:sp>
        <p:sp>
          <p:nvSpPr>
            <p:cNvPr id="11" name="Rectangle: Rounded Corners 11">
              <a:extLst>
                <a:ext uri="{FF2B5EF4-FFF2-40B4-BE49-F238E27FC236}">
                  <a16:creationId xmlns:a16="http://schemas.microsoft.com/office/drawing/2014/main" id="{50DE79FE-B220-4C00-4147-BB1F1EFDBF96}"/>
                </a:ext>
              </a:extLst>
            </p:cNvPr>
            <p:cNvSpPr txBox="1"/>
            <p:nvPr/>
          </p:nvSpPr>
          <p:spPr>
            <a:xfrm>
              <a:off x="4933432" y="2688635"/>
              <a:ext cx="1771771" cy="17717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Teacher's communication lacks clarity. </a:t>
              </a:r>
            </a:p>
          </p:txBody>
        </p:sp>
      </p:grpSp>
    </p:spTree>
    <p:extLst>
      <p:ext uri="{BB962C8B-B14F-4D97-AF65-F5344CB8AC3E}">
        <p14:creationId xmlns:p14="http://schemas.microsoft.com/office/powerpoint/2010/main" val="3174026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
            <a:extLst>
              <a:ext uri="{FF2B5EF4-FFF2-40B4-BE49-F238E27FC236}">
                <a16:creationId xmlns:a16="http://schemas.microsoft.com/office/drawing/2014/main" id="{E6DEB7FF-D717-3C5F-26A5-ED0F5AF200E1}"/>
              </a:ext>
            </a:extLst>
          </p:cNvPr>
          <p:cNvSpPr>
            <a:spLocks noGrp="1"/>
          </p:cNvSpPr>
          <p:nvPr>
            <p:ph type="title"/>
          </p:nvPr>
        </p:nvSpPr>
        <p:spPr>
          <a:xfrm>
            <a:off x="1865022" y="228600"/>
            <a:ext cx="8382000" cy="701675"/>
          </a:xfrm>
        </p:spPr>
        <p:txBody>
          <a:bodyPr>
            <a:normAutofit/>
          </a:bodyPr>
          <a:lstStyle/>
          <a:p>
            <a:pPr algn="ctr">
              <a:defRPr/>
            </a:pPr>
            <a:r>
              <a:rPr lang="en-US" sz="4000" b="1" dirty="0">
                <a:solidFill>
                  <a:srgbClr val="0070C0"/>
                </a:solidFill>
                <a:latin typeface="Times New Roman" panose="02020603050405020304" pitchFamily="18" charset="0"/>
                <a:cs typeface="Times New Roman" panose="02020603050405020304" pitchFamily="18" charset="0"/>
              </a:rPr>
              <a:t>Misbehavior is used for </a:t>
            </a:r>
          </a:p>
        </p:txBody>
      </p:sp>
      <p:sp>
        <p:nvSpPr>
          <p:cNvPr id="13" name="AutoShape 2" descr="Image result for emoji for revenge">
            <a:extLst>
              <a:ext uri="{FF2B5EF4-FFF2-40B4-BE49-F238E27FC236}">
                <a16:creationId xmlns:a16="http://schemas.microsoft.com/office/drawing/2014/main" id="{29D536C3-3146-E726-CB58-6BD824D7099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4" name="Content Placeholder 6">
            <a:extLst>
              <a:ext uri="{FF2B5EF4-FFF2-40B4-BE49-F238E27FC236}">
                <a16:creationId xmlns:a16="http://schemas.microsoft.com/office/drawing/2014/main" id="{F78FF8B7-3720-98C1-708D-A6048D4F201D}"/>
              </a:ext>
            </a:extLst>
          </p:cNvPr>
          <p:cNvGraphicFramePr>
            <a:graphicFrameLocks noGrp="1"/>
          </p:cNvGraphicFramePr>
          <p:nvPr>
            <p:ph idx="1"/>
            <p:extLst>
              <p:ext uri="{D42A27DB-BD31-4B8C-83A1-F6EECF244321}">
                <p14:modId xmlns:p14="http://schemas.microsoft.com/office/powerpoint/2010/main" val="2739871807"/>
              </p:ext>
            </p:extLst>
          </p:nvPr>
        </p:nvGraphicFramePr>
        <p:xfrm>
          <a:off x="4078544" y="1204351"/>
          <a:ext cx="6602708" cy="4869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2">
            <a:extLst>
              <a:ext uri="{FF2B5EF4-FFF2-40B4-BE49-F238E27FC236}">
                <a16:creationId xmlns:a16="http://schemas.microsoft.com/office/drawing/2014/main" id="{6A99EA90-C4D6-12B8-89F3-8BDE761759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7833" y="2026131"/>
            <a:ext cx="2872197" cy="287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45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Rectangle 2">
            <a:extLst>
              <a:ext uri="{FF2B5EF4-FFF2-40B4-BE49-F238E27FC236}">
                <a16:creationId xmlns:a16="http://schemas.microsoft.com/office/drawing/2014/main" id="{E2041B31-A98A-7E84-89E8-7A87D57C01C3}"/>
              </a:ext>
            </a:extLst>
          </p:cNvPr>
          <p:cNvSpPr>
            <a:spLocks noGrp="1" noChangeArrowheads="1"/>
          </p:cNvSpPr>
          <p:nvPr>
            <p:ph type="title"/>
          </p:nvPr>
        </p:nvSpPr>
        <p:spPr>
          <a:xfrm>
            <a:off x="1655768" y="511502"/>
            <a:ext cx="8833584" cy="1066800"/>
          </a:xfrm>
        </p:spPr>
        <p:txBody>
          <a:bodyPr>
            <a:noAutofit/>
          </a:bodyPr>
          <a:lstStyle/>
          <a:p>
            <a:pPr algn="ctr" eaLnBrk="1" hangingPunct="1">
              <a:defRPr/>
            </a:pPr>
            <a:r>
              <a:rPr lang="en-US" b="1" dirty="0">
                <a:solidFill>
                  <a:srgbClr val="0070C0"/>
                </a:solidFill>
                <a:latin typeface="Times New Roman" panose="02020603050405020304" pitchFamily="18" charset="0"/>
                <a:cs typeface="Times New Roman" panose="02020603050405020304" pitchFamily="18" charset="0"/>
              </a:rPr>
              <a:t>Development of Antisocial Behavior</a:t>
            </a:r>
            <a:endParaRPr lang="en-US" b="1" dirty="0"/>
          </a:p>
        </p:txBody>
      </p:sp>
      <p:sp>
        <p:nvSpPr>
          <p:cNvPr id="12" name="Rectangle 3">
            <a:extLst>
              <a:ext uri="{FF2B5EF4-FFF2-40B4-BE49-F238E27FC236}">
                <a16:creationId xmlns:a16="http://schemas.microsoft.com/office/drawing/2014/main" id="{3272FAE8-D5AA-C5B4-35EE-74DEDC94A599}"/>
              </a:ext>
            </a:extLst>
          </p:cNvPr>
          <p:cNvSpPr txBox="1">
            <a:spLocks noChangeArrowheads="1"/>
          </p:cNvSpPr>
          <p:nvPr/>
        </p:nvSpPr>
        <p:spPr>
          <a:xfrm>
            <a:off x="2166082" y="1124744"/>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defRPr/>
            </a:pPr>
            <a:endParaRPr lang="en-US">
              <a:latin typeface="+mj-lt"/>
            </a:endParaRPr>
          </a:p>
          <a:p>
            <a:pPr>
              <a:buFont typeface="Wingdings" pitchFamily="2" charset="2"/>
              <a:buNone/>
              <a:defRPr/>
            </a:pPr>
            <a:endParaRPr lang="en-US" dirty="0">
              <a:latin typeface="+mj-lt"/>
            </a:endParaRPr>
          </a:p>
        </p:txBody>
      </p:sp>
      <p:sp>
        <p:nvSpPr>
          <p:cNvPr id="13" name="Text Box 4">
            <a:extLst>
              <a:ext uri="{FF2B5EF4-FFF2-40B4-BE49-F238E27FC236}">
                <a16:creationId xmlns:a16="http://schemas.microsoft.com/office/drawing/2014/main" id="{34367ADA-AAD7-949E-DE57-3151496079A5}"/>
              </a:ext>
            </a:extLst>
          </p:cNvPr>
          <p:cNvSpPr txBox="1">
            <a:spLocks noChangeArrowheads="1"/>
          </p:cNvSpPr>
          <p:nvPr/>
        </p:nvSpPr>
        <p:spPr bwMode="auto">
          <a:xfrm>
            <a:off x="1804554" y="2159867"/>
            <a:ext cx="1686322" cy="16597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lvl1pPr eaLnBrk="0" hangingPunct="0">
              <a:defRPr sz="2400">
                <a:solidFill>
                  <a:schemeClr val="tx1"/>
                </a:solidFill>
                <a:latin typeface="Segoe"/>
                <a:cs typeface="Arial" pitchFamily="34" charset="0"/>
              </a:defRPr>
            </a:lvl1pPr>
            <a:lvl2pPr marL="742950" indent="-285750" eaLnBrk="0" hangingPunct="0">
              <a:defRPr sz="2400">
                <a:solidFill>
                  <a:schemeClr val="tx1"/>
                </a:solidFill>
                <a:latin typeface="Segoe"/>
                <a:cs typeface="Arial" pitchFamily="34" charset="0"/>
              </a:defRPr>
            </a:lvl2pPr>
            <a:lvl3pPr marL="1143000" indent="-228600" eaLnBrk="0" hangingPunct="0">
              <a:defRPr sz="2400">
                <a:solidFill>
                  <a:schemeClr val="tx1"/>
                </a:solidFill>
                <a:latin typeface="Segoe"/>
                <a:cs typeface="Arial" pitchFamily="34" charset="0"/>
              </a:defRPr>
            </a:lvl3pPr>
            <a:lvl4pPr marL="1600200" indent="-228600" eaLnBrk="0" hangingPunct="0">
              <a:defRPr sz="2400">
                <a:solidFill>
                  <a:schemeClr val="tx1"/>
                </a:solidFill>
                <a:latin typeface="Segoe"/>
                <a:cs typeface="Arial" pitchFamily="34" charset="0"/>
              </a:defRPr>
            </a:lvl4pPr>
            <a:lvl5pPr marL="2057400" indent="-228600" eaLnBrk="0" hangingPunct="0">
              <a:defRPr sz="2400">
                <a:solidFill>
                  <a:schemeClr val="tx1"/>
                </a:solidFill>
                <a:latin typeface="Segoe"/>
                <a:cs typeface="Arial" pitchFamily="34" charset="0"/>
              </a:defRPr>
            </a:lvl5pPr>
            <a:lvl6pPr marL="2514600" indent="-228600" eaLnBrk="0" fontAlgn="base" hangingPunct="0">
              <a:spcBef>
                <a:spcPct val="0"/>
              </a:spcBef>
              <a:spcAft>
                <a:spcPct val="0"/>
              </a:spcAft>
              <a:defRPr sz="2400">
                <a:solidFill>
                  <a:schemeClr val="tx1"/>
                </a:solidFill>
                <a:latin typeface="Segoe"/>
                <a:cs typeface="Arial" pitchFamily="34" charset="0"/>
              </a:defRPr>
            </a:lvl6pPr>
            <a:lvl7pPr marL="2971800" indent="-228600" eaLnBrk="0" fontAlgn="base" hangingPunct="0">
              <a:spcBef>
                <a:spcPct val="0"/>
              </a:spcBef>
              <a:spcAft>
                <a:spcPct val="0"/>
              </a:spcAft>
              <a:defRPr sz="2400">
                <a:solidFill>
                  <a:schemeClr val="tx1"/>
                </a:solidFill>
                <a:latin typeface="Segoe"/>
                <a:cs typeface="Arial" pitchFamily="34" charset="0"/>
              </a:defRPr>
            </a:lvl7pPr>
            <a:lvl8pPr marL="3429000" indent="-228600" eaLnBrk="0" fontAlgn="base" hangingPunct="0">
              <a:spcBef>
                <a:spcPct val="0"/>
              </a:spcBef>
              <a:spcAft>
                <a:spcPct val="0"/>
              </a:spcAft>
              <a:defRPr sz="2400">
                <a:solidFill>
                  <a:schemeClr val="tx1"/>
                </a:solidFill>
                <a:latin typeface="Segoe"/>
                <a:cs typeface="Arial" pitchFamily="34" charset="0"/>
              </a:defRPr>
            </a:lvl8pPr>
            <a:lvl9pPr marL="3886200" indent="-228600" eaLnBrk="0" fontAlgn="base" hangingPunct="0">
              <a:spcBef>
                <a:spcPct val="0"/>
              </a:spcBef>
              <a:spcAft>
                <a:spcPct val="0"/>
              </a:spcAft>
              <a:defRPr sz="2400">
                <a:solidFill>
                  <a:schemeClr val="tx1"/>
                </a:solidFill>
                <a:latin typeface="Segoe"/>
                <a:cs typeface="Arial" pitchFamily="34" charset="0"/>
              </a:defRPr>
            </a:lvl9pPr>
          </a:lstStyle>
          <a:p>
            <a:pPr eaLnBrk="1" hangingPunct="1"/>
            <a:r>
              <a:rPr lang="en-US" sz="1800" b="1" dirty="0">
                <a:latin typeface="+mj-lt"/>
              </a:rPr>
              <a:t>Poor parental Discipline / Monitoring/ Neglect in school/ home</a:t>
            </a:r>
          </a:p>
        </p:txBody>
      </p:sp>
      <p:sp>
        <p:nvSpPr>
          <p:cNvPr id="14" name="Text Box 6">
            <a:extLst>
              <a:ext uri="{FF2B5EF4-FFF2-40B4-BE49-F238E27FC236}">
                <a16:creationId xmlns:a16="http://schemas.microsoft.com/office/drawing/2014/main" id="{4B89E165-B22F-3F82-020F-A752C5FC48DB}"/>
              </a:ext>
            </a:extLst>
          </p:cNvPr>
          <p:cNvSpPr txBox="1">
            <a:spLocks noChangeArrowheads="1"/>
          </p:cNvSpPr>
          <p:nvPr/>
        </p:nvSpPr>
        <p:spPr bwMode="auto">
          <a:xfrm>
            <a:off x="5155444" y="3071323"/>
            <a:ext cx="1561033" cy="82108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lvl1pPr eaLnBrk="0" hangingPunct="0">
              <a:defRPr sz="2400">
                <a:solidFill>
                  <a:schemeClr val="tx1"/>
                </a:solidFill>
                <a:latin typeface="Segoe"/>
                <a:cs typeface="Arial" pitchFamily="34" charset="0"/>
              </a:defRPr>
            </a:lvl1pPr>
            <a:lvl2pPr marL="742950" indent="-285750" eaLnBrk="0" hangingPunct="0">
              <a:defRPr sz="2400">
                <a:solidFill>
                  <a:schemeClr val="tx1"/>
                </a:solidFill>
                <a:latin typeface="Segoe"/>
                <a:cs typeface="Arial" pitchFamily="34" charset="0"/>
              </a:defRPr>
            </a:lvl2pPr>
            <a:lvl3pPr marL="1143000" indent="-228600" eaLnBrk="0" hangingPunct="0">
              <a:defRPr sz="2400">
                <a:solidFill>
                  <a:schemeClr val="tx1"/>
                </a:solidFill>
                <a:latin typeface="Segoe"/>
                <a:cs typeface="Arial" pitchFamily="34" charset="0"/>
              </a:defRPr>
            </a:lvl3pPr>
            <a:lvl4pPr marL="1600200" indent="-228600" eaLnBrk="0" hangingPunct="0">
              <a:defRPr sz="2400">
                <a:solidFill>
                  <a:schemeClr val="tx1"/>
                </a:solidFill>
                <a:latin typeface="Segoe"/>
                <a:cs typeface="Arial" pitchFamily="34" charset="0"/>
              </a:defRPr>
            </a:lvl4pPr>
            <a:lvl5pPr marL="2057400" indent="-228600" eaLnBrk="0" hangingPunct="0">
              <a:defRPr sz="2400">
                <a:solidFill>
                  <a:schemeClr val="tx1"/>
                </a:solidFill>
                <a:latin typeface="Segoe"/>
                <a:cs typeface="Arial" pitchFamily="34" charset="0"/>
              </a:defRPr>
            </a:lvl5pPr>
            <a:lvl6pPr marL="2514600" indent="-228600" eaLnBrk="0" fontAlgn="base" hangingPunct="0">
              <a:spcBef>
                <a:spcPct val="0"/>
              </a:spcBef>
              <a:spcAft>
                <a:spcPct val="0"/>
              </a:spcAft>
              <a:defRPr sz="2400">
                <a:solidFill>
                  <a:schemeClr val="tx1"/>
                </a:solidFill>
                <a:latin typeface="Segoe"/>
                <a:cs typeface="Arial" pitchFamily="34" charset="0"/>
              </a:defRPr>
            </a:lvl6pPr>
            <a:lvl7pPr marL="2971800" indent="-228600" eaLnBrk="0" fontAlgn="base" hangingPunct="0">
              <a:spcBef>
                <a:spcPct val="0"/>
              </a:spcBef>
              <a:spcAft>
                <a:spcPct val="0"/>
              </a:spcAft>
              <a:defRPr sz="2400">
                <a:solidFill>
                  <a:schemeClr val="tx1"/>
                </a:solidFill>
                <a:latin typeface="Segoe"/>
                <a:cs typeface="Arial" pitchFamily="34" charset="0"/>
              </a:defRPr>
            </a:lvl7pPr>
            <a:lvl8pPr marL="3429000" indent="-228600" eaLnBrk="0" fontAlgn="base" hangingPunct="0">
              <a:spcBef>
                <a:spcPct val="0"/>
              </a:spcBef>
              <a:spcAft>
                <a:spcPct val="0"/>
              </a:spcAft>
              <a:defRPr sz="2400">
                <a:solidFill>
                  <a:schemeClr val="tx1"/>
                </a:solidFill>
                <a:latin typeface="Segoe"/>
                <a:cs typeface="Arial" pitchFamily="34" charset="0"/>
              </a:defRPr>
            </a:lvl8pPr>
            <a:lvl9pPr marL="3886200" indent="-228600" eaLnBrk="0" fontAlgn="base" hangingPunct="0">
              <a:spcBef>
                <a:spcPct val="0"/>
              </a:spcBef>
              <a:spcAft>
                <a:spcPct val="0"/>
              </a:spcAft>
              <a:defRPr sz="2400">
                <a:solidFill>
                  <a:schemeClr val="tx1"/>
                </a:solidFill>
                <a:latin typeface="Segoe"/>
                <a:cs typeface="Arial" pitchFamily="34" charset="0"/>
              </a:defRPr>
            </a:lvl9pPr>
          </a:lstStyle>
          <a:p>
            <a:pPr algn="ctr" eaLnBrk="1" hangingPunct="1"/>
            <a:r>
              <a:rPr lang="en-US" sz="2000" b="1" dirty="0">
                <a:latin typeface="+mj-lt"/>
              </a:rPr>
              <a:t>Academic Failure</a:t>
            </a:r>
          </a:p>
        </p:txBody>
      </p:sp>
      <p:sp>
        <p:nvSpPr>
          <p:cNvPr id="15" name="Text Box 7">
            <a:extLst>
              <a:ext uri="{FF2B5EF4-FFF2-40B4-BE49-F238E27FC236}">
                <a16:creationId xmlns:a16="http://schemas.microsoft.com/office/drawing/2014/main" id="{AB654778-C5BB-E34E-175C-496537736442}"/>
              </a:ext>
            </a:extLst>
          </p:cNvPr>
          <p:cNvSpPr txBox="1">
            <a:spLocks noChangeArrowheads="1"/>
          </p:cNvSpPr>
          <p:nvPr/>
        </p:nvSpPr>
        <p:spPr bwMode="auto">
          <a:xfrm>
            <a:off x="5348325" y="1484784"/>
            <a:ext cx="1368152" cy="105190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lvl1pPr eaLnBrk="0" hangingPunct="0">
              <a:defRPr sz="2400">
                <a:solidFill>
                  <a:schemeClr val="tx1"/>
                </a:solidFill>
                <a:latin typeface="Segoe"/>
                <a:cs typeface="Arial" pitchFamily="34" charset="0"/>
              </a:defRPr>
            </a:lvl1pPr>
            <a:lvl2pPr marL="742950" indent="-285750" eaLnBrk="0" hangingPunct="0">
              <a:defRPr sz="2400">
                <a:solidFill>
                  <a:schemeClr val="tx1"/>
                </a:solidFill>
                <a:latin typeface="Segoe"/>
                <a:cs typeface="Arial" pitchFamily="34" charset="0"/>
              </a:defRPr>
            </a:lvl2pPr>
            <a:lvl3pPr marL="1143000" indent="-228600" eaLnBrk="0" hangingPunct="0">
              <a:defRPr sz="2400">
                <a:solidFill>
                  <a:schemeClr val="tx1"/>
                </a:solidFill>
                <a:latin typeface="Segoe"/>
                <a:cs typeface="Arial" pitchFamily="34" charset="0"/>
              </a:defRPr>
            </a:lvl3pPr>
            <a:lvl4pPr marL="1600200" indent="-228600" eaLnBrk="0" hangingPunct="0">
              <a:defRPr sz="2400">
                <a:solidFill>
                  <a:schemeClr val="tx1"/>
                </a:solidFill>
                <a:latin typeface="Segoe"/>
                <a:cs typeface="Arial" pitchFamily="34" charset="0"/>
              </a:defRPr>
            </a:lvl4pPr>
            <a:lvl5pPr marL="2057400" indent="-228600" eaLnBrk="0" hangingPunct="0">
              <a:defRPr sz="2400">
                <a:solidFill>
                  <a:schemeClr val="tx1"/>
                </a:solidFill>
                <a:latin typeface="Segoe"/>
                <a:cs typeface="Arial" pitchFamily="34" charset="0"/>
              </a:defRPr>
            </a:lvl5pPr>
            <a:lvl6pPr marL="2514600" indent="-228600" eaLnBrk="0" fontAlgn="base" hangingPunct="0">
              <a:spcBef>
                <a:spcPct val="0"/>
              </a:spcBef>
              <a:spcAft>
                <a:spcPct val="0"/>
              </a:spcAft>
              <a:defRPr sz="2400">
                <a:solidFill>
                  <a:schemeClr val="tx1"/>
                </a:solidFill>
                <a:latin typeface="Segoe"/>
                <a:cs typeface="Arial" pitchFamily="34" charset="0"/>
              </a:defRPr>
            </a:lvl6pPr>
            <a:lvl7pPr marL="2971800" indent="-228600" eaLnBrk="0" fontAlgn="base" hangingPunct="0">
              <a:spcBef>
                <a:spcPct val="0"/>
              </a:spcBef>
              <a:spcAft>
                <a:spcPct val="0"/>
              </a:spcAft>
              <a:defRPr sz="2400">
                <a:solidFill>
                  <a:schemeClr val="tx1"/>
                </a:solidFill>
                <a:latin typeface="Segoe"/>
                <a:cs typeface="Arial" pitchFamily="34" charset="0"/>
              </a:defRPr>
            </a:lvl7pPr>
            <a:lvl8pPr marL="3429000" indent="-228600" eaLnBrk="0" fontAlgn="base" hangingPunct="0">
              <a:spcBef>
                <a:spcPct val="0"/>
              </a:spcBef>
              <a:spcAft>
                <a:spcPct val="0"/>
              </a:spcAft>
              <a:defRPr sz="2400">
                <a:solidFill>
                  <a:schemeClr val="tx1"/>
                </a:solidFill>
                <a:latin typeface="Segoe"/>
                <a:cs typeface="Arial" pitchFamily="34" charset="0"/>
              </a:defRPr>
            </a:lvl8pPr>
            <a:lvl9pPr marL="3886200" indent="-228600" eaLnBrk="0" fontAlgn="base" hangingPunct="0">
              <a:spcBef>
                <a:spcPct val="0"/>
              </a:spcBef>
              <a:spcAft>
                <a:spcPct val="0"/>
              </a:spcAft>
              <a:defRPr sz="2400">
                <a:solidFill>
                  <a:schemeClr val="tx1"/>
                </a:solidFill>
                <a:latin typeface="Segoe"/>
                <a:cs typeface="Arial" pitchFamily="34" charset="0"/>
              </a:defRPr>
            </a:lvl9pPr>
          </a:lstStyle>
          <a:p>
            <a:pPr eaLnBrk="1" hangingPunct="1"/>
            <a:r>
              <a:rPr lang="en-US" sz="2000" b="1" dirty="0">
                <a:latin typeface="+mj-lt"/>
              </a:rPr>
              <a:t>Rejection by peers teachers</a:t>
            </a:r>
          </a:p>
        </p:txBody>
      </p:sp>
      <p:sp>
        <p:nvSpPr>
          <p:cNvPr id="21" name="Text Box 8">
            <a:extLst>
              <a:ext uri="{FF2B5EF4-FFF2-40B4-BE49-F238E27FC236}">
                <a16:creationId xmlns:a16="http://schemas.microsoft.com/office/drawing/2014/main" id="{A0CED759-CD7C-4506-4EBA-57E8BAC557B5}"/>
              </a:ext>
            </a:extLst>
          </p:cNvPr>
          <p:cNvSpPr txBox="1">
            <a:spLocks noChangeArrowheads="1"/>
          </p:cNvSpPr>
          <p:nvPr/>
        </p:nvSpPr>
        <p:spPr bwMode="auto">
          <a:xfrm>
            <a:off x="7117594" y="2214067"/>
            <a:ext cx="1847850" cy="1088727"/>
          </a:xfrm>
          <a:prstGeom prst="rect">
            <a:avLst/>
          </a:prstGeom>
          <a:solidFill>
            <a:schemeClr val="bg1">
              <a:lumMod val="95000"/>
            </a:schemeClr>
          </a:solidFill>
          <a:ln>
            <a:headEnd/>
            <a:tailEnd/>
          </a:ln>
        </p:spPr>
        <p:style>
          <a:lnRef idx="1">
            <a:schemeClr val="accent2"/>
          </a:lnRef>
          <a:fillRef idx="2">
            <a:schemeClr val="accent2"/>
          </a:fillRef>
          <a:effectRef idx="1">
            <a:schemeClr val="accent2"/>
          </a:effectRef>
          <a:fontRef idx="minor">
            <a:schemeClr val="dk1"/>
          </a:fontRef>
        </p:style>
        <p:txBody>
          <a:bodyPr/>
          <a:lstStyle>
            <a:lvl1pPr eaLnBrk="0" hangingPunct="0">
              <a:defRPr sz="2400">
                <a:solidFill>
                  <a:schemeClr val="tx1"/>
                </a:solidFill>
                <a:latin typeface="Segoe"/>
                <a:cs typeface="Arial" pitchFamily="34" charset="0"/>
              </a:defRPr>
            </a:lvl1pPr>
            <a:lvl2pPr marL="742950" indent="-285750" eaLnBrk="0" hangingPunct="0">
              <a:defRPr sz="2400">
                <a:solidFill>
                  <a:schemeClr val="tx1"/>
                </a:solidFill>
                <a:latin typeface="Segoe"/>
                <a:cs typeface="Arial" pitchFamily="34" charset="0"/>
              </a:defRPr>
            </a:lvl2pPr>
            <a:lvl3pPr marL="1143000" indent="-228600" eaLnBrk="0" hangingPunct="0">
              <a:defRPr sz="2400">
                <a:solidFill>
                  <a:schemeClr val="tx1"/>
                </a:solidFill>
                <a:latin typeface="Segoe"/>
                <a:cs typeface="Arial" pitchFamily="34" charset="0"/>
              </a:defRPr>
            </a:lvl3pPr>
            <a:lvl4pPr marL="1600200" indent="-228600" eaLnBrk="0" hangingPunct="0">
              <a:defRPr sz="2400">
                <a:solidFill>
                  <a:schemeClr val="tx1"/>
                </a:solidFill>
                <a:latin typeface="Segoe"/>
                <a:cs typeface="Arial" pitchFamily="34" charset="0"/>
              </a:defRPr>
            </a:lvl4pPr>
            <a:lvl5pPr marL="2057400" indent="-228600" eaLnBrk="0" hangingPunct="0">
              <a:defRPr sz="2400">
                <a:solidFill>
                  <a:schemeClr val="tx1"/>
                </a:solidFill>
                <a:latin typeface="Segoe"/>
                <a:cs typeface="Arial" pitchFamily="34" charset="0"/>
              </a:defRPr>
            </a:lvl5pPr>
            <a:lvl6pPr marL="2514600" indent="-228600" eaLnBrk="0" fontAlgn="base" hangingPunct="0">
              <a:spcBef>
                <a:spcPct val="0"/>
              </a:spcBef>
              <a:spcAft>
                <a:spcPct val="0"/>
              </a:spcAft>
              <a:defRPr sz="2400">
                <a:solidFill>
                  <a:schemeClr val="tx1"/>
                </a:solidFill>
                <a:latin typeface="Segoe"/>
                <a:cs typeface="Arial" pitchFamily="34" charset="0"/>
              </a:defRPr>
            </a:lvl6pPr>
            <a:lvl7pPr marL="2971800" indent="-228600" eaLnBrk="0" fontAlgn="base" hangingPunct="0">
              <a:spcBef>
                <a:spcPct val="0"/>
              </a:spcBef>
              <a:spcAft>
                <a:spcPct val="0"/>
              </a:spcAft>
              <a:defRPr sz="2400">
                <a:solidFill>
                  <a:schemeClr val="tx1"/>
                </a:solidFill>
                <a:latin typeface="Segoe"/>
                <a:cs typeface="Arial" pitchFamily="34" charset="0"/>
              </a:defRPr>
            </a:lvl7pPr>
            <a:lvl8pPr marL="3429000" indent="-228600" eaLnBrk="0" fontAlgn="base" hangingPunct="0">
              <a:spcBef>
                <a:spcPct val="0"/>
              </a:spcBef>
              <a:spcAft>
                <a:spcPct val="0"/>
              </a:spcAft>
              <a:defRPr sz="2400">
                <a:solidFill>
                  <a:schemeClr val="tx1"/>
                </a:solidFill>
                <a:latin typeface="Segoe"/>
                <a:cs typeface="Arial" pitchFamily="34" charset="0"/>
              </a:defRPr>
            </a:lvl8pPr>
            <a:lvl9pPr marL="3886200" indent="-228600" eaLnBrk="0" fontAlgn="base" hangingPunct="0">
              <a:spcBef>
                <a:spcPct val="0"/>
              </a:spcBef>
              <a:spcAft>
                <a:spcPct val="0"/>
              </a:spcAft>
              <a:defRPr sz="2400">
                <a:solidFill>
                  <a:schemeClr val="tx1"/>
                </a:solidFill>
                <a:latin typeface="Segoe"/>
                <a:cs typeface="Arial" pitchFamily="34" charset="0"/>
              </a:defRPr>
            </a:lvl9pPr>
          </a:lstStyle>
          <a:p>
            <a:pPr eaLnBrk="1" hangingPunct="1"/>
            <a:r>
              <a:rPr lang="en-US" sz="2000" b="1" dirty="0">
                <a:latin typeface="+mj-lt"/>
              </a:rPr>
              <a:t>Commitment to a deviant peer group </a:t>
            </a:r>
          </a:p>
        </p:txBody>
      </p:sp>
      <p:sp>
        <p:nvSpPr>
          <p:cNvPr id="22" name="Text Box 9">
            <a:extLst>
              <a:ext uri="{FF2B5EF4-FFF2-40B4-BE49-F238E27FC236}">
                <a16:creationId xmlns:a16="http://schemas.microsoft.com/office/drawing/2014/main" id="{8E51D55A-EA4D-9907-2F4C-E80C47254B75}"/>
              </a:ext>
            </a:extLst>
          </p:cNvPr>
          <p:cNvSpPr txBox="1">
            <a:spLocks noChangeArrowheads="1"/>
          </p:cNvSpPr>
          <p:nvPr/>
        </p:nvSpPr>
        <p:spPr bwMode="auto">
          <a:xfrm>
            <a:off x="9349434" y="2523073"/>
            <a:ext cx="1775446" cy="470715"/>
          </a:xfrm>
          <a:prstGeom prst="rect">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a:lstStyle>
            <a:lvl1pPr eaLnBrk="0" hangingPunct="0">
              <a:defRPr sz="2400">
                <a:solidFill>
                  <a:schemeClr val="tx1"/>
                </a:solidFill>
                <a:latin typeface="Segoe"/>
                <a:cs typeface="Arial" pitchFamily="34" charset="0"/>
              </a:defRPr>
            </a:lvl1pPr>
            <a:lvl2pPr marL="742950" indent="-285750" eaLnBrk="0" hangingPunct="0">
              <a:defRPr sz="2400">
                <a:solidFill>
                  <a:schemeClr val="tx1"/>
                </a:solidFill>
                <a:latin typeface="Segoe"/>
                <a:cs typeface="Arial" pitchFamily="34" charset="0"/>
              </a:defRPr>
            </a:lvl2pPr>
            <a:lvl3pPr marL="1143000" indent="-228600" eaLnBrk="0" hangingPunct="0">
              <a:defRPr sz="2400">
                <a:solidFill>
                  <a:schemeClr val="tx1"/>
                </a:solidFill>
                <a:latin typeface="Segoe"/>
                <a:cs typeface="Arial" pitchFamily="34" charset="0"/>
              </a:defRPr>
            </a:lvl3pPr>
            <a:lvl4pPr marL="1600200" indent="-228600" eaLnBrk="0" hangingPunct="0">
              <a:defRPr sz="2400">
                <a:solidFill>
                  <a:schemeClr val="tx1"/>
                </a:solidFill>
                <a:latin typeface="Segoe"/>
                <a:cs typeface="Arial" pitchFamily="34" charset="0"/>
              </a:defRPr>
            </a:lvl4pPr>
            <a:lvl5pPr marL="2057400" indent="-228600" eaLnBrk="0" hangingPunct="0">
              <a:defRPr sz="2400">
                <a:solidFill>
                  <a:schemeClr val="tx1"/>
                </a:solidFill>
                <a:latin typeface="Segoe"/>
                <a:cs typeface="Arial" pitchFamily="34" charset="0"/>
              </a:defRPr>
            </a:lvl5pPr>
            <a:lvl6pPr marL="2514600" indent="-228600" eaLnBrk="0" fontAlgn="base" hangingPunct="0">
              <a:spcBef>
                <a:spcPct val="0"/>
              </a:spcBef>
              <a:spcAft>
                <a:spcPct val="0"/>
              </a:spcAft>
              <a:defRPr sz="2400">
                <a:solidFill>
                  <a:schemeClr val="tx1"/>
                </a:solidFill>
                <a:latin typeface="Segoe"/>
                <a:cs typeface="Arial" pitchFamily="34" charset="0"/>
              </a:defRPr>
            </a:lvl6pPr>
            <a:lvl7pPr marL="2971800" indent="-228600" eaLnBrk="0" fontAlgn="base" hangingPunct="0">
              <a:spcBef>
                <a:spcPct val="0"/>
              </a:spcBef>
              <a:spcAft>
                <a:spcPct val="0"/>
              </a:spcAft>
              <a:defRPr sz="2400">
                <a:solidFill>
                  <a:schemeClr val="tx1"/>
                </a:solidFill>
                <a:latin typeface="Segoe"/>
                <a:cs typeface="Arial" pitchFamily="34" charset="0"/>
              </a:defRPr>
            </a:lvl7pPr>
            <a:lvl8pPr marL="3429000" indent="-228600" eaLnBrk="0" fontAlgn="base" hangingPunct="0">
              <a:spcBef>
                <a:spcPct val="0"/>
              </a:spcBef>
              <a:spcAft>
                <a:spcPct val="0"/>
              </a:spcAft>
              <a:defRPr sz="2400">
                <a:solidFill>
                  <a:schemeClr val="tx1"/>
                </a:solidFill>
                <a:latin typeface="Segoe"/>
                <a:cs typeface="Arial" pitchFamily="34" charset="0"/>
              </a:defRPr>
            </a:lvl8pPr>
            <a:lvl9pPr marL="3886200" indent="-228600" eaLnBrk="0" fontAlgn="base" hangingPunct="0">
              <a:spcBef>
                <a:spcPct val="0"/>
              </a:spcBef>
              <a:spcAft>
                <a:spcPct val="0"/>
              </a:spcAft>
              <a:defRPr sz="2400">
                <a:solidFill>
                  <a:schemeClr val="tx1"/>
                </a:solidFill>
                <a:latin typeface="Segoe"/>
                <a:cs typeface="Arial" pitchFamily="34" charset="0"/>
              </a:defRPr>
            </a:lvl9pPr>
          </a:lstStyle>
          <a:p>
            <a:pPr eaLnBrk="1" hangingPunct="1"/>
            <a:r>
              <a:rPr lang="en-US" sz="2000" b="1" dirty="0">
                <a:latin typeface="+mj-lt"/>
              </a:rPr>
              <a:t>Delinquency</a:t>
            </a:r>
          </a:p>
        </p:txBody>
      </p:sp>
      <p:sp>
        <p:nvSpPr>
          <p:cNvPr id="23" name="AutoShape 10">
            <a:extLst>
              <a:ext uri="{FF2B5EF4-FFF2-40B4-BE49-F238E27FC236}">
                <a16:creationId xmlns:a16="http://schemas.microsoft.com/office/drawing/2014/main" id="{578E449A-C578-8211-EA17-91B0176D3E8D}"/>
              </a:ext>
            </a:extLst>
          </p:cNvPr>
          <p:cNvSpPr>
            <a:spLocks noChangeArrowheads="1"/>
          </p:cNvSpPr>
          <p:nvPr/>
        </p:nvSpPr>
        <p:spPr bwMode="auto">
          <a:xfrm>
            <a:off x="3293158" y="2515543"/>
            <a:ext cx="395436" cy="485775"/>
          </a:xfrm>
          <a:prstGeom prst="rightArrow">
            <a:avLst>
              <a:gd name="adj1" fmla="val 50000"/>
              <a:gd name="adj2" fmla="val 25000"/>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IN" b="1">
              <a:latin typeface="+mj-lt"/>
            </a:endParaRPr>
          </a:p>
        </p:txBody>
      </p:sp>
      <p:sp>
        <p:nvSpPr>
          <p:cNvPr id="24" name="AutoShape 11">
            <a:extLst>
              <a:ext uri="{FF2B5EF4-FFF2-40B4-BE49-F238E27FC236}">
                <a16:creationId xmlns:a16="http://schemas.microsoft.com/office/drawing/2014/main" id="{2344A656-AED4-7C66-A5B3-EAA552E4F10A}"/>
              </a:ext>
            </a:extLst>
          </p:cNvPr>
          <p:cNvSpPr>
            <a:spLocks noChangeArrowheads="1"/>
          </p:cNvSpPr>
          <p:nvPr/>
        </p:nvSpPr>
        <p:spPr bwMode="auto">
          <a:xfrm rot="2100000">
            <a:off x="6669275" y="2063954"/>
            <a:ext cx="457200" cy="485775"/>
          </a:xfrm>
          <a:prstGeom prst="rightArrow">
            <a:avLst>
              <a:gd name="adj1" fmla="val 50000"/>
              <a:gd name="adj2" fmla="val 25000"/>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IN" b="1">
              <a:latin typeface="+mj-lt"/>
            </a:endParaRPr>
          </a:p>
        </p:txBody>
      </p:sp>
      <p:sp>
        <p:nvSpPr>
          <p:cNvPr id="25" name="AutoShape 12">
            <a:extLst>
              <a:ext uri="{FF2B5EF4-FFF2-40B4-BE49-F238E27FC236}">
                <a16:creationId xmlns:a16="http://schemas.microsoft.com/office/drawing/2014/main" id="{2C7142DB-9FC1-1671-7BA0-00E02D4AB219}"/>
              </a:ext>
            </a:extLst>
          </p:cNvPr>
          <p:cNvSpPr>
            <a:spLocks noChangeArrowheads="1"/>
          </p:cNvSpPr>
          <p:nvPr/>
        </p:nvSpPr>
        <p:spPr bwMode="auto">
          <a:xfrm>
            <a:off x="8992774" y="2515543"/>
            <a:ext cx="342900" cy="485775"/>
          </a:xfrm>
          <a:prstGeom prst="rightArrow">
            <a:avLst>
              <a:gd name="adj1" fmla="val 50000"/>
              <a:gd name="adj2" fmla="val 25000"/>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IN" b="1">
              <a:latin typeface="+mj-lt"/>
            </a:endParaRPr>
          </a:p>
        </p:txBody>
      </p:sp>
      <p:sp>
        <p:nvSpPr>
          <p:cNvPr id="26" name="AutoShape 13">
            <a:extLst>
              <a:ext uri="{FF2B5EF4-FFF2-40B4-BE49-F238E27FC236}">
                <a16:creationId xmlns:a16="http://schemas.microsoft.com/office/drawing/2014/main" id="{135C0A39-FDEF-ED27-0A38-2487B9A43B13}"/>
              </a:ext>
            </a:extLst>
          </p:cNvPr>
          <p:cNvSpPr>
            <a:spLocks noChangeArrowheads="1"/>
          </p:cNvSpPr>
          <p:nvPr/>
        </p:nvSpPr>
        <p:spPr bwMode="auto">
          <a:xfrm rot="-1740000">
            <a:off x="6660395" y="3059905"/>
            <a:ext cx="457200" cy="485775"/>
          </a:xfrm>
          <a:prstGeom prst="rightArrow">
            <a:avLst>
              <a:gd name="adj1" fmla="val 50000"/>
              <a:gd name="adj2" fmla="val 25000"/>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IN" b="1">
              <a:latin typeface="+mj-lt"/>
            </a:endParaRPr>
          </a:p>
        </p:txBody>
      </p:sp>
      <p:sp>
        <p:nvSpPr>
          <p:cNvPr id="27" name="AutoShape 14">
            <a:extLst>
              <a:ext uri="{FF2B5EF4-FFF2-40B4-BE49-F238E27FC236}">
                <a16:creationId xmlns:a16="http://schemas.microsoft.com/office/drawing/2014/main" id="{95ECE29E-3D11-7F13-CC53-F082ED5F1711}"/>
              </a:ext>
            </a:extLst>
          </p:cNvPr>
          <p:cNvSpPr>
            <a:spLocks noChangeArrowheads="1"/>
          </p:cNvSpPr>
          <p:nvPr/>
        </p:nvSpPr>
        <p:spPr bwMode="auto">
          <a:xfrm rot="2220000">
            <a:off x="4907794" y="3130755"/>
            <a:ext cx="342900" cy="485775"/>
          </a:xfrm>
          <a:prstGeom prst="rightArrow">
            <a:avLst>
              <a:gd name="adj1" fmla="val 50000"/>
              <a:gd name="adj2" fmla="val 25000"/>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IN" b="1">
              <a:latin typeface="+mj-lt"/>
            </a:endParaRPr>
          </a:p>
        </p:txBody>
      </p:sp>
      <p:sp>
        <p:nvSpPr>
          <p:cNvPr id="28" name="AutoShape 15">
            <a:extLst>
              <a:ext uri="{FF2B5EF4-FFF2-40B4-BE49-F238E27FC236}">
                <a16:creationId xmlns:a16="http://schemas.microsoft.com/office/drawing/2014/main" id="{B988ED40-E7A3-72A2-F4BC-8833F5DAA06B}"/>
              </a:ext>
            </a:extLst>
          </p:cNvPr>
          <p:cNvSpPr>
            <a:spLocks noChangeArrowheads="1"/>
          </p:cNvSpPr>
          <p:nvPr/>
        </p:nvSpPr>
        <p:spPr bwMode="auto">
          <a:xfrm rot="-2280000">
            <a:off x="4983994" y="2063955"/>
            <a:ext cx="342900" cy="485775"/>
          </a:xfrm>
          <a:prstGeom prst="rightArrow">
            <a:avLst>
              <a:gd name="adj1" fmla="val 50000"/>
              <a:gd name="adj2" fmla="val 25000"/>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IN" b="1">
              <a:latin typeface="+mj-lt"/>
            </a:endParaRPr>
          </a:p>
        </p:txBody>
      </p:sp>
      <p:sp>
        <p:nvSpPr>
          <p:cNvPr id="29" name="Rectangle 16">
            <a:extLst>
              <a:ext uri="{FF2B5EF4-FFF2-40B4-BE49-F238E27FC236}">
                <a16:creationId xmlns:a16="http://schemas.microsoft.com/office/drawing/2014/main" id="{064EBAB2-E473-AC2A-E8EB-6790E82EC471}"/>
              </a:ext>
            </a:extLst>
          </p:cNvPr>
          <p:cNvSpPr>
            <a:spLocks noChangeArrowheads="1"/>
          </p:cNvSpPr>
          <p:nvPr/>
        </p:nvSpPr>
        <p:spPr bwMode="auto">
          <a:xfrm>
            <a:off x="9271066" y="3819655"/>
            <a:ext cx="21321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b="1" dirty="0">
                <a:latin typeface="+mj-lt"/>
                <a:cs typeface="Times New Roman" pitchFamily="18" charset="0"/>
              </a:rPr>
              <a:t>Late Childhood </a:t>
            </a:r>
            <a:br>
              <a:rPr lang="en-US" b="1" dirty="0">
                <a:latin typeface="+mj-lt"/>
                <a:cs typeface="Times New Roman" pitchFamily="18" charset="0"/>
              </a:rPr>
            </a:br>
            <a:r>
              <a:rPr lang="en-US" b="1" dirty="0">
                <a:latin typeface="+mj-lt"/>
                <a:cs typeface="Times New Roman" pitchFamily="18" charset="0"/>
              </a:rPr>
              <a:t> Adolescence</a:t>
            </a:r>
            <a:endParaRPr lang="en-US" b="1" dirty="0">
              <a:latin typeface="+mj-lt"/>
            </a:endParaRPr>
          </a:p>
        </p:txBody>
      </p:sp>
      <p:graphicFrame>
        <p:nvGraphicFramePr>
          <p:cNvPr id="30" name="Diagram 29">
            <a:extLst>
              <a:ext uri="{FF2B5EF4-FFF2-40B4-BE49-F238E27FC236}">
                <a16:creationId xmlns:a16="http://schemas.microsoft.com/office/drawing/2014/main" id="{43130F83-3373-6EFD-E0CB-0566B0DF84CC}"/>
              </a:ext>
            </a:extLst>
          </p:cNvPr>
          <p:cNvGraphicFramePr/>
          <p:nvPr>
            <p:extLst>
              <p:ext uri="{D42A27DB-BD31-4B8C-83A1-F6EECF244321}">
                <p14:modId xmlns:p14="http://schemas.microsoft.com/office/powerpoint/2010/main" val="3672045010"/>
              </p:ext>
            </p:extLst>
          </p:nvPr>
        </p:nvGraphicFramePr>
        <p:xfrm>
          <a:off x="2032410" y="5013960"/>
          <a:ext cx="7131814" cy="12233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TextBox 2">
            <a:extLst>
              <a:ext uri="{FF2B5EF4-FFF2-40B4-BE49-F238E27FC236}">
                <a16:creationId xmlns:a16="http://schemas.microsoft.com/office/drawing/2014/main" id="{F4973BFF-9DEC-B3E2-60F3-8C842850FB32}"/>
              </a:ext>
            </a:extLst>
          </p:cNvPr>
          <p:cNvSpPr txBox="1">
            <a:spLocks noChangeArrowheads="1"/>
          </p:cNvSpPr>
          <p:nvPr/>
        </p:nvSpPr>
        <p:spPr bwMode="auto">
          <a:xfrm>
            <a:off x="3688594" y="2404487"/>
            <a:ext cx="1390650"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400">
                <a:solidFill>
                  <a:schemeClr val="tx1"/>
                </a:solidFill>
                <a:latin typeface="Segoe"/>
                <a:cs typeface="Arial" pitchFamily="34" charset="0"/>
              </a:defRPr>
            </a:lvl1pPr>
            <a:lvl2pPr marL="742950" indent="-285750" eaLnBrk="0" hangingPunct="0">
              <a:defRPr sz="2400">
                <a:solidFill>
                  <a:schemeClr val="tx1"/>
                </a:solidFill>
                <a:latin typeface="Segoe"/>
                <a:cs typeface="Arial" pitchFamily="34" charset="0"/>
              </a:defRPr>
            </a:lvl2pPr>
            <a:lvl3pPr marL="1143000" indent="-228600" eaLnBrk="0" hangingPunct="0">
              <a:defRPr sz="2400">
                <a:solidFill>
                  <a:schemeClr val="tx1"/>
                </a:solidFill>
                <a:latin typeface="Segoe"/>
                <a:cs typeface="Arial" pitchFamily="34" charset="0"/>
              </a:defRPr>
            </a:lvl3pPr>
            <a:lvl4pPr marL="1600200" indent="-228600" eaLnBrk="0" hangingPunct="0">
              <a:defRPr sz="2400">
                <a:solidFill>
                  <a:schemeClr val="tx1"/>
                </a:solidFill>
                <a:latin typeface="Segoe"/>
                <a:cs typeface="Arial" pitchFamily="34" charset="0"/>
              </a:defRPr>
            </a:lvl4pPr>
            <a:lvl5pPr marL="2057400" indent="-228600" eaLnBrk="0" hangingPunct="0">
              <a:defRPr sz="2400">
                <a:solidFill>
                  <a:schemeClr val="tx1"/>
                </a:solidFill>
                <a:latin typeface="Segoe"/>
                <a:cs typeface="Arial" pitchFamily="34" charset="0"/>
              </a:defRPr>
            </a:lvl5pPr>
            <a:lvl6pPr marL="2514600" indent="-228600" eaLnBrk="0" fontAlgn="base" hangingPunct="0">
              <a:spcBef>
                <a:spcPct val="0"/>
              </a:spcBef>
              <a:spcAft>
                <a:spcPct val="0"/>
              </a:spcAft>
              <a:defRPr sz="2400">
                <a:solidFill>
                  <a:schemeClr val="tx1"/>
                </a:solidFill>
                <a:latin typeface="Segoe"/>
                <a:cs typeface="Arial" pitchFamily="34" charset="0"/>
              </a:defRPr>
            </a:lvl6pPr>
            <a:lvl7pPr marL="2971800" indent="-228600" eaLnBrk="0" fontAlgn="base" hangingPunct="0">
              <a:spcBef>
                <a:spcPct val="0"/>
              </a:spcBef>
              <a:spcAft>
                <a:spcPct val="0"/>
              </a:spcAft>
              <a:defRPr sz="2400">
                <a:solidFill>
                  <a:schemeClr val="tx1"/>
                </a:solidFill>
                <a:latin typeface="Segoe"/>
                <a:cs typeface="Arial" pitchFamily="34" charset="0"/>
              </a:defRPr>
            </a:lvl7pPr>
            <a:lvl8pPr marL="3429000" indent="-228600" eaLnBrk="0" fontAlgn="base" hangingPunct="0">
              <a:spcBef>
                <a:spcPct val="0"/>
              </a:spcBef>
              <a:spcAft>
                <a:spcPct val="0"/>
              </a:spcAft>
              <a:defRPr sz="2400">
                <a:solidFill>
                  <a:schemeClr val="tx1"/>
                </a:solidFill>
                <a:latin typeface="Segoe"/>
                <a:cs typeface="Arial" pitchFamily="34" charset="0"/>
              </a:defRPr>
            </a:lvl8pPr>
            <a:lvl9pPr marL="3886200" indent="-228600" eaLnBrk="0" fontAlgn="base" hangingPunct="0">
              <a:spcBef>
                <a:spcPct val="0"/>
              </a:spcBef>
              <a:spcAft>
                <a:spcPct val="0"/>
              </a:spcAft>
              <a:defRPr sz="2400">
                <a:solidFill>
                  <a:schemeClr val="tx1"/>
                </a:solidFill>
                <a:latin typeface="Segoe"/>
                <a:cs typeface="Arial" pitchFamily="34" charset="0"/>
              </a:defRPr>
            </a:lvl9pPr>
          </a:lstStyle>
          <a:p>
            <a:pPr algn="ctr" eaLnBrk="1" hangingPunct="1"/>
            <a:r>
              <a:rPr lang="en-US" sz="2000" b="1" dirty="0">
                <a:latin typeface="+mj-lt"/>
              </a:rPr>
              <a:t>Conduct</a:t>
            </a:r>
          </a:p>
          <a:p>
            <a:pPr algn="ctr" eaLnBrk="1" hangingPunct="1"/>
            <a:r>
              <a:rPr lang="en-US" sz="2000" b="1" dirty="0">
                <a:latin typeface="+mj-lt"/>
              </a:rPr>
              <a:t>Problems</a:t>
            </a:r>
          </a:p>
        </p:txBody>
      </p:sp>
      <p:sp>
        <p:nvSpPr>
          <p:cNvPr id="32" name="Rectangle 16">
            <a:extLst>
              <a:ext uri="{FF2B5EF4-FFF2-40B4-BE49-F238E27FC236}">
                <a16:creationId xmlns:a16="http://schemas.microsoft.com/office/drawing/2014/main" id="{332500D4-93E8-92FC-17C0-548B5CBC1297}"/>
              </a:ext>
            </a:extLst>
          </p:cNvPr>
          <p:cNvSpPr>
            <a:spLocks noChangeArrowheads="1"/>
          </p:cNvSpPr>
          <p:nvPr/>
        </p:nvSpPr>
        <p:spPr bwMode="auto">
          <a:xfrm>
            <a:off x="1528354" y="3892405"/>
            <a:ext cx="1723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b="1" dirty="0">
                <a:latin typeface="+mj-lt"/>
                <a:cs typeface="Times New Roman" pitchFamily="18" charset="0"/>
              </a:rPr>
              <a:t>Early </a:t>
            </a:r>
          </a:p>
          <a:p>
            <a:pPr algn="ctr"/>
            <a:r>
              <a:rPr lang="en-US" b="1" dirty="0">
                <a:latin typeface="+mj-lt"/>
                <a:cs typeface="Times New Roman" pitchFamily="18" charset="0"/>
              </a:rPr>
              <a:t>Childhood</a:t>
            </a:r>
            <a:endParaRPr lang="en-US" b="1" dirty="0">
              <a:latin typeface="+mj-lt"/>
            </a:endParaRPr>
          </a:p>
        </p:txBody>
      </p:sp>
      <p:sp>
        <p:nvSpPr>
          <p:cNvPr id="33" name="Rectangle 16">
            <a:extLst>
              <a:ext uri="{FF2B5EF4-FFF2-40B4-BE49-F238E27FC236}">
                <a16:creationId xmlns:a16="http://schemas.microsoft.com/office/drawing/2014/main" id="{B9B33656-4276-74F4-91CC-4AC0EBBFDB06}"/>
              </a:ext>
            </a:extLst>
          </p:cNvPr>
          <p:cNvSpPr>
            <a:spLocks noChangeArrowheads="1"/>
          </p:cNvSpPr>
          <p:nvPr/>
        </p:nvSpPr>
        <p:spPr bwMode="auto">
          <a:xfrm>
            <a:off x="5348325" y="3892405"/>
            <a:ext cx="1368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b="1" dirty="0">
                <a:latin typeface="+mj-lt"/>
                <a:cs typeface="Times New Roman" pitchFamily="18" charset="0"/>
              </a:rPr>
              <a:t>Middle </a:t>
            </a:r>
          </a:p>
          <a:p>
            <a:pPr algn="ctr"/>
            <a:r>
              <a:rPr lang="en-US" b="1" dirty="0">
                <a:latin typeface="+mj-lt"/>
                <a:cs typeface="Times New Roman" pitchFamily="18" charset="0"/>
              </a:rPr>
              <a:t>Childhood</a:t>
            </a:r>
            <a:endParaRPr lang="en-US" b="1" u="sng" dirty="0">
              <a:latin typeface="+mj-lt"/>
            </a:endParaRPr>
          </a:p>
        </p:txBody>
      </p:sp>
    </p:spTree>
    <p:extLst>
      <p:ext uri="{BB962C8B-B14F-4D97-AF65-F5344CB8AC3E}">
        <p14:creationId xmlns:p14="http://schemas.microsoft.com/office/powerpoint/2010/main" val="79921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
            <a:extLst>
              <a:ext uri="{FF2B5EF4-FFF2-40B4-BE49-F238E27FC236}">
                <a16:creationId xmlns:a16="http://schemas.microsoft.com/office/drawing/2014/main" id="{7BFBF45D-7137-6F01-9065-C8D29961F42E}"/>
              </a:ext>
            </a:extLst>
          </p:cNvPr>
          <p:cNvSpPr>
            <a:spLocks noGrp="1"/>
          </p:cNvSpPr>
          <p:nvPr>
            <p:ph type="title"/>
          </p:nvPr>
        </p:nvSpPr>
        <p:spPr>
          <a:xfrm>
            <a:off x="1954962" y="228600"/>
            <a:ext cx="8382000" cy="590550"/>
          </a:xfrm>
        </p:spPr>
        <p:txBody>
          <a:bodyPr>
            <a:noAutofit/>
          </a:bodyPr>
          <a:lstStyle/>
          <a:p>
            <a:pPr algn="ctr">
              <a:defRPr/>
            </a:pPr>
            <a:r>
              <a:rPr lang="en-US" b="1" dirty="0">
                <a:solidFill>
                  <a:srgbClr val="0070C0"/>
                </a:solidFill>
                <a:latin typeface="Times New Roman" panose="02020603050405020304" pitchFamily="18" charset="0"/>
                <a:cs typeface="Times New Roman" panose="02020603050405020304" pitchFamily="18" charset="0"/>
              </a:rPr>
              <a:t>Punishment v/s Discipline</a:t>
            </a:r>
          </a:p>
        </p:txBody>
      </p:sp>
      <p:graphicFrame>
        <p:nvGraphicFramePr>
          <p:cNvPr id="12" name="Table 11">
            <a:extLst>
              <a:ext uri="{FF2B5EF4-FFF2-40B4-BE49-F238E27FC236}">
                <a16:creationId xmlns:a16="http://schemas.microsoft.com/office/drawing/2014/main" id="{8D970B9B-D847-C07D-E6EE-CEEDFA73C78A}"/>
              </a:ext>
            </a:extLst>
          </p:cNvPr>
          <p:cNvGraphicFramePr>
            <a:graphicFrameLocks noGrp="1"/>
          </p:cNvGraphicFramePr>
          <p:nvPr>
            <p:extLst>
              <p:ext uri="{D42A27DB-BD31-4B8C-83A1-F6EECF244321}">
                <p14:modId xmlns:p14="http://schemas.microsoft.com/office/powerpoint/2010/main" val="2423811860"/>
              </p:ext>
            </p:extLst>
          </p:nvPr>
        </p:nvGraphicFramePr>
        <p:xfrm>
          <a:off x="1289153" y="1140228"/>
          <a:ext cx="9758598" cy="5577880"/>
        </p:xfrm>
        <a:graphic>
          <a:graphicData uri="http://schemas.openxmlformats.org/drawingml/2006/table">
            <a:tbl>
              <a:tblPr firstRow="1" bandRow="1">
                <a:tableStyleId>{00A15C55-8517-42AA-B614-E9B94910E393}</a:tableStyleId>
              </a:tblPr>
              <a:tblGrid>
                <a:gridCol w="3057995">
                  <a:extLst>
                    <a:ext uri="{9D8B030D-6E8A-4147-A177-3AD203B41FA5}">
                      <a16:colId xmlns:a16="http://schemas.microsoft.com/office/drawing/2014/main" val="20000"/>
                    </a:ext>
                  </a:extLst>
                </a:gridCol>
                <a:gridCol w="3447737">
                  <a:extLst>
                    <a:ext uri="{9D8B030D-6E8A-4147-A177-3AD203B41FA5}">
                      <a16:colId xmlns:a16="http://schemas.microsoft.com/office/drawing/2014/main" val="20001"/>
                    </a:ext>
                  </a:extLst>
                </a:gridCol>
                <a:gridCol w="3252866">
                  <a:extLst>
                    <a:ext uri="{9D8B030D-6E8A-4147-A177-3AD203B41FA5}">
                      <a16:colId xmlns:a16="http://schemas.microsoft.com/office/drawing/2014/main" val="20002"/>
                    </a:ext>
                  </a:extLst>
                </a:gridCol>
              </a:tblGrid>
              <a:tr h="773698">
                <a:tc>
                  <a:txBody>
                    <a:bodyPr/>
                    <a:lstStyle/>
                    <a:p>
                      <a:pPr algn="l"/>
                      <a:endParaRPr lang="en-US" sz="2400" dirty="0">
                        <a:latin typeface="Times New Roman" panose="02020603050405020304" pitchFamily="18" charset="0"/>
                        <a:cs typeface="Times New Roman" panose="02020603050405020304" pitchFamily="18"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1" dirty="0">
                          <a:latin typeface="Times New Roman" panose="02020603050405020304" pitchFamily="18" charset="0"/>
                          <a:cs typeface="Times New Roman" panose="02020603050405020304" pitchFamily="18" charset="0"/>
                        </a:rPr>
                        <a:t>       Punishment</a:t>
                      </a:r>
                      <a:endParaRPr lang="en-US" sz="2400" dirty="0">
                        <a:latin typeface="Times New Roman" panose="02020603050405020304" pitchFamily="18" charset="0"/>
                        <a:cs typeface="Times New Roman" panose="02020603050405020304" pitchFamily="18"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Discipline</a:t>
                      </a:r>
                    </a:p>
                    <a:p>
                      <a:pPr algn="l"/>
                      <a:endParaRPr lang="en-US" sz="2400" b="1" dirty="0">
                        <a:latin typeface="Times New Roman" panose="02020603050405020304" pitchFamily="18" charset="0"/>
                        <a:cs typeface="Times New Roman" panose="02020603050405020304" pitchFamily="18"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17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C00000"/>
                          </a:solidFill>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C00000"/>
                          </a:solidFill>
                          <a:latin typeface="Times New Roman" panose="02020603050405020304" pitchFamily="18" charset="0"/>
                          <a:cs typeface="Times New Roman" panose="02020603050405020304" pitchFamily="18" charset="0"/>
                        </a:rPr>
                        <a:t>Purpose</a:t>
                      </a:r>
                    </a:p>
                    <a:p>
                      <a:pPr algn="l"/>
                      <a:endParaRPr lang="en-US" sz="1800" b="1" dirty="0">
                        <a:solidFill>
                          <a:srgbClr val="C00000"/>
                        </a:solidFill>
                        <a:latin typeface="Times New Roman" panose="02020603050405020304" pitchFamily="18" charset="0"/>
                        <a:cs typeface="Times New Roman" panose="02020603050405020304" pitchFamily="18"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Makes a child “pay for” by</a:t>
                      </a:r>
                      <a:r>
                        <a:rPr lang="en-US" sz="1800" b="1" baseline="0" dirty="0">
                          <a:latin typeface="Times New Roman" panose="02020603050405020304" pitchFamily="18" charset="0"/>
                          <a:cs typeface="Times New Roman" panose="02020603050405020304" pitchFamily="18" charset="0"/>
                        </a:rPr>
                        <a:t> inflicting pain, emotional suffering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anose="02020603050405020304" pitchFamily="18" charset="0"/>
                        <a:cs typeface="Times New Roman" panose="02020603050405020304" pitchFamily="18"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Gives</a:t>
                      </a:r>
                      <a:r>
                        <a:rPr lang="en-US" sz="1800" b="1" baseline="0" dirty="0">
                          <a:latin typeface="Times New Roman" panose="02020603050405020304" pitchFamily="18" charset="0"/>
                          <a:cs typeface="Times New Roman" panose="02020603050405020304" pitchFamily="18" charset="0"/>
                        </a:rPr>
                        <a:t> c</a:t>
                      </a:r>
                      <a:r>
                        <a:rPr lang="en-US" sz="1800" b="1" dirty="0">
                          <a:latin typeface="Times New Roman" panose="02020603050405020304" pitchFamily="18" charset="0"/>
                          <a:cs typeface="Times New Roman" panose="02020603050405020304" pitchFamily="18" charset="0"/>
                        </a:rPr>
                        <a:t>hoice</a:t>
                      </a:r>
                      <a:r>
                        <a:rPr lang="en-US" sz="1800" b="1" baseline="0" dirty="0">
                          <a:latin typeface="Times New Roman" panose="02020603050405020304" pitchFamily="18" charset="0"/>
                          <a:cs typeface="Times New Roman" panose="02020603050405020304" pitchFamily="18" charset="0"/>
                        </a:rPr>
                        <a:t> for c</a:t>
                      </a:r>
                      <a:r>
                        <a:rPr lang="en-US" sz="1800" b="1" dirty="0">
                          <a:latin typeface="Times New Roman" panose="02020603050405020304" pitchFamily="18" charset="0"/>
                          <a:cs typeface="Times New Roman" panose="02020603050405020304" pitchFamily="18" charset="0"/>
                        </a:rPr>
                        <a:t>orrect behavior &amp; encourages  personal growth</a:t>
                      </a:r>
                      <a:endParaRPr lang="en-US" sz="1800" b="1" baseline="0" dirty="0">
                        <a:latin typeface="Times New Roman" panose="02020603050405020304" pitchFamily="18" charset="0"/>
                        <a:cs typeface="Times New Roman" panose="02020603050405020304" pitchFamily="18"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1375458">
                <a:tc>
                  <a:txBody>
                    <a:bodyPr/>
                    <a:lstStyle/>
                    <a:p>
                      <a:pPr algn="l"/>
                      <a:r>
                        <a:rPr lang="en-US" sz="1800" b="1" dirty="0">
                          <a:solidFill>
                            <a:srgbClr val="C00000"/>
                          </a:solidFill>
                          <a:latin typeface="Times New Roman" panose="02020603050405020304" pitchFamily="18" charset="0"/>
                          <a:cs typeface="Times New Roman" panose="02020603050405020304" pitchFamily="18" charset="0"/>
                        </a:rPr>
                        <a:t>Long term aim</a:t>
                      </a: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Paying for something done in the past , often the penalties are unrelated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baseline="0" dirty="0">
                        <a:latin typeface="Times New Roman" panose="02020603050405020304" pitchFamily="18" charset="0"/>
                        <a:cs typeface="Times New Roman" panose="02020603050405020304" pitchFamily="18"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Inculcates good behavior ,</a:t>
                      </a:r>
                      <a:r>
                        <a:rPr lang="en-US" sz="1800" b="1" baseline="0" dirty="0">
                          <a:latin typeface="Times New Roman" panose="02020603050405020304" pitchFamily="18" charset="0"/>
                          <a:cs typeface="Times New Roman" panose="02020603050405020304" pitchFamily="18" charset="0"/>
                        </a:rPr>
                        <a:t> problem solving, Self control</a:t>
                      </a:r>
                    </a:p>
                    <a:p>
                      <a:pPr algn="l"/>
                      <a:endParaRPr lang="en-US" sz="1800" b="1" dirty="0">
                        <a:latin typeface="Times New Roman" panose="02020603050405020304" pitchFamily="18" charset="0"/>
                        <a:cs typeface="Times New Roman" panose="02020603050405020304" pitchFamily="18"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59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C00000"/>
                          </a:solidFill>
                          <a:latin typeface="Times New Roman" panose="02020603050405020304" pitchFamily="18" charset="0"/>
                          <a:cs typeface="Times New Roman" panose="02020603050405020304" pitchFamily="18" charset="0"/>
                        </a:rPr>
                        <a:t>Attitude in which it is done</a:t>
                      </a: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Anger/ Frustration/ teaching a lesson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anose="02020603050405020304" pitchFamily="18" charset="0"/>
                        <a:cs typeface="Times New Roman" panose="02020603050405020304" pitchFamily="18"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a:latin typeface="Times New Roman" panose="02020603050405020304" pitchFamily="18" charset="0"/>
                          <a:cs typeface="Times New Roman" panose="02020603050405020304" pitchFamily="18" charset="0"/>
                        </a:rPr>
                        <a:t>Kind concern  &amp; Firmness</a:t>
                      </a:r>
                      <a:endParaRPr lang="en-US" sz="1800" b="1" dirty="0">
                        <a:latin typeface="Times New Roman" panose="02020603050405020304" pitchFamily="18" charset="0"/>
                        <a:cs typeface="Times New Roman" panose="02020603050405020304" pitchFamily="18" charset="0"/>
                      </a:endParaRPr>
                    </a:p>
                    <a:p>
                      <a:pPr algn="l"/>
                      <a:endParaRPr lang="en-US" sz="1800" b="1" dirty="0">
                        <a:latin typeface="Times New Roman" panose="02020603050405020304" pitchFamily="18" charset="0"/>
                        <a:cs typeface="Times New Roman" panose="02020603050405020304" pitchFamily="18"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1117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C00000"/>
                          </a:solidFill>
                          <a:latin typeface="Times New Roman" panose="02020603050405020304" pitchFamily="18" charset="0"/>
                          <a:cs typeface="Times New Roman" panose="02020603050405020304" pitchFamily="18" charset="0"/>
                        </a:rPr>
                        <a:t>How it makes children feel</a:t>
                      </a: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Times New Roman" panose="02020603050405020304" pitchFamily="18" charset="0"/>
                          <a:cs typeface="Times New Roman" panose="02020603050405020304" pitchFamily="18" charset="0"/>
                        </a:rPr>
                        <a:t>Fearful, angry, hostile, guilty, ashamed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anose="02020603050405020304" pitchFamily="18" charset="0"/>
                        <a:cs typeface="Times New Roman" panose="02020603050405020304" pitchFamily="18"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anose="02020603050405020304" pitchFamily="18" charset="0"/>
                          <a:cs typeface="Times New Roman" panose="02020603050405020304" pitchFamily="18" charset="0"/>
                        </a:rPr>
                        <a:t>Secure &amp; Hopeful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Times New Roman" panose="02020603050405020304" pitchFamily="18" charset="0"/>
                        <a:cs typeface="Times New Roman" panose="02020603050405020304" pitchFamily="18"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 name="Picture 2" descr="Punishment vs Discipline : 5 Differences Between Punishment and Discipline">
            <a:extLst>
              <a:ext uri="{FF2B5EF4-FFF2-40B4-BE49-F238E27FC236}">
                <a16:creationId xmlns:a16="http://schemas.microsoft.com/office/drawing/2014/main" id="{9AB3EDA4-6239-6D98-BD93-21D24E2CE02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426" b="12025"/>
          <a:stretch/>
        </p:blipFill>
        <p:spPr bwMode="auto">
          <a:xfrm flipH="1">
            <a:off x="9914520" y="1162538"/>
            <a:ext cx="2003160" cy="87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175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3"/>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
            <a:extLst>
              <a:ext uri="{FF2B5EF4-FFF2-40B4-BE49-F238E27FC236}">
                <a16:creationId xmlns:a16="http://schemas.microsoft.com/office/drawing/2014/main" id="{08DE79B3-35D6-9BC8-ECA2-AA8F26B6B38A}"/>
              </a:ext>
            </a:extLst>
          </p:cNvPr>
          <p:cNvSpPr>
            <a:spLocks noGrp="1"/>
          </p:cNvSpPr>
          <p:nvPr>
            <p:ph type="title"/>
          </p:nvPr>
        </p:nvSpPr>
        <p:spPr>
          <a:xfrm>
            <a:off x="2031165" y="-90264"/>
            <a:ext cx="8229600" cy="1143000"/>
          </a:xfrm>
        </p:spPr>
        <p:txBody>
          <a:bodyPr>
            <a:normAutofit/>
          </a:bodyPr>
          <a:lstStyle/>
          <a:p>
            <a:pPr algn="ctr"/>
            <a:r>
              <a:rPr lang="en-US" b="1" dirty="0">
                <a:solidFill>
                  <a:srgbClr val="00B0F0"/>
                </a:solidFill>
                <a:latin typeface="Times New Roman" panose="02020603050405020304" pitchFamily="18" charset="0"/>
                <a:cs typeface="Times New Roman" panose="02020603050405020304" pitchFamily="18" charset="0"/>
              </a:rPr>
              <a:t>What is Positive Discipline?</a:t>
            </a:r>
          </a:p>
        </p:txBody>
      </p:sp>
      <p:graphicFrame>
        <p:nvGraphicFramePr>
          <p:cNvPr id="12" name="Content Placeholder 3">
            <a:extLst>
              <a:ext uri="{FF2B5EF4-FFF2-40B4-BE49-F238E27FC236}">
                <a16:creationId xmlns:a16="http://schemas.microsoft.com/office/drawing/2014/main" id="{2E5373D9-390E-9E95-213D-5ABCB267DF48}"/>
              </a:ext>
            </a:extLst>
          </p:cNvPr>
          <p:cNvGraphicFramePr>
            <a:graphicFrameLocks noGrp="1"/>
          </p:cNvGraphicFramePr>
          <p:nvPr>
            <p:ph idx="1"/>
            <p:extLst>
              <p:ext uri="{D42A27DB-BD31-4B8C-83A1-F6EECF244321}">
                <p14:modId xmlns:p14="http://schemas.microsoft.com/office/powerpoint/2010/main" val="299007132"/>
              </p:ext>
            </p:extLst>
          </p:nvPr>
        </p:nvGraphicFramePr>
        <p:xfrm>
          <a:off x="853120" y="1391049"/>
          <a:ext cx="10536232" cy="46949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5586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330040" y="299803"/>
            <a:ext cx="9849751" cy="695947"/>
          </a:xfrm>
        </p:spPr>
        <p:txBody>
          <a:bodyPr anchor="b">
            <a:normAutofit/>
          </a:bodyPr>
          <a:lstStyle/>
          <a:p>
            <a:pPr algn="ctr"/>
            <a:r>
              <a:rPr lang="en-IN" b="1" dirty="0">
                <a:solidFill>
                  <a:srgbClr val="0070C0"/>
                </a:solidFill>
                <a:latin typeface="Times New Roman" panose="02020603050405020304" pitchFamily="18" charset="0"/>
                <a:cs typeface="Times New Roman" panose="02020603050405020304" pitchFamily="18" charset="0"/>
              </a:rPr>
              <a:t>Diversity and Inclusivity</a:t>
            </a: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pic>
        <p:nvPicPr>
          <p:cNvPr id="10" name="Picture 9">
            <a:extLst>
              <a:ext uri="{FF2B5EF4-FFF2-40B4-BE49-F238E27FC236}">
                <a16:creationId xmlns:a16="http://schemas.microsoft.com/office/drawing/2014/main" id="{99A7215D-54C0-4CF2-9170-0E8DFFCE248A}"/>
              </a:ext>
            </a:extLst>
          </p:cNvPr>
          <p:cNvPicPr>
            <a:picLocks noChangeAspect="1"/>
          </p:cNvPicPr>
          <p:nvPr/>
        </p:nvPicPr>
        <p:blipFill>
          <a:blip r:embed="rId5"/>
          <a:stretch>
            <a:fillRect/>
          </a:stretch>
        </p:blipFill>
        <p:spPr>
          <a:xfrm>
            <a:off x="9333923" y="2347870"/>
            <a:ext cx="1738470" cy="1738470"/>
          </a:xfrm>
          <a:prstGeom prst="rect">
            <a:avLst/>
          </a:prstGeom>
        </p:spPr>
      </p:pic>
      <p:pic>
        <p:nvPicPr>
          <p:cNvPr id="12" name="Picture 11">
            <a:extLst>
              <a:ext uri="{FF2B5EF4-FFF2-40B4-BE49-F238E27FC236}">
                <a16:creationId xmlns:a16="http://schemas.microsoft.com/office/drawing/2014/main" id="{FEF0D073-4D39-548F-60C4-B2629A6ED374}"/>
              </a:ext>
            </a:extLst>
          </p:cNvPr>
          <p:cNvPicPr>
            <a:picLocks noChangeAspect="1"/>
          </p:cNvPicPr>
          <p:nvPr/>
        </p:nvPicPr>
        <p:blipFill>
          <a:blip r:embed="rId6"/>
          <a:stretch>
            <a:fillRect/>
          </a:stretch>
        </p:blipFill>
        <p:spPr>
          <a:xfrm>
            <a:off x="311941" y="2043979"/>
            <a:ext cx="3775365" cy="3068164"/>
          </a:xfrm>
          <a:prstGeom prst="rect">
            <a:avLst/>
          </a:prstGeom>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4206" y="1051399"/>
            <a:ext cx="4567688" cy="496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74083" y="979283"/>
            <a:ext cx="242406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Activity</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Tree>
    <p:extLst>
      <p:ext uri="{BB962C8B-B14F-4D97-AF65-F5344CB8AC3E}">
        <p14:creationId xmlns:p14="http://schemas.microsoft.com/office/powerpoint/2010/main" val="1490684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pic>
        <p:nvPicPr>
          <p:cNvPr id="9" name="Picture 8">
            <a:extLst>
              <a:ext uri="{FF2B5EF4-FFF2-40B4-BE49-F238E27FC236}">
                <a16:creationId xmlns:a16="http://schemas.microsoft.com/office/drawing/2014/main" id="{24602C57-F382-5161-0551-493A2E20B776}"/>
              </a:ext>
            </a:extLst>
          </p:cNvPr>
          <p:cNvPicPr>
            <a:picLocks noChangeAspect="1"/>
          </p:cNvPicPr>
          <p:nvPr/>
        </p:nvPicPr>
        <p:blipFill rotWithShape="1">
          <a:blip r:embed="rId5"/>
          <a:srcRect l="5134" t="4423" r="7676" b="8175"/>
          <a:stretch/>
        </p:blipFill>
        <p:spPr>
          <a:xfrm>
            <a:off x="4386742" y="1339538"/>
            <a:ext cx="3123329" cy="4440988"/>
          </a:xfrm>
          <a:prstGeom prst="rect">
            <a:avLst/>
          </a:prstGeom>
        </p:spPr>
      </p:pic>
      <p:sp>
        <p:nvSpPr>
          <p:cNvPr id="14" name="Title 1">
            <a:extLst>
              <a:ext uri="{FF2B5EF4-FFF2-40B4-BE49-F238E27FC236}">
                <a16:creationId xmlns:a16="http://schemas.microsoft.com/office/drawing/2014/main" id="{683EF7AC-F74A-30E4-F5DE-21E14954C3F3}"/>
              </a:ext>
            </a:extLst>
          </p:cNvPr>
          <p:cNvSpPr>
            <a:spLocks noGrp="1"/>
          </p:cNvSpPr>
          <p:nvPr>
            <p:ph type="title"/>
          </p:nvPr>
        </p:nvSpPr>
        <p:spPr>
          <a:xfrm>
            <a:off x="1330040" y="-16167"/>
            <a:ext cx="9849751" cy="1011917"/>
          </a:xfrm>
        </p:spPr>
        <p:txBody>
          <a:bodyPr anchor="b">
            <a:normAutofit/>
          </a:bodyPr>
          <a:lstStyle/>
          <a:p>
            <a:pPr algn="ctr"/>
            <a:r>
              <a:rPr lang="en-IN" b="1" dirty="0">
                <a:solidFill>
                  <a:srgbClr val="0070C0"/>
                </a:solidFill>
                <a:latin typeface="Times New Roman" panose="02020603050405020304" pitchFamily="18" charset="0"/>
                <a:cs typeface="Times New Roman" panose="02020603050405020304" pitchFamily="18" charset="0"/>
              </a:rPr>
              <a:t>How inclusivity can benefit? </a:t>
            </a:r>
          </a:p>
        </p:txBody>
      </p:sp>
      <p:sp>
        <p:nvSpPr>
          <p:cNvPr id="15" name="Content Placeholder 2">
            <a:extLst>
              <a:ext uri="{FF2B5EF4-FFF2-40B4-BE49-F238E27FC236}">
                <a16:creationId xmlns:a16="http://schemas.microsoft.com/office/drawing/2014/main" id="{5853727E-EE16-BCBF-06A0-4E68BEBDD0C1}"/>
              </a:ext>
            </a:extLst>
          </p:cNvPr>
          <p:cNvSpPr>
            <a:spLocks noGrp="1"/>
          </p:cNvSpPr>
          <p:nvPr>
            <p:ph idx="1"/>
          </p:nvPr>
        </p:nvSpPr>
        <p:spPr>
          <a:xfrm>
            <a:off x="812856" y="1324009"/>
            <a:ext cx="3652695" cy="4100990"/>
          </a:xfrm>
        </p:spPr>
        <p:txBody>
          <a:bodyPr anchor="ctr">
            <a:noAutofit/>
          </a:bodyPr>
          <a:lstStyle/>
          <a:p>
            <a:pPr marL="0" indent="0">
              <a:buNone/>
            </a:pPr>
            <a:r>
              <a:rPr lang="en-IN" sz="2400" b="1" dirty="0">
                <a:solidFill>
                  <a:srgbClr val="002060"/>
                </a:solidFill>
                <a:latin typeface="Times New Roman" panose="02020603050405020304" pitchFamily="18" charset="0"/>
                <a:cs typeface="Times New Roman" panose="02020603050405020304" pitchFamily="18" charset="0"/>
              </a:rPr>
              <a:t>Increased tolerance</a:t>
            </a:r>
          </a:p>
          <a:p>
            <a:pPr marL="0" indent="0">
              <a:buNone/>
            </a:pPr>
            <a:endParaRPr lang="en-IN"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en-IN" sz="2400" b="1" dirty="0">
                <a:solidFill>
                  <a:srgbClr val="002060"/>
                </a:solidFill>
                <a:latin typeface="Times New Roman" panose="02020603050405020304" pitchFamily="18" charset="0"/>
                <a:cs typeface="Times New Roman" panose="02020603050405020304" pitchFamily="18" charset="0"/>
              </a:rPr>
              <a:t>Creativity boost </a:t>
            </a:r>
          </a:p>
          <a:p>
            <a:pPr marL="0" lvl="0" indent="0">
              <a:buNone/>
            </a:pPr>
            <a:endParaRPr lang="en-IN" sz="2400" b="1" dirty="0">
              <a:solidFill>
                <a:srgbClr val="002060"/>
              </a:solidFill>
              <a:latin typeface="Times New Roman" panose="02020603050405020304" pitchFamily="18" charset="0"/>
              <a:cs typeface="Times New Roman" panose="02020603050405020304" pitchFamily="18" charset="0"/>
            </a:endParaRPr>
          </a:p>
          <a:p>
            <a:pPr marL="0" lvl="0" indent="0">
              <a:buNone/>
            </a:pPr>
            <a:r>
              <a:rPr lang="en-IN" sz="2400" b="1" dirty="0">
                <a:solidFill>
                  <a:srgbClr val="002060"/>
                </a:solidFill>
                <a:latin typeface="Times New Roman" panose="02020603050405020304" pitchFamily="18" charset="0"/>
                <a:cs typeface="Times New Roman" panose="02020603050405020304" pitchFamily="18" charset="0"/>
              </a:rPr>
              <a:t>Enhanced learning  </a:t>
            </a:r>
          </a:p>
          <a:p>
            <a:pPr marL="0" indent="0">
              <a:buNone/>
            </a:pPr>
            <a:endParaRPr lang="en-IN"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en-IN" sz="2400" b="1" dirty="0">
                <a:solidFill>
                  <a:srgbClr val="002060"/>
                </a:solidFill>
                <a:latin typeface="Times New Roman" panose="02020603050405020304" pitchFamily="18" charset="0"/>
                <a:cs typeface="Times New Roman" panose="02020603050405020304" pitchFamily="18" charset="0"/>
              </a:rPr>
              <a:t>Improved performance </a:t>
            </a:r>
          </a:p>
        </p:txBody>
      </p:sp>
      <p:sp>
        <p:nvSpPr>
          <p:cNvPr id="21" name="Content Placeholder 2">
            <a:extLst>
              <a:ext uri="{FF2B5EF4-FFF2-40B4-BE49-F238E27FC236}">
                <a16:creationId xmlns:a16="http://schemas.microsoft.com/office/drawing/2014/main" id="{68177837-68BC-4072-84AF-034558CBC0CC}"/>
              </a:ext>
            </a:extLst>
          </p:cNvPr>
          <p:cNvSpPr txBox="1">
            <a:spLocks/>
          </p:cNvSpPr>
          <p:nvPr/>
        </p:nvSpPr>
        <p:spPr>
          <a:xfrm>
            <a:off x="7779897" y="891994"/>
            <a:ext cx="3911360" cy="471701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2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IN"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en-IN" sz="2400" b="1" dirty="0">
                <a:solidFill>
                  <a:srgbClr val="002060"/>
                </a:solidFill>
                <a:latin typeface="Times New Roman" panose="02020603050405020304" pitchFamily="18" charset="0"/>
                <a:cs typeface="Times New Roman" panose="02020603050405020304" pitchFamily="18" charset="0"/>
              </a:rPr>
              <a:t>More cultural exchange</a:t>
            </a:r>
          </a:p>
          <a:p>
            <a:pPr marL="0" indent="0">
              <a:buNone/>
            </a:pPr>
            <a:endParaRPr lang="en-IN"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en-IN" sz="2400" b="1" dirty="0">
                <a:solidFill>
                  <a:srgbClr val="002060"/>
                </a:solidFill>
                <a:latin typeface="Times New Roman" panose="02020603050405020304" pitchFamily="18" charset="0"/>
                <a:cs typeface="Times New Roman" panose="02020603050405020304" pitchFamily="18" charset="0"/>
              </a:rPr>
              <a:t>Improved social skills </a:t>
            </a:r>
          </a:p>
          <a:p>
            <a:pPr marL="0" indent="0">
              <a:buNone/>
            </a:pPr>
            <a:endParaRPr lang="en-IN"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en-IN" sz="2400" b="1" dirty="0">
                <a:solidFill>
                  <a:srgbClr val="002060"/>
                </a:solidFill>
                <a:latin typeface="Times New Roman" panose="02020603050405020304" pitchFamily="18" charset="0"/>
                <a:cs typeface="Times New Roman" panose="02020603050405020304" pitchFamily="18" charset="0"/>
              </a:rPr>
              <a:t>Stronger relationships</a:t>
            </a:r>
          </a:p>
          <a:p>
            <a:pPr marL="0" indent="0">
              <a:buFont typeface="Arial" panose="020B0604020202020204" pitchFamily="34" charset="0"/>
              <a:buNone/>
            </a:pPr>
            <a:endParaRPr lang="en-IN" sz="2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IN" sz="2400" b="1" dirty="0">
                <a:solidFill>
                  <a:srgbClr val="002060"/>
                </a:solidFill>
                <a:latin typeface="Times New Roman" panose="02020603050405020304" pitchFamily="18" charset="0"/>
                <a:cs typeface="Times New Roman" panose="02020603050405020304" pitchFamily="18" charset="0"/>
              </a:rPr>
              <a:t>Better critical thinking/ problem solving  </a:t>
            </a:r>
          </a:p>
          <a:p>
            <a:pPr marL="0" indent="0">
              <a:buFont typeface="Arial" panose="020B0604020202020204" pitchFamily="34" charset="0"/>
              <a:buNone/>
            </a:pPr>
            <a:endParaRPr lang="en-I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17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
            <a:extLst>
              <a:ext uri="{FF2B5EF4-FFF2-40B4-BE49-F238E27FC236}">
                <a16:creationId xmlns:a16="http://schemas.microsoft.com/office/drawing/2014/main" id="{63C0EC96-53F4-AAD2-4424-7ECA2AAAEF3B}"/>
              </a:ext>
            </a:extLst>
          </p:cNvPr>
          <p:cNvSpPr>
            <a:spLocks noGrp="1"/>
          </p:cNvSpPr>
          <p:nvPr>
            <p:ph type="title"/>
          </p:nvPr>
        </p:nvSpPr>
        <p:spPr>
          <a:xfrm>
            <a:off x="1878228" y="115292"/>
            <a:ext cx="8611124" cy="1231727"/>
          </a:xfrm>
        </p:spPr>
        <p:txBody>
          <a:bodyPr>
            <a:noAutofit/>
          </a:bodyPr>
          <a:lstStyle/>
          <a:p>
            <a:pPr algn="ctr">
              <a:defRPr/>
            </a:pPr>
            <a:r>
              <a:rPr lang="en-US" b="1" dirty="0">
                <a:solidFill>
                  <a:srgbClr val="0070C0"/>
                </a:solidFill>
                <a:latin typeface="Times New Roman" panose="02020603050405020304" pitchFamily="18" charset="0"/>
                <a:cs typeface="Times New Roman" panose="02020603050405020304" pitchFamily="18" charset="0"/>
              </a:rPr>
              <a:t>  Inculcating positive discipline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Rules of the game…</a:t>
            </a:r>
          </a:p>
        </p:txBody>
      </p:sp>
      <p:pic>
        <p:nvPicPr>
          <p:cNvPr id="9" name="Picture 8">
            <a:extLst>
              <a:ext uri="{FF2B5EF4-FFF2-40B4-BE49-F238E27FC236}">
                <a16:creationId xmlns:a16="http://schemas.microsoft.com/office/drawing/2014/main" id="{CE07B0DF-6472-FC6D-A76A-B4B8E01CCFA0}"/>
              </a:ext>
            </a:extLst>
          </p:cNvPr>
          <p:cNvPicPr>
            <a:picLocks noChangeAspect="1"/>
          </p:cNvPicPr>
          <p:nvPr/>
        </p:nvPicPr>
        <p:blipFill rotWithShape="1">
          <a:blip r:embed="rId5"/>
          <a:srcRect l="4753" t="26081" r="61394" b="3289"/>
          <a:stretch/>
        </p:blipFill>
        <p:spPr>
          <a:xfrm>
            <a:off x="476373" y="2164943"/>
            <a:ext cx="2988131" cy="3286013"/>
          </a:xfrm>
          <a:prstGeom prst="rect">
            <a:avLst/>
          </a:prstGeom>
        </p:spPr>
      </p:pic>
      <p:graphicFrame>
        <p:nvGraphicFramePr>
          <p:cNvPr id="13" name="Content Placeholder 4">
            <a:extLst>
              <a:ext uri="{FF2B5EF4-FFF2-40B4-BE49-F238E27FC236}">
                <a16:creationId xmlns:a16="http://schemas.microsoft.com/office/drawing/2014/main" id="{8E601AD3-6B33-B75D-0182-949F0DD09FBE}"/>
              </a:ext>
            </a:extLst>
          </p:cNvPr>
          <p:cNvGraphicFramePr>
            <a:graphicFrameLocks noGrp="1"/>
          </p:cNvGraphicFramePr>
          <p:nvPr>
            <p:ph idx="1"/>
            <p:extLst>
              <p:ext uri="{D42A27DB-BD31-4B8C-83A1-F6EECF244321}">
                <p14:modId xmlns:p14="http://schemas.microsoft.com/office/powerpoint/2010/main" val="3507442215"/>
              </p:ext>
            </p:extLst>
          </p:nvPr>
        </p:nvGraphicFramePr>
        <p:xfrm>
          <a:off x="3087756" y="1204350"/>
          <a:ext cx="8057322" cy="50315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6588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
            <a:extLst>
              <a:ext uri="{FF2B5EF4-FFF2-40B4-BE49-F238E27FC236}">
                <a16:creationId xmlns:a16="http://schemas.microsoft.com/office/drawing/2014/main" id="{FD73A9FF-F3CF-E5D0-7B57-6DDA3C3838C0}"/>
              </a:ext>
            </a:extLst>
          </p:cNvPr>
          <p:cNvSpPr>
            <a:spLocks noGrp="1"/>
          </p:cNvSpPr>
          <p:nvPr>
            <p:ph type="title"/>
          </p:nvPr>
        </p:nvSpPr>
        <p:spPr>
          <a:xfrm>
            <a:off x="2209790" y="281522"/>
            <a:ext cx="8382000" cy="590550"/>
          </a:xfrm>
        </p:spPr>
        <p:txBody>
          <a:bodyPr>
            <a:noAutofit/>
          </a:bodyPr>
          <a:lstStyle/>
          <a:p>
            <a:pPr algn="ctr">
              <a:defRPr/>
            </a:pPr>
            <a:r>
              <a:rPr lang="en-US" b="1" dirty="0">
                <a:solidFill>
                  <a:srgbClr val="0070C0"/>
                </a:solidFill>
                <a:latin typeface="Times New Roman" panose="02020603050405020304" pitchFamily="18" charset="0"/>
                <a:cs typeface="Times New Roman" panose="02020603050405020304" pitchFamily="18" charset="0"/>
              </a:rPr>
              <a:t>Positive Discipline: Steps</a:t>
            </a:r>
          </a:p>
        </p:txBody>
      </p:sp>
      <p:graphicFrame>
        <p:nvGraphicFramePr>
          <p:cNvPr id="13" name="Content Placeholder 4">
            <a:extLst>
              <a:ext uri="{FF2B5EF4-FFF2-40B4-BE49-F238E27FC236}">
                <a16:creationId xmlns:a16="http://schemas.microsoft.com/office/drawing/2014/main" id="{DB644948-714F-8D68-97A3-3EC6CA3E7FE1}"/>
              </a:ext>
            </a:extLst>
          </p:cNvPr>
          <p:cNvGraphicFramePr>
            <a:graphicFrameLocks noGrp="1"/>
          </p:cNvGraphicFramePr>
          <p:nvPr>
            <p:ph idx="1"/>
            <p:extLst>
              <p:ext uri="{D42A27DB-BD31-4B8C-83A1-F6EECF244321}">
                <p14:modId xmlns:p14="http://schemas.microsoft.com/office/powerpoint/2010/main" val="4012776674"/>
              </p:ext>
            </p:extLst>
          </p:nvPr>
        </p:nvGraphicFramePr>
        <p:xfrm>
          <a:off x="1655768" y="1001139"/>
          <a:ext cx="8494072" cy="50387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98"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b="15253"/>
          <a:stretch/>
        </p:blipFill>
        <p:spPr bwMode="auto">
          <a:xfrm>
            <a:off x="5002530" y="2558627"/>
            <a:ext cx="1855470" cy="147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938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3"/>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graphicFrame>
        <p:nvGraphicFramePr>
          <p:cNvPr id="11" name="Diagram 10">
            <a:extLst>
              <a:ext uri="{FF2B5EF4-FFF2-40B4-BE49-F238E27FC236}">
                <a16:creationId xmlns:a16="http://schemas.microsoft.com/office/drawing/2014/main" id="{B7BF0145-4C6D-A852-19C1-F29E14F1EC34}"/>
              </a:ext>
            </a:extLst>
          </p:cNvPr>
          <p:cNvGraphicFramePr/>
          <p:nvPr>
            <p:extLst>
              <p:ext uri="{D42A27DB-BD31-4B8C-83A1-F6EECF244321}">
                <p14:modId xmlns:p14="http://schemas.microsoft.com/office/powerpoint/2010/main" val="3707664595"/>
              </p:ext>
            </p:extLst>
          </p:nvPr>
        </p:nvGraphicFramePr>
        <p:xfrm>
          <a:off x="1702647" y="1385793"/>
          <a:ext cx="8064206" cy="4798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AB334D08-F373-B6D8-574E-11361ED89260}"/>
              </a:ext>
            </a:extLst>
          </p:cNvPr>
          <p:cNvSpPr txBox="1"/>
          <p:nvPr/>
        </p:nvSpPr>
        <p:spPr>
          <a:xfrm>
            <a:off x="1407545" y="181441"/>
            <a:ext cx="8281785" cy="769441"/>
          </a:xfrm>
          <a:prstGeom prst="rect">
            <a:avLst/>
          </a:prstGeom>
          <a:noFill/>
        </p:spPr>
        <p:txBody>
          <a:bodyPr wrap="square" rtlCol="0">
            <a:sp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   Positive Discipline Techniques:   </a:t>
            </a:r>
          </a:p>
        </p:txBody>
      </p:sp>
      <p:sp>
        <p:nvSpPr>
          <p:cNvPr id="13" name="TextBox 12">
            <a:extLst>
              <a:ext uri="{FF2B5EF4-FFF2-40B4-BE49-F238E27FC236}">
                <a16:creationId xmlns:a16="http://schemas.microsoft.com/office/drawing/2014/main" id="{6D2F7D8B-98C9-F42C-8116-A89DF3B69B46}"/>
              </a:ext>
            </a:extLst>
          </p:cNvPr>
          <p:cNvSpPr txBox="1"/>
          <p:nvPr/>
        </p:nvSpPr>
        <p:spPr>
          <a:xfrm>
            <a:off x="4831138" y="4040372"/>
            <a:ext cx="2708819" cy="830997"/>
          </a:xfrm>
          <a:prstGeom prst="rect">
            <a:avLst/>
          </a:prstGeom>
          <a:noFill/>
        </p:spPr>
        <p:txBody>
          <a:bodyPr wrap="none" rtlCol="0">
            <a:spAutoFit/>
          </a:bodyPr>
          <a:lstStyle/>
          <a:p>
            <a:pPr algn="ctr"/>
            <a:r>
              <a:rPr lang="en-US" sz="2400" b="1" dirty="0"/>
              <a:t>No compromise</a:t>
            </a:r>
          </a:p>
          <a:p>
            <a:pPr algn="ctr"/>
            <a:r>
              <a:rPr lang="en-US" sz="2400" b="1" dirty="0"/>
              <a:t> on Teaching skills</a:t>
            </a:r>
          </a:p>
        </p:txBody>
      </p:sp>
      <p:pic>
        <p:nvPicPr>
          <p:cNvPr id="2" name="Picture 2" descr="Habit Calendar: Habits Tracker – Apps ...">
            <a:extLst>
              <a:ext uri="{FF2B5EF4-FFF2-40B4-BE49-F238E27FC236}">
                <a16:creationId xmlns:a16="http://schemas.microsoft.com/office/drawing/2014/main" id="{9F626CB4-0EA9-DC35-F92E-13C02FA818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63528" y="1506653"/>
            <a:ext cx="1475072" cy="16867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29998" y="194711"/>
            <a:ext cx="1276503" cy="707886"/>
          </a:xfrm>
          <a:prstGeom prst="rect">
            <a:avLst/>
          </a:prstGeom>
          <a:noFill/>
        </p:spPr>
        <p:txBody>
          <a:bodyPr wrap="none" lIns="91440" tIns="45720" rIns="91440" bIns="45720">
            <a:spAutoFit/>
          </a:bodyPr>
          <a:lstStyle/>
          <a:p>
            <a:pPr algn="ct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Do’s</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45298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8E3625-42E1-EEA7-4FAB-4FBD9E10F1A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C3A358-77CB-DF66-6B25-D05FE915A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CBDC986D-E4FE-22FF-8762-C01BC150E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7ED37B71-3298-2741-77E3-6ED487E35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Process 4">
            <a:extLst>
              <a:ext uri="{FF2B5EF4-FFF2-40B4-BE49-F238E27FC236}">
                <a16:creationId xmlns:a16="http://schemas.microsoft.com/office/drawing/2014/main" id="{AEF47EBF-3CC6-8514-714B-084744965318}"/>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0">
            <a:extLst>
              <a:ext uri="{FF2B5EF4-FFF2-40B4-BE49-F238E27FC236}">
                <a16:creationId xmlns:a16="http://schemas.microsoft.com/office/drawing/2014/main" id="{B0C78E81-AB28-8E04-0316-DE3C602C489C}"/>
              </a:ext>
            </a:extLst>
          </p:cNvPr>
          <p:cNvSpPr>
            <a:spLocks noGrp="1"/>
          </p:cNvSpPr>
          <p:nvPr>
            <p:ph type="ctrTitle"/>
          </p:nvPr>
        </p:nvSpPr>
        <p:spPr>
          <a:xfrm>
            <a:off x="1524000" y="1122363"/>
            <a:ext cx="9144000" cy="831813"/>
          </a:xfrm>
        </p:spPr>
        <p:txBody>
          <a:bodyPr>
            <a:normAutofit fontScale="90000"/>
          </a:bodyPr>
          <a:lstStyle/>
          <a:p>
            <a:r>
              <a:rPr lang="en-US" b="1" dirty="0">
                <a:latin typeface="Times New Roman" panose="02020603050405020304" pitchFamily="18" charset="0"/>
                <a:cs typeface="Times New Roman" panose="02020603050405020304" pitchFamily="18" charset="0"/>
              </a:rPr>
              <a:t>Concept</a:t>
            </a:r>
            <a:endParaRPr lang="en-IN" dirty="0"/>
          </a:p>
        </p:txBody>
      </p:sp>
      <p:sp>
        <p:nvSpPr>
          <p:cNvPr id="15" name="Subtitle 14">
            <a:extLst>
              <a:ext uri="{FF2B5EF4-FFF2-40B4-BE49-F238E27FC236}">
                <a16:creationId xmlns:a16="http://schemas.microsoft.com/office/drawing/2014/main" id="{D8D93E0B-E54F-E7D4-2A85-C196FC60DBEF}"/>
              </a:ext>
            </a:extLst>
          </p:cNvPr>
          <p:cNvSpPr>
            <a:spLocks noGrp="1"/>
          </p:cNvSpPr>
          <p:nvPr>
            <p:ph type="subTitle" idx="1"/>
          </p:nvPr>
        </p:nvSpPr>
        <p:spPr>
          <a:xfrm>
            <a:off x="1075765" y="1999703"/>
            <a:ext cx="9813363" cy="4090363"/>
          </a:xfrm>
        </p:spPr>
        <p:txBody>
          <a:bodyPr>
            <a:normAutofit/>
          </a:bodyPr>
          <a:lstStyle/>
          <a:p>
            <a:pPr algn="just">
              <a:lnSpc>
                <a:spcPct val="100000"/>
              </a:lnSpc>
              <a:buNone/>
            </a:pPr>
            <a:r>
              <a:rPr lang="en-US" sz="2000" b="1" dirty="0">
                <a:latin typeface="Times New Roman" panose="02020603050405020304" pitchFamily="18" charset="0"/>
                <a:cs typeface="Times New Roman" panose="02020603050405020304" pitchFamily="18" charset="0"/>
              </a:rPr>
              <a:t>Adolescence is a crucial stage in an individual's life marked by physical, social, emotional, and cognitive changes. During this period, adolescents require guidance and support from various sources, including teachers.</a:t>
            </a:r>
          </a:p>
          <a:p>
            <a:pPr algn="just">
              <a:lnSpc>
                <a:spcPct val="100000"/>
              </a:lnSpc>
              <a:buNone/>
            </a:pPr>
            <a:endParaRPr lang="en-US" sz="2000" b="1" dirty="0">
              <a:latin typeface="Times New Roman" panose="02020603050405020304" pitchFamily="18" charset="0"/>
              <a:cs typeface="Times New Roman" panose="02020603050405020304" pitchFamily="18" charset="0"/>
            </a:endParaRPr>
          </a:p>
          <a:p>
            <a:pPr algn="just">
              <a:lnSpc>
                <a:spcPct val="100000"/>
              </a:lnSpc>
              <a:buNone/>
            </a:pPr>
            <a:r>
              <a:rPr lang="en-US" sz="2000" b="1" dirty="0">
                <a:latin typeface="Times New Roman" panose="02020603050405020304" pitchFamily="18" charset="0"/>
                <a:cs typeface="Times New Roman" panose="02020603050405020304" pitchFamily="18" charset="0"/>
              </a:rPr>
              <a:t>Teachers, as important stakeholders, play a significant role in the overall development of adolescents and their well being, as they spend a considerable amount of time with them in school settings.</a:t>
            </a:r>
          </a:p>
          <a:p>
            <a:pPr marL="0" indent="0" algn="l">
              <a:lnSpc>
                <a:spcPct val="100000"/>
              </a:lnSpc>
              <a:buNone/>
            </a:pPr>
            <a:endParaRPr lang="en-US" sz="2000" b="1" dirty="0">
              <a:solidFill>
                <a:srgbClr val="00B0F0"/>
              </a:solidFill>
              <a:latin typeface="Times New Roman" panose="02020603050405020304" pitchFamily="18" charset="0"/>
              <a:cs typeface="Times New Roman" panose="02020603050405020304" pitchFamily="18" charset="0"/>
            </a:endParaRPr>
          </a:p>
          <a:p>
            <a:pPr marL="0" indent="0" algn="l">
              <a:lnSpc>
                <a:spcPct val="100000"/>
              </a:lnSpc>
              <a:buNone/>
            </a:pPr>
            <a:r>
              <a:rPr lang="en-US" sz="2000" b="1" dirty="0">
                <a:solidFill>
                  <a:srgbClr val="00B0F0"/>
                </a:solidFill>
                <a:latin typeface="Times New Roman" panose="02020603050405020304" pitchFamily="18" charset="0"/>
                <a:cs typeface="Times New Roman" panose="02020603050405020304" pitchFamily="18" charset="0"/>
              </a:rPr>
              <a:t>Therefore, it is essential to equip teachers with the necessary skills and</a:t>
            </a:r>
          </a:p>
          <a:p>
            <a:pPr marL="0" indent="0" algn="l">
              <a:lnSpc>
                <a:spcPct val="100000"/>
              </a:lnSpc>
              <a:buNone/>
            </a:pPr>
            <a:r>
              <a:rPr lang="en-US" sz="2000" b="1" dirty="0">
                <a:solidFill>
                  <a:srgbClr val="00B0F0"/>
                </a:solidFill>
                <a:latin typeface="Times New Roman" panose="02020603050405020304" pitchFamily="18" charset="0"/>
                <a:cs typeface="Times New Roman" panose="02020603050405020304" pitchFamily="18" charset="0"/>
              </a:rPr>
              <a:t>knowledge to effectively support and care for adolescents.</a:t>
            </a:r>
            <a:endParaRPr lang="en-IN" sz="2000" b="1" dirty="0">
              <a:solidFill>
                <a:srgbClr val="00B0F0"/>
              </a:solidFill>
              <a:latin typeface="Times New Roman" panose="02020603050405020304" pitchFamily="18" charset="0"/>
              <a:cs typeface="Times New Roman" panose="02020603050405020304" pitchFamily="18" charset="0"/>
            </a:endParaRPr>
          </a:p>
          <a:p>
            <a:pPr algn="l">
              <a:lnSpc>
                <a:spcPct val="100000"/>
              </a:lnSpc>
            </a:pPr>
            <a:endParaRPr lang="en-IN" sz="2000" b="1" dirty="0">
              <a:latin typeface="Times New Roman" panose="02020603050405020304" pitchFamily="18" charset="0"/>
              <a:cs typeface="Times New Roman" panose="02020603050405020304" pitchFamily="18" charset="0"/>
            </a:endParaRPr>
          </a:p>
        </p:txBody>
      </p:sp>
      <p:pic>
        <p:nvPicPr>
          <p:cNvPr id="22" name="Picture 21" descr="Pedicriticon Pune 2023">
            <a:extLst>
              <a:ext uri="{FF2B5EF4-FFF2-40B4-BE49-F238E27FC236}">
                <a16:creationId xmlns:a16="http://schemas.microsoft.com/office/drawing/2014/main" id="{924442C3-21D2-491D-7E38-70339ECBB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87" y="577748"/>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logo with hands reaching out to a child&#10;&#10;Description automatically generated">
            <a:extLst>
              <a:ext uri="{FF2B5EF4-FFF2-40B4-BE49-F238E27FC236}">
                <a16:creationId xmlns:a16="http://schemas.microsoft.com/office/drawing/2014/main" id="{099512AA-A6CA-4FBA-30A6-A71CB730B2C1}"/>
              </a:ext>
            </a:extLst>
          </p:cNvPr>
          <p:cNvPicPr>
            <a:picLocks noChangeAspect="1"/>
          </p:cNvPicPr>
          <p:nvPr/>
        </p:nvPicPr>
        <p:blipFill>
          <a:blip r:embed="rId3"/>
          <a:stretch>
            <a:fillRect/>
          </a:stretch>
        </p:blipFill>
        <p:spPr>
          <a:xfrm>
            <a:off x="10478186" y="767934"/>
            <a:ext cx="900000" cy="900000"/>
          </a:xfrm>
          <a:prstGeom prst="rect">
            <a:avLst/>
          </a:prstGeom>
        </p:spPr>
      </p:pic>
    </p:spTree>
    <p:extLst>
      <p:ext uri="{BB962C8B-B14F-4D97-AF65-F5344CB8AC3E}">
        <p14:creationId xmlns:p14="http://schemas.microsoft.com/office/powerpoint/2010/main" val="2058341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3"/>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
            <a:extLst>
              <a:ext uri="{FF2B5EF4-FFF2-40B4-BE49-F238E27FC236}">
                <a16:creationId xmlns:a16="http://schemas.microsoft.com/office/drawing/2014/main" id="{0A8E79CA-BA60-F7F2-87B1-AD437A341FA3}"/>
              </a:ext>
            </a:extLst>
          </p:cNvPr>
          <p:cNvSpPr>
            <a:spLocks noGrp="1"/>
          </p:cNvSpPr>
          <p:nvPr>
            <p:ph type="title"/>
          </p:nvPr>
        </p:nvSpPr>
        <p:spPr>
          <a:xfrm>
            <a:off x="2121106" y="257426"/>
            <a:ext cx="8229600" cy="1143000"/>
          </a:xfrm>
        </p:spPr>
        <p:txBody>
          <a:bodyPr>
            <a:normAutofit/>
          </a:bodyPr>
          <a:lstStyle/>
          <a:p>
            <a:pPr algn="ctr">
              <a:defRPr/>
            </a:pPr>
            <a:r>
              <a:rPr lang="en-US" sz="4000" dirty="0">
                <a:latin typeface="Times New Roman" panose="02020603050405020304" pitchFamily="18" charset="0"/>
                <a:cs typeface="Times New Roman" panose="02020603050405020304" pitchFamily="18" charset="0"/>
              </a:rPr>
              <a:t> </a:t>
            </a:r>
            <a:r>
              <a:rPr lang="en-US" sz="4000" b="1" dirty="0">
                <a:solidFill>
                  <a:srgbClr val="0070C0"/>
                </a:solidFill>
                <a:latin typeface="Times New Roman" panose="02020603050405020304" pitchFamily="18" charset="0"/>
                <a:cs typeface="Times New Roman" panose="02020603050405020304" pitchFamily="18" charset="0"/>
              </a:rPr>
              <a:t>Positive </a:t>
            </a:r>
            <a:r>
              <a:rPr lang="en-US" sz="4000" b="1" dirty="0" err="1">
                <a:solidFill>
                  <a:srgbClr val="0070C0"/>
                </a:solidFill>
                <a:latin typeface="Times New Roman" panose="02020603050405020304" pitchFamily="18" charset="0"/>
                <a:cs typeface="Times New Roman" panose="02020603050405020304" pitchFamily="18" charset="0"/>
              </a:rPr>
              <a:t>discipline</a:t>
            </a:r>
            <a:r>
              <a:rPr lang="en-US" sz="4000" dirty="0" err="1">
                <a:solidFill>
                  <a:srgbClr val="0070C0"/>
                </a:solidFill>
                <a:latin typeface="Times New Roman" panose="02020603050405020304" pitchFamily="18" charset="0"/>
                <a:cs typeface="Times New Roman" panose="02020603050405020304" pitchFamily="18" charset="0"/>
              </a:rPr>
              <a:t>:</a:t>
            </a:r>
            <a:r>
              <a:rPr lang="en-US" sz="4000" b="1" dirty="0" err="1">
                <a:solidFill>
                  <a:srgbClr val="C00000"/>
                </a:solidFill>
                <a:latin typeface="Times New Roman" panose="02020603050405020304" pitchFamily="18" charset="0"/>
                <a:cs typeface="Times New Roman" panose="02020603050405020304" pitchFamily="18" charset="0"/>
              </a:rPr>
              <a:t>Don’ts</a:t>
            </a:r>
            <a:r>
              <a:rPr lang="en-US" sz="4000" b="1" dirty="0">
                <a:solidFill>
                  <a:srgbClr val="C00000"/>
                </a:solidFill>
                <a:latin typeface="Times New Roman" panose="02020603050405020304" pitchFamily="18" charset="0"/>
                <a:cs typeface="Times New Roman" panose="02020603050405020304" pitchFamily="18" charset="0"/>
              </a:rPr>
              <a:t>  </a:t>
            </a:r>
          </a:p>
        </p:txBody>
      </p:sp>
      <p:graphicFrame>
        <p:nvGraphicFramePr>
          <p:cNvPr id="13" name="Content Placeholder 4">
            <a:extLst>
              <a:ext uri="{FF2B5EF4-FFF2-40B4-BE49-F238E27FC236}">
                <a16:creationId xmlns:a16="http://schemas.microsoft.com/office/drawing/2014/main" id="{E4A7EE2D-989B-97B0-382A-ACE858F01D40}"/>
              </a:ext>
            </a:extLst>
          </p:cNvPr>
          <p:cNvGraphicFramePr>
            <a:graphicFrameLocks/>
          </p:cNvGraphicFramePr>
          <p:nvPr>
            <p:extLst>
              <p:ext uri="{D42A27DB-BD31-4B8C-83A1-F6EECF244321}">
                <p14:modId xmlns:p14="http://schemas.microsoft.com/office/powerpoint/2010/main" val="1443892301"/>
              </p:ext>
            </p:extLst>
          </p:nvPr>
        </p:nvGraphicFramePr>
        <p:xfrm>
          <a:off x="3859641" y="1258565"/>
          <a:ext cx="6629711" cy="5056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2" descr="C:\Users\Tanmay\Desktop\2020827.jpg">
            <a:extLst>
              <a:ext uri="{FF2B5EF4-FFF2-40B4-BE49-F238E27FC236}">
                <a16:creationId xmlns:a16="http://schemas.microsoft.com/office/drawing/2014/main" id="{EA49D07E-2ADE-A217-4E32-ACF78C3F82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2648" y="2222206"/>
            <a:ext cx="3050835" cy="300583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839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cs typeface="Times New Roman" panose="02020603050405020304" pitchFamily="18" charset="0"/>
              </a:rPr>
              <a:t>IAP-Adolescent Health Academy: T-TEACH MODULE</a:t>
            </a:r>
          </a:p>
        </p:txBody>
      </p:sp>
      <p:sp>
        <p:nvSpPr>
          <p:cNvPr id="11" name="Title 9">
            <a:extLst>
              <a:ext uri="{FF2B5EF4-FFF2-40B4-BE49-F238E27FC236}">
                <a16:creationId xmlns:a16="http://schemas.microsoft.com/office/drawing/2014/main" id="{FC39E740-E08B-8970-DC8D-EF60E0E205C3}"/>
              </a:ext>
            </a:extLst>
          </p:cNvPr>
          <p:cNvSpPr>
            <a:spLocks noGrp="1"/>
          </p:cNvSpPr>
          <p:nvPr>
            <p:ph type="title"/>
          </p:nvPr>
        </p:nvSpPr>
        <p:spPr>
          <a:xfrm>
            <a:off x="2046150" y="-30158"/>
            <a:ext cx="8229600" cy="1143000"/>
          </a:xfrm>
        </p:spPr>
        <p:txBody>
          <a:bodyPr>
            <a:normAutofit/>
          </a:bodyPr>
          <a:lstStyle/>
          <a:p>
            <a:pPr algn="ctr" eaLnBrk="1" hangingPunct="1">
              <a:defRPr/>
            </a:pPr>
            <a:r>
              <a:rPr lang="en-US" b="1" dirty="0">
                <a:solidFill>
                  <a:srgbClr val="0070C0"/>
                </a:solidFill>
                <a:latin typeface="Times New Roman" panose="02020603050405020304" pitchFamily="18" charset="0"/>
                <a:cs typeface="Times New Roman" panose="02020603050405020304" pitchFamily="18" charset="0"/>
              </a:rPr>
              <a:t>Positive Disciplining is a Skill…</a:t>
            </a:r>
            <a:endParaRPr lang="en-IN" b="1" dirty="0">
              <a:solidFill>
                <a:srgbClr val="0070C0"/>
              </a:solidFill>
              <a:latin typeface="Times New Roman" panose="02020603050405020304" pitchFamily="18" charset="0"/>
              <a:cs typeface="Times New Roman" panose="02020603050405020304" pitchFamily="18" charset="0"/>
            </a:endParaRPr>
          </a:p>
        </p:txBody>
      </p:sp>
      <p:graphicFrame>
        <p:nvGraphicFramePr>
          <p:cNvPr id="13" name="Diagram 12">
            <a:extLst>
              <a:ext uri="{FF2B5EF4-FFF2-40B4-BE49-F238E27FC236}">
                <a16:creationId xmlns:a16="http://schemas.microsoft.com/office/drawing/2014/main" id="{4D97797A-A3DB-4188-30FE-BF9AE91D10C9}"/>
              </a:ext>
            </a:extLst>
          </p:cNvPr>
          <p:cNvGraphicFramePr/>
          <p:nvPr>
            <p:extLst>
              <p:ext uri="{D42A27DB-BD31-4B8C-83A1-F6EECF244321}">
                <p14:modId xmlns:p14="http://schemas.microsoft.com/office/powerpoint/2010/main" val="4014461589"/>
              </p:ext>
            </p:extLst>
          </p:nvPr>
        </p:nvGraphicFramePr>
        <p:xfrm>
          <a:off x="755953" y="1736045"/>
          <a:ext cx="3657049" cy="3540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5544" y="1001138"/>
            <a:ext cx="8151545" cy="495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93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Content Placeholder 2">
            <a:extLst>
              <a:ext uri="{FF2B5EF4-FFF2-40B4-BE49-F238E27FC236}">
                <a16:creationId xmlns:a16="http://schemas.microsoft.com/office/drawing/2014/main" id="{8B42C59E-2355-B556-13A7-2E9269B612E4}"/>
              </a:ext>
            </a:extLst>
          </p:cNvPr>
          <p:cNvSpPr>
            <a:spLocks noGrp="1"/>
          </p:cNvSpPr>
          <p:nvPr>
            <p:ph idx="1"/>
          </p:nvPr>
        </p:nvSpPr>
        <p:spPr>
          <a:xfrm>
            <a:off x="1655768" y="908720"/>
            <a:ext cx="9733583" cy="5400600"/>
          </a:xfrm>
        </p:spPr>
        <p:txBody>
          <a:bodyPr>
            <a:normAutofit fontScale="92500" lnSpcReduction="10000"/>
          </a:bodyPr>
          <a:lstStyle/>
          <a:p>
            <a:pPr marL="0" indent="0">
              <a:buNone/>
              <a:defRPr/>
            </a:pPr>
            <a:r>
              <a:rPr lang="en-US" sz="2400" b="1" dirty="0">
                <a:solidFill>
                  <a:srgbClr val="0070C0"/>
                </a:solidFill>
                <a:latin typeface="Times New Roman" panose="02020603050405020304" pitchFamily="18" charset="0"/>
                <a:cs typeface="Times New Roman" panose="02020603050405020304" pitchFamily="18" charset="0"/>
              </a:rPr>
              <a:t>Rohan is a 15 year old disruptive student</a:t>
            </a:r>
          </a:p>
          <a:p>
            <a:pPr marL="0" indent="0">
              <a:buNone/>
              <a:defRPr/>
            </a:pPr>
            <a:r>
              <a:rPr lang="en-US" sz="2400" b="1" dirty="0">
                <a:solidFill>
                  <a:srgbClr val="0070C0"/>
                </a:solidFill>
                <a:latin typeface="Times New Roman" panose="02020603050405020304" pitchFamily="18" charset="0"/>
                <a:cs typeface="Times New Roman" panose="02020603050405020304" pitchFamily="18" charset="0"/>
              </a:rPr>
              <a:t>Talkative - often makes fun of peers in class</a:t>
            </a:r>
          </a:p>
          <a:p>
            <a:pPr marL="0" indent="0">
              <a:buNone/>
              <a:defRPr/>
            </a:pPr>
            <a:r>
              <a:rPr lang="en-US" sz="2400" b="1" dirty="0">
                <a:solidFill>
                  <a:srgbClr val="0070C0"/>
                </a:solidFill>
                <a:latin typeface="Times New Roman" panose="02020603050405020304" pitchFamily="18" charset="0"/>
                <a:cs typeface="Times New Roman" panose="02020603050405020304" pitchFamily="18" charset="0"/>
              </a:rPr>
              <a:t>Behaves rudely with teachers</a:t>
            </a:r>
          </a:p>
          <a:p>
            <a:pPr marL="0" indent="0">
              <a:buNone/>
              <a:defRPr/>
            </a:pPr>
            <a:r>
              <a:rPr lang="en-US" sz="2400" b="1" dirty="0">
                <a:solidFill>
                  <a:srgbClr val="0070C0"/>
                </a:solidFill>
                <a:latin typeface="Times New Roman" panose="02020603050405020304" pitchFamily="18" charset="0"/>
                <a:cs typeface="Times New Roman" panose="02020603050405020304" pitchFamily="18" charset="0"/>
              </a:rPr>
              <a:t>Passes comments &amp; generally has a challenging attitude</a:t>
            </a:r>
          </a:p>
          <a:p>
            <a:pPr marL="0" indent="0">
              <a:buNone/>
              <a:defRPr/>
            </a:pPr>
            <a:r>
              <a:rPr lang="en-US" sz="2400" b="1" dirty="0">
                <a:solidFill>
                  <a:srgbClr val="0070C0"/>
                </a:solidFill>
                <a:latin typeface="Times New Roman" panose="02020603050405020304" pitchFamily="18" charset="0"/>
                <a:cs typeface="Times New Roman" panose="02020603050405020304" pitchFamily="18" charset="0"/>
              </a:rPr>
              <a:t>His parents shifted him to this English medium school last year.</a:t>
            </a:r>
          </a:p>
          <a:p>
            <a:pPr marL="0" indent="0">
              <a:buNone/>
              <a:defRPr/>
            </a:pPr>
            <a:endParaRPr lang="en-US" sz="2400" b="1" dirty="0">
              <a:solidFill>
                <a:srgbClr val="FF0000"/>
              </a:solidFill>
              <a:latin typeface="Times New Roman" panose="02020603050405020304" pitchFamily="18" charset="0"/>
              <a:cs typeface="Times New Roman" panose="02020603050405020304" pitchFamily="18" charset="0"/>
            </a:endParaRPr>
          </a:p>
          <a:p>
            <a:pPr marL="0" indent="0">
              <a:buNone/>
              <a:defRPr/>
            </a:pPr>
            <a:r>
              <a:rPr lang="en-US" sz="2400" b="1" dirty="0">
                <a:solidFill>
                  <a:srgbClr val="002060"/>
                </a:solidFill>
                <a:latin typeface="Times New Roman" panose="02020603050405020304" pitchFamily="18" charset="0"/>
                <a:cs typeface="Times New Roman" panose="02020603050405020304" pitchFamily="18" charset="0"/>
              </a:rPr>
              <a:t>Understand</a:t>
            </a:r>
            <a:r>
              <a:rPr lang="en-US" sz="2400" dirty="0">
                <a:solidFill>
                  <a:srgbClr val="002060"/>
                </a:solidFill>
                <a:latin typeface="Times New Roman" panose="02020603050405020304" pitchFamily="18" charset="0"/>
                <a:cs typeface="Times New Roman" panose="02020603050405020304" pitchFamily="18" charset="0"/>
              </a:rPr>
              <a:t>: </a:t>
            </a:r>
          </a:p>
          <a:p>
            <a:pPr marL="0" indent="0">
              <a:buNone/>
              <a:defRPr/>
            </a:pPr>
            <a:r>
              <a:rPr lang="en-US" sz="2400" dirty="0">
                <a:latin typeface="Times New Roman" panose="02020603050405020304" pitchFamily="18" charset="0"/>
                <a:cs typeface="Times New Roman" panose="02020603050405020304" pitchFamily="18" charset="0"/>
              </a:rPr>
              <a:t>Rohan, as adolescent has reasons to misbehave</a:t>
            </a:r>
          </a:p>
          <a:p>
            <a:pPr marL="0" indent="0">
              <a:buNone/>
              <a:defRPr/>
            </a:pPr>
            <a:r>
              <a:rPr lang="en-US" sz="2400" dirty="0">
                <a:latin typeface="Times New Roman" panose="02020603050405020304" pitchFamily="18" charset="0"/>
                <a:cs typeface="Times New Roman" panose="02020603050405020304" pitchFamily="18" charset="0"/>
              </a:rPr>
              <a:t>He lacks skills to behave</a:t>
            </a:r>
          </a:p>
          <a:p>
            <a:pPr marL="0" indent="0">
              <a:buNone/>
              <a:defRPr/>
            </a:pPr>
            <a:r>
              <a:rPr lang="en-US" sz="2400" dirty="0">
                <a:latin typeface="Times New Roman" panose="02020603050405020304" pitchFamily="18" charset="0"/>
                <a:cs typeface="Times New Roman" panose="02020603050405020304" pitchFamily="18" charset="0"/>
              </a:rPr>
              <a:t>He is student with problems &amp; not a problem student</a:t>
            </a:r>
          </a:p>
          <a:p>
            <a:pPr marL="0" indent="0">
              <a:buNone/>
              <a:defRPr/>
            </a:pPr>
            <a:r>
              <a:rPr lang="en-US" sz="2400" dirty="0">
                <a:latin typeface="Times New Roman" panose="02020603050405020304" pitchFamily="18" charset="0"/>
                <a:cs typeface="Times New Roman" panose="02020603050405020304" pitchFamily="18" charset="0"/>
              </a:rPr>
              <a:t>Back yourself :behaviors change if appropriately tackled </a:t>
            </a:r>
          </a:p>
          <a:p>
            <a:pPr marL="0" indent="0">
              <a:buNone/>
              <a:defRPr/>
            </a:pPr>
            <a:endParaRPr lang="en-US" sz="2400" b="1" dirty="0">
              <a:solidFill>
                <a:srgbClr val="FF0000"/>
              </a:solidFill>
              <a:latin typeface="Times New Roman" panose="02020603050405020304" pitchFamily="18" charset="0"/>
              <a:cs typeface="Times New Roman" panose="02020603050405020304" pitchFamily="18" charset="0"/>
            </a:endParaRPr>
          </a:p>
          <a:p>
            <a:pPr marL="0" indent="0">
              <a:buNone/>
              <a:defRPr/>
            </a:pPr>
            <a:r>
              <a:rPr lang="en-US" sz="2400" b="1" dirty="0">
                <a:solidFill>
                  <a:srgbClr val="002060"/>
                </a:solidFill>
                <a:latin typeface="Times New Roman" panose="02020603050405020304" pitchFamily="18" charset="0"/>
                <a:cs typeface="Times New Roman" panose="02020603050405020304" pitchFamily="18" charset="0"/>
              </a:rPr>
              <a:t>Know:</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More about him by talking, engaging with him daily (2 by 7)</a:t>
            </a:r>
          </a:p>
        </p:txBody>
      </p:sp>
      <p:sp>
        <p:nvSpPr>
          <p:cNvPr id="12" name="Title 1">
            <a:extLst>
              <a:ext uri="{FF2B5EF4-FFF2-40B4-BE49-F238E27FC236}">
                <a16:creationId xmlns:a16="http://schemas.microsoft.com/office/drawing/2014/main" id="{EACD1D92-FF69-6097-1419-95F743A0EC87}"/>
              </a:ext>
            </a:extLst>
          </p:cNvPr>
          <p:cNvSpPr>
            <a:spLocks noGrp="1"/>
          </p:cNvSpPr>
          <p:nvPr>
            <p:ph type="title"/>
          </p:nvPr>
        </p:nvSpPr>
        <p:spPr>
          <a:xfrm>
            <a:off x="2121108" y="-171400"/>
            <a:ext cx="8229600" cy="1143000"/>
          </a:xfrm>
        </p:spPr>
        <p:txBody>
          <a:bodyPr vert="horz" lIns="91440" tIns="45720" rIns="91440" bIns="45720" rtlCol="0" anchor="ct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Case</a:t>
            </a:r>
          </a:p>
        </p:txBody>
      </p:sp>
    </p:spTree>
    <p:extLst>
      <p:ext uri="{BB962C8B-B14F-4D97-AF65-F5344CB8AC3E}">
        <p14:creationId xmlns:p14="http://schemas.microsoft.com/office/powerpoint/2010/main" val="2559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graphicFrame>
        <p:nvGraphicFramePr>
          <p:cNvPr id="13" name="Content Placeholder 1">
            <a:extLst>
              <a:ext uri="{FF2B5EF4-FFF2-40B4-BE49-F238E27FC236}">
                <a16:creationId xmlns:a16="http://schemas.microsoft.com/office/drawing/2014/main" id="{86EF82B4-64A3-329E-5EA0-EEF00EEEED59}"/>
              </a:ext>
            </a:extLst>
          </p:cNvPr>
          <p:cNvGraphicFramePr>
            <a:graphicFrameLocks noGrp="1"/>
          </p:cNvGraphicFramePr>
          <p:nvPr>
            <p:ph idx="1"/>
            <p:extLst>
              <p:ext uri="{D42A27DB-BD31-4B8C-83A1-F6EECF244321}">
                <p14:modId xmlns:p14="http://schemas.microsoft.com/office/powerpoint/2010/main" val="4047409749"/>
              </p:ext>
            </p:extLst>
          </p:nvPr>
        </p:nvGraphicFramePr>
        <p:xfrm>
          <a:off x="701226" y="1112697"/>
          <a:ext cx="10911246"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itle 1">
            <a:extLst>
              <a:ext uri="{FF2B5EF4-FFF2-40B4-BE49-F238E27FC236}">
                <a16:creationId xmlns:a16="http://schemas.microsoft.com/office/drawing/2014/main" id="{39CBB3FA-71EE-E9B7-DAE1-97653496DCCF}"/>
              </a:ext>
            </a:extLst>
          </p:cNvPr>
          <p:cNvSpPr>
            <a:spLocks noGrp="1"/>
          </p:cNvSpPr>
          <p:nvPr>
            <p:ph type="title"/>
          </p:nvPr>
        </p:nvSpPr>
        <p:spPr>
          <a:xfrm>
            <a:off x="2196055" y="254854"/>
            <a:ext cx="8229600" cy="671775"/>
          </a:xfrm>
        </p:spPr>
        <p:txBody>
          <a:bodyPr vert="horz" lIns="91440" tIns="45720" rIns="91440" bIns="45720" rtlCol="0" anchor="ctr">
            <a:noAutofit/>
          </a:bodyPr>
          <a:lstStyle/>
          <a:p>
            <a:pPr algn="ctr"/>
            <a:r>
              <a:rPr lang="en-US" b="1" dirty="0">
                <a:solidFill>
                  <a:srgbClr val="0070C0"/>
                </a:solidFill>
                <a:latin typeface="Times New Roman" panose="02020603050405020304" pitchFamily="18" charset="0"/>
                <a:cs typeface="Times New Roman" panose="02020603050405020304" pitchFamily="18" charset="0"/>
              </a:rPr>
              <a:t>Steps Involved</a:t>
            </a:r>
          </a:p>
        </p:txBody>
      </p:sp>
    </p:spTree>
    <p:extLst>
      <p:ext uri="{BB962C8B-B14F-4D97-AF65-F5344CB8AC3E}">
        <p14:creationId xmlns:p14="http://schemas.microsoft.com/office/powerpoint/2010/main" val="136218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graphicEl>
                                              <a:dgm id="{B5C3750C-6840-4164-B729-E36546FE4CC5}"/>
                                            </p:graphicEl>
                                          </p:spTgt>
                                        </p:tgtEl>
                                        <p:attrNameLst>
                                          <p:attrName>style.visibility</p:attrName>
                                        </p:attrNameLst>
                                      </p:cBhvr>
                                      <p:to>
                                        <p:strVal val="visible"/>
                                      </p:to>
                                    </p:set>
                                    <p:animEffect transition="in" filter="wipe(left)">
                                      <p:cBhvr>
                                        <p:cTn id="7" dur="500"/>
                                        <p:tgtEl>
                                          <p:spTgt spid="13">
                                            <p:graphicEl>
                                              <a:dgm id="{B5C3750C-6840-4164-B729-E36546FE4CC5}"/>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graphicEl>
                                              <a:dgm id="{B119C43B-1814-4C6B-A9E9-3D18D925EA4B}"/>
                                            </p:graphicEl>
                                          </p:spTgt>
                                        </p:tgtEl>
                                        <p:attrNameLst>
                                          <p:attrName>style.visibility</p:attrName>
                                        </p:attrNameLst>
                                      </p:cBhvr>
                                      <p:to>
                                        <p:strVal val="visible"/>
                                      </p:to>
                                    </p:set>
                                    <p:animEffect transition="in" filter="wipe(left)">
                                      <p:cBhvr>
                                        <p:cTn id="11" dur="500"/>
                                        <p:tgtEl>
                                          <p:spTgt spid="13">
                                            <p:graphicEl>
                                              <a:dgm id="{B119C43B-1814-4C6B-A9E9-3D18D925EA4B}"/>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graphicEl>
                                              <a:dgm id="{A732310C-46C6-4A46-9BC7-A6B9139BBB1F}"/>
                                            </p:graphicEl>
                                          </p:spTgt>
                                        </p:tgtEl>
                                        <p:attrNameLst>
                                          <p:attrName>style.visibility</p:attrName>
                                        </p:attrNameLst>
                                      </p:cBhvr>
                                      <p:to>
                                        <p:strVal val="visible"/>
                                      </p:to>
                                    </p:set>
                                    <p:animEffect transition="in" filter="wipe(left)">
                                      <p:cBhvr>
                                        <p:cTn id="16" dur="500"/>
                                        <p:tgtEl>
                                          <p:spTgt spid="13">
                                            <p:graphicEl>
                                              <a:dgm id="{A732310C-46C6-4A46-9BC7-A6B9139BBB1F}"/>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graphicEl>
                                              <a:dgm id="{FC1BB7A2-0830-40EE-97AA-4224C01DF256}"/>
                                            </p:graphicEl>
                                          </p:spTgt>
                                        </p:tgtEl>
                                        <p:attrNameLst>
                                          <p:attrName>style.visibility</p:attrName>
                                        </p:attrNameLst>
                                      </p:cBhvr>
                                      <p:to>
                                        <p:strVal val="visible"/>
                                      </p:to>
                                    </p:set>
                                    <p:animEffect transition="in" filter="wipe(left)">
                                      <p:cBhvr>
                                        <p:cTn id="20" dur="500"/>
                                        <p:tgtEl>
                                          <p:spTgt spid="13">
                                            <p:graphicEl>
                                              <a:dgm id="{FC1BB7A2-0830-40EE-97AA-4224C01DF25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graphicEl>
                                              <a:dgm id="{81EE0E3D-85EA-4F6B-9D84-647588FCF910}"/>
                                            </p:graphicEl>
                                          </p:spTgt>
                                        </p:tgtEl>
                                        <p:attrNameLst>
                                          <p:attrName>style.visibility</p:attrName>
                                        </p:attrNameLst>
                                      </p:cBhvr>
                                      <p:to>
                                        <p:strVal val="visible"/>
                                      </p:to>
                                    </p:set>
                                    <p:animEffect transition="in" filter="wipe(left)">
                                      <p:cBhvr>
                                        <p:cTn id="25" dur="500"/>
                                        <p:tgtEl>
                                          <p:spTgt spid="13">
                                            <p:graphicEl>
                                              <a:dgm id="{81EE0E3D-85EA-4F6B-9D84-647588FCF910}"/>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3">
                                            <p:graphicEl>
                                              <a:dgm id="{9D3EFECD-505E-4B48-ACDF-2518BAA612C8}"/>
                                            </p:graphicEl>
                                          </p:spTgt>
                                        </p:tgtEl>
                                        <p:attrNameLst>
                                          <p:attrName>style.visibility</p:attrName>
                                        </p:attrNameLst>
                                      </p:cBhvr>
                                      <p:to>
                                        <p:strVal val="visible"/>
                                      </p:to>
                                    </p:set>
                                    <p:animEffect transition="in" filter="wipe(left)">
                                      <p:cBhvr>
                                        <p:cTn id="29" dur="500"/>
                                        <p:tgtEl>
                                          <p:spTgt spid="13">
                                            <p:graphicEl>
                                              <a:dgm id="{9D3EFECD-505E-4B48-ACDF-2518BAA612C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graphicEl>
                                              <a:dgm id="{4C851597-2389-4BD3-942F-9F4A883D6338}"/>
                                            </p:graphicEl>
                                          </p:spTgt>
                                        </p:tgtEl>
                                        <p:attrNameLst>
                                          <p:attrName>style.visibility</p:attrName>
                                        </p:attrNameLst>
                                      </p:cBhvr>
                                      <p:to>
                                        <p:strVal val="visible"/>
                                      </p:to>
                                    </p:set>
                                    <p:animEffect transition="in" filter="wipe(left)">
                                      <p:cBhvr>
                                        <p:cTn id="34" dur="500"/>
                                        <p:tgtEl>
                                          <p:spTgt spid="13">
                                            <p:graphicEl>
                                              <a:dgm id="{4C851597-2389-4BD3-942F-9F4A883D6338}"/>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3">
                                            <p:graphicEl>
                                              <a:dgm id="{58F792B0-87BF-4E85-A3F4-1C7EF60A98C6}"/>
                                            </p:graphicEl>
                                          </p:spTgt>
                                        </p:tgtEl>
                                        <p:attrNameLst>
                                          <p:attrName>style.visibility</p:attrName>
                                        </p:attrNameLst>
                                      </p:cBhvr>
                                      <p:to>
                                        <p:strVal val="visible"/>
                                      </p:to>
                                    </p:set>
                                    <p:animEffect transition="in" filter="wipe(left)">
                                      <p:cBhvr>
                                        <p:cTn id="38" dur="500"/>
                                        <p:tgtEl>
                                          <p:spTgt spid="13">
                                            <p:graphicEl>
                                              <a:dgm id="{58F792B0-87BF-4E85-A3F4-1C7EF60A98C6}"/>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graphicEl>
                                              <a:dgm id="{8CDA38CF-4327-4ACC-A1FA-3456A3EF3D4B}"/>
                                            </p:graphicEl>
                                          </p:spTgt>
                                        </p:tgtEl>
                                        <p:attrNameLst>
                                          <p:attrName>style.visibility</p:attrName>
                                        </p:attrNameLst>
                                      </p:cBhvr>
                                      <p:to>
                                        <p:strVal val="visible"/>
                                      </p:to>
                                    </p:set>
                                    <p:animEffect transition="in" filter="wipe(left)">
                                      <p:cBhvr>
                                        <p:cTn id="43" dur="500"/>
                                        <p:tgtEl>
                                          <p:spTgt spid="13">
                                            <p:graphicEl>
                                              <a:dgm id="{8CDA38CF-4327-4ACC-A1FA-3456A3EF3D4B}"/>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3">
                                            <p:graphicEl>
                                              <a:dgm id="{A1F5ECE9-684C-420C-A61D-DAF04E163C12}"/>
                                            </p:graphicEl>
                                          </p:spTgt>
                                        </p:tgtEl>
                                        <p:attrNameLst>
                                          <p:attrName>style.visibility</p:attrName>
                                        </p:attrNameLst>
                                      </p:cBhvr>
                                      <p:to>
                                        <p:strVal val="visible"/>
                                      </p:to>
                                    </p:set>
                                    <p:animEffect transition="in" filter="wipe(left)">
                                      <p:cBhvr>
                                        <p:cTn id="47" dur="500"/>
                                        <p:tgtEl>
                                          <p:spTgt spid="13">
                                            <p:graphicEl>
                                              <a:dgm id="{A1F5ECE9-684C-420C-A61D-DAF04E163C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
            <a:extLst>
              <a:ext uri="{FF2B5EF4-FFF2-40B4-BE49-F238E27FC236}">
                <a16:creationId xmlns:a16="http://schemas.microsoft.com/office/drawing/2014/main" id="{30D508B0-3842-8ECE-7834-A20027A48004}"/>
              </a:ext>
            </a:extLst>
          </p:cNvPr>
          <p:cNvSpPr>
            <a:spLocks noGrp="1"/>
          </p:cNvSpPr>
          <p:nvPr>
            <p:ph type="title"/>
          </p:nvPr>
        </p:nvSpPr>
        <p:spPr>
          <a:xfrm>
            <a:off x="1861833" y="320924"/>
            <a:ext cx="8219256" cy="939076"/>
          </a:xfrm>
        </p:spPr>
        <p:txBody>
          <a:bodyPr>
            <a:noAutofit/>
          </a:bodyPr>
          <a:lstStyle/>
          <a:p>
            <a:pPr algn="ctr"/>
            <a:r>
              <a:rPr lang="en-US" b="1" dirty="0">
                <a:solidFill>
                  <a:srgbClr val="0070C0"/>
                </a:solidFill>
                <a:latin typeface="Times New Roman" panose="02020603050405020304" pitchFamily="18" charset="0"/>
                <a:cs typeface="Times New Roman" panose="02020603050405020304" pitchFamily="18" charset="0"/>
              </a:rPr>
              <a:t>How to use Positive Discipline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in these situations… </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1B12540-8A99-30E8-E729-2B6411E88CCF}"/>
              </a:ext>
            </a:extLst>
          </p:cNvPr>
          <p:cNvSpPr txBox="1"/>
          <p:nvPr/>
        </p:nvSpPr>
        <p:spPr>
          <a:xfrm>
            <a:off x="1087846" y="1478976"/>
            <a:ext cx="3047692" cy="2092881"/>
          </a:xfrm>
          <a:prstGeom prst="rect">
            <a:avLst/>
          </a:prstGeom>
          <a:solidFill>
            <a:schemeClr val="tx2">
              <a:lumMod val="25000"/>
              <a:lumOff val="75000"/>
            </a:schemeClr>
          </a:solidFill>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Attention Seeking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Message: I am counted only when I misbehave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Code:</a:t>
            </a:r>
            <a:r>
              <a:rPr kumimoji="0" lang="en-US" sz="16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rPr>
              <a:t> Notice me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rPr>
              <a:t>              Involve  me usefully</a:t>
            </a:r>
          </a:p>
        </p:txBody>
      </p:sp>
      <p:sp>
        <p:nvSpPr>
          <p:cNvPr id="15" name="TextBox 14">
            <a:extLst>
              <a:ext uri="{FF2B5EF4-FFF2-40B4-BE49-F238E27FC236}">
                <a16:creationId xmlns:a16="http://schemas.microsoft.com/office/drawing/2014/main" id="{D3F8BCFE-92D9-82BC-45AA-05C688B070B6}"/>
              </a:ext>
            </a:extLst>
          </p:cNvPr>
          <p:cNvSpPr txBox="1"/>
          <p:nvPr/>
        </p:nvSpPr>
        <p:spPr>
          <a:xfrm>
            <a:off x="4447615" y="1493406"/>
            <a:ext cx="3047692" cy="2062103"/>
          </a:xfrm>
          <a:prstGeom prst="rect">
            <a:avLst/>
          </a:prstGeom>
          <a:solidFill>
            <a:schemeClr val="tx2">
              <a:lumMod val="25000"/>
              <a:lumOff val="75000"/>
            </a:schemeClr>
          </a:solidFill>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wrap="square" rtlCol="0">
            <a:spAutoFit/>
          </a:bodyPr>
          <a:lstStyle/>
          <a:p>
            <a:r>
              <a:rPr kumimoji="0" lang="en-US" sz="1600" b="1" i="0"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Incomplete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Message :I am incapable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 am not interested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Rule breaking is 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Teacher not bothered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Code:</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rPr>
              <a:t>Help, Talk to 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rPr>
              <a:t>              Motivate me</a:t>
            </a:r>
          </a:p>
        </p:txBody>
      </p:sp>
      <p:sp>
        <p:nvSpPr>
          <p:cNvPr id="21" name="TextBox 20">
            <a:extLst>
              <a:ext uri="{FF2B5EF4-FFF2-40B4-BE49-F238E27FC236}">
                <a16:creationId xmlns:a16="http://schemas.microsoft.com/office/drawing/2014/main" id="{EB5740F9-092B-538E-0850-E84EF212D5CD}"/>
              </a:ext>
            </a:extLst>
          </p:cNvPr>
          <p:cNvSpPr txBox="1"/>
          <p:nvPr/>
        </p:nvSpPr>
        <p:spPr>
          <a:xfrm>
            <a:off x="7807384" y="1478975"/>
            <a:ext cx="3047692" cy="1569660"/>
          </a:xfrm>
          <a:prstGeom prst="rect">
            <a:avLst/>
          </a:prstGeom>
          <a:solidFill>
            <a:schemeClr val="tx2">
              <a:lumMod val="25000"/>
              <a:lumOff val="75000"/>
            </a:schemeClr>
          </a:solidFill>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marR="0" lvl="0"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Seeking Revenge</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R="0" lvl="0"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Message: Hurt, Disgust, Insult</a:t>
            </a:r>
          </a:p>
          <a:p>
            <a:pPr marR="0" lvl="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How could you do this to me?</a:t>
            </a:r>
            <a:endPar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Code</a:t>
            </a:r>
            <a:r>
              <a:rPr lang="en-US" sz="1600" b="1" dirty="0">
                <a:solidFill>
                  <a:srgbClr val="002060"/>
                </a:solidFill>
                <a:latin typeface="Times New Roman" panose="02020603050405020304" pitchFamily="18" charset="0"/>
                <a:cs typeface="Times New Roman" panose="02020603050405020304" pitchFamily="18" charset="0"/>
              </a:rPr>
              <a:t>:</a:t>
            </a:r>
            <a:r>
              <a:rPr lang="en-US" sz="1600" b="1" dirty="0">
                <a:solidFill>
                  <a:srgbClr val="FFFF00"/>
                </a:solidFill>
                <a:latin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rPr>
              <a:t>Validate feelings</a:t>
            </a:r>
          </a:p>
          <a:p>
            <a:pPr marR="0" lvl="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rPr>
              <a:t>              Help me to belong</a:t>
            </a:r>
          </a:p>
        </p:txBody>
      </p:sp>
      <p:sp>
        <p:nvSpPr>
          <p:cNvPr id="7" name="TextBox 6">
            <a:extLst>
              <a:ext uri="{FF2B5EF4-FFF2-40B4-BE49-F238E27FC236}">
                <a16:creationId xmlns:a16="http://schemas.microsoft.com/office/drawing/2014/main" id="{87065DBE-39DE-B5FA-BBB1-B33677EA876B}"/>
              </a:ext>
            </a:extLst>
          </p:cNvPr>
          <p:cNvSpPr txBox="1"/>
          <p:nvPr/>
        </p:nvSpPr>
        <p:spPr>
          <a:xfrm>
            <a:off x="1090346" y="3640052"/>
            <a:ext cx="3047692" cy="2308324"/>
          </a:xfrm>
          <a:prstGeom prst="rect">
            <a:avLst/>
          </a:prstGeom>
          <a:solidFill>
            <a:schemeClr val="accent5">
              <a:lumMod val="40000"/>
              <a:lumOff val="60000"/>
            </a:schemeClr>
          </a:solidFill>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endParaRPr lang="en-US" sz="2400" dirty="0">
              <a:solidFill>
                <a:srgbClr val="002060"/>
              </a:solidFill>
            </a:endParaRPr>
          </a:p>
          <a:p>
            <a:pPr lvl="0" algn="ctr"/>
            <a:r>
              <a:rPr lang="en-US" sz="2400" dirty="0">
                <a:solidFill>
                  <a:srgbClr val="002060"/>
                </a:solidFill>
                <a:latin typeface="Times New Roman" panose="02020603050405020304" pitchFamily="18" charset="0"/>
                <a:cs typeface="Times New Roman" panose="02020603050405020304" pitchFamily="18" charset="0"/>
              </a:rPr>
              <a:t>Redirect to useful tasks</a:t>
            </a:r>
          </a:p>
          <a:p>
            <a:pPr lvl="0" algn="ctr"/>
            <a:r>
              <a:rPr lang="en-US" sz="2400" dirty="0">
                <a:solidFill>
                  <a:srgbClr val="002060"/>
                </a:solidFill>
                <a:latin typeface="Times New Roman" panose="02020603050405020304" pitchFamily="18" charset="0"/>
                <a:cs typeface="Times New Roman" panose="02020603050405020304" pitchFamily="18" charset="0"/>
              </a:rPr>
              <a:t>Say what you will do (we will have extra time later)</a:t>
            </a:r>
          </a:p>
          <a:p>
            <a:pPr lvl="0" algn="ctr"/>
            <a:r>
              <a:rPr lang="en-US" sz="2400" dirty="0">
                <a:solidFill>
                  <a:srgbClr val="002060"/>
                </a:solidFill>
                <a:latin typeface="Times New Roman" panose="02020603050405020304" pitchFamily="18" charset="0"/>
                <a:cs typeface="Times New Roman" panose="02020603050405020304" pitchFamily="18" charset="0"/>
              </a:rPr>
              <a:t>&amp; </a:t>
            </a:r>
            <a:r>
              <a:rPr lang="en-US" sz="2400" b="1" dirty="0">
                <a:solidFill>
                  <a:srgbClr val="002060"/>
                </a:solidFill>
                <a:latin typeface="Times New Roman" panose="02020603050405020304" pitchFamily="18" charset="0"/>
                <a:cs typeface="Times New Roman" panose="02020603050405020304" pitchFamily="18" charset="0"/>
              </a:rPr>
              <a:t>Follow</a:t>
            </a:r>
            <a:r>
              <a:rPr lang="en-US" sz="2400"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it</a:t>
            </a:r>
          </a:p>
        </p:txBody>
      </p:sp>
      <p:sp>
        <p:nvSpPr>
          <p:cNvPr id="8" name="TextBox 7">
            <a:extLst>
              <a:ext uri="{FF2B5EF4-FFF2-40B4-BE49-F238E27FC236}">
                <a16:creationId xmlns:a16="http://schemas.microsoft.com/office/drawing/2014/main" id="{0E3CF223-C8E3-584D-F539-51CCB5C20D45}"/>
              </a:ext>
            </a:extLst>
          </p:cNvPr>
          <p:cNvSpPr txBox="1"/>
          <p:nvPr/>
        </p:nvSpPr>
        <p:spPr>
          <a:xfrm>
            <a:off x="4450115" y="3654482"/>
            <a:ext cx="3047692" cy="2677656"/>
          </a:xfrm>
          <a:prstGeom prst="rect">
            <a:avLst/>
          </a:prstGeom>
          <a:solidFill>
            <a:schemeClr val="accent5">
              <a:lumMod val="40000"/>
              <a:lumOff val="60000"/>
            </a:schemeClr>
          </a:solidFill>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en-US" sz="2400" dirty="0">
                <a:solidFill>
                  <a:srgbClr val="002060"/>
                </a:solidFill>
                <a:latin typeface="Times New Roman" panose="02020603050405020304" pitchFamily="18" charset="0"/>
                <a:cs typeface="Times New Roman" panose="02020603050405020304" pitchFamily="18" charset="0"/>
              </a:rPr>
              <a:t>Frame &amp; Clarify rules assertively</a:t>
            </a:r>
          </a:p>
          <a:p>
            <a:pPr lvl="0" algn="ctr"/>
            <a:r>
              <a:rPr lang="en-US" sz="2400" dirty="0">
                <a:solidFill>
                  <a:srgbClr val="002060"/>
                </a:solidFill>
                <a:latin typeface="Times New Roman" panose="02020603050405020304" pitchFamily="18" charset="0"/>
                <a:cs typeface="Times New Roman" panose="02020603050405020304" pitchFamily="18" charset="0"/>
              </a:rPr>
              <a:t>Follow through Connect &amp; Go to root of the problem </a:t>
            </a:r>
          </a:p>
          <a:p>
            <a:pPr lvl="0" algn="ctr"/>
            <a:r>
              <a:rPr lang="en-US" sz="2400" dirty="0">
                <a:solidFill>
                  <a:srgbClr val="002060"/>
                </a:solidFill>
                <a:latin typeface="Times New Roman" panose="02020603050405020304" pitchFamily="18" charset="0"/>
                <a:cs typeface="Times New Roman" panose="02020603050405020304" pitchFamily="18" charset="0"/>
              </a:rPr>
              <a:t>Praise effort </a:t>
            </a:r>
          </a:p>
          <a:p>
            <a:pPr lvl="0" algn="ctr"/>
            <a:r>
              <a:rPr lang="en-US" sz="2400" dirty="0">
                <a:solidFill>
                  <a:srgbClr val="002060"/>
                </a:solidFill>
                <a:latin typeface="Times New Roman" panose="02020603050405020304" pitchFamily="18" charset="0"/>
                <a:cs typeface="Times New Roman" panose="02020603050405020304" pitchFamily="18" charset="0"/>
              </a:rPr>
              <a:t>Create interest </a:t>
            </a:r>
          </a:p>
        </p:txBody>
      </p:sp>
      <p:sp>
        <p:nvSpPr>
          <p:cNvPr id="9" name="TextBox 8">
            <a:extLst>
              <a:ext uri="{FF2B5EF4-FFF2-40B4-BE49-F238E27FC236}">
                <a16:creationId xmlns:a16="http://schemas.microsoft.com/office/drawing/2014/main" id="{D9F02129-E5C6-B3BC-6EC1-0296D4460363}"/>
              </a:ext>
            </a:extLst>
          </p:cNvPr>
          <p:cNvSpPr txBox="1"/>
          <p:nvPr/>
        </p:nvSpPr>
        <p:spPr>
          <a:xfrm>
            <a:off x="7809884" y="3640051"/>
            <a:ext cx="3047692" cy="2677656"/>
          </a:xfrm>
          <a:prstGeom prst="rect">
            <a:avLst/>
          </a:prstGeom>
          <a:solidFill>
            <a:schemeClr val="accent5">
              <a:lumMod val="40000"/>
              <a:lumOff val="60000"/>
            </a:schemeClr>
          </a:solidFill>
          <a:scene3d>
            <a:camera prst="orthographicFront"/>
            <a:lightRig rig="threePt" dir="t"/>
          </a:scene3d>
          <a:sp3d>
            <a:bevelT w="152400" h="50800" prst="softRoun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endParaRPr lang="en-US" sz="2400" dirty="0">
              <a:solidFill>
                <a:srgbClr val="002060"/>
              </a:solidFill>
            </a:endParaRPr>
          </a:p>
          <a:p>
            <a:pPr lvl="0" algn="ctr"/>
            <a:r>
              <a:rPr lang="en-US" sz="2400" dirty="0">
                <a:solidFill>
                  <a:srgbClr val="002060"/>
                </a:solidFill>
                <a:latin typeface="Times New Roman" panose="02020603050405020304" pitchFamily="18" charset="0"/>
                <a:cs typeface="Times New Roman" panose="02020603050405020304" pitchFamily="18" charset="0"/>
              </a:rPr>
              <a:t>Acknowledge feelings</a:t>
            </a:r>
          </a:p>
          <a:p>
            <a:pPr lvl="0" algn="ctr"/>
            <a:r>
              <a:rPr lang="en-US" sz="2400" dirty="0">
                <a:solidFill>
                  <a:srgbClr val="002060"/>
                </a:solidFill>
                <a:latin typeface="Times New Roman" panose="02020603050405020304" pitchFamily="18" charset="0"/>
                <a:cs typeface="Times New Roman" panose="02020603050405020304" pitchFamily="18" charset="0"/>
              </a:rPr>
              <a:t>Listen well</a:t>
            </a:r>
          </a:p>
          <a:p>
            <a:pPr lvl="0" algn="ctr"/>
            <a:r>
              <a:rPr lang="en-US" sz="2400" dirty="0">
                <a:solidFill>
                  <a:srgbClr val="002060"/>
                </a:solidFill>
                <a:latin typeface="Times New Roman" panose="02020603050405020304" pitchFamily="18" charset="0"/>
                <a:cs typeface="Times New Roman" panose="02020603050405020304" pitchFamily="18" charset="0"/>
              </a:rPr>
              <a:t>Avoid retaliation</a:t>
            </a:r>
          </a:p>
          <a:p>
            <a:pPr lvl="0" algn="ctr"/>
            <a:r>
              <a:rPr lang="en-US" sz="2400" dirty="0">
                <a:solidFill>
                  <a:srgbClr val="002060"/>
                </a:solidFill>
                <a:latin typeface="Times New Roman" panose="02020603050405020304" pitchFamily="18" charset="0"/>
                <a:cs typeface="Times New Roman" panose="02020603050405020304" pitchFamily="18" charset="0"/>
              </a:rPr>
              <a:t>Use class meetings to build trust</a:t>
            </a:r>
          </a:p>
          <a:p>
            <a:pPr lvl="0" algn="ctr"/>
            <a:r>
              <a:rPr lang="en-US" sz="24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80905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0" name="Content Placeholder 2">
            <a:extLst>
              <a:ext uri="{FF2B5EF4-FFF2-40B4-BE49-F238E27FC236}">
                <a16:creationId xmlns:a16="http://schemas.microsoft.com/office/drawing/2014/main" id="{358E627A-AE19-9E0D-FD2B-90FADD2F0B0A}"/>
              </a:ext>
            </a:extLst>
          </p:cNvPr>
          <p:cNvSpPr txBox="1">
            <a:spLocks/>
          </p:cNvSpPr>
          <p:nvPr/>
        </p:nvSpPr>
        <p:spPr>
          <a:xfrm>
            <a:off x="838200" y="1035232"/>
            <a:ext cx="10515600" cy="5141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400" dirty="0"/>
          </a:p>
        </p:txBody>
      </p:sp>
      <p:sp>
        <p:nvSpPr>
          <p:cNvPr id="8" name="Title 7">
            <a:extLst>
              <a:ext uri="{FF2B5EF4-FFF2-40B4-BE49-F238E27FC236}">
                <a16:creationId xmlns:a16="http://schemas.microsoft.com/office/drawing/2014/main" id="{8352E8E1-A3F1-E7EA-9042-23AC26163611}"/>
              </a:ext>
            </a:extLst>
          </p:cNvPr>
          <p:cNvSpPr>
            <a:spLocks noGrp="1"/>
          </p:cNvSpPr>
          <p:nvPr>
            <p:ph type="title"/>
          </p:nvPr>
        </p:nvSpPr>
        <p:spPr>
          <a:xfrm>
            <a:off x="838200" y="365125"/>
            <a:ext cx="10515600" cy="748327"/>
          </a:xfrm>
        </p:spPr>
        <p:txBody>
          <a:bodyPr>
            <a:normAutofit/>
          </a:bodyPr>
          <a:lstStyle/>
          <a:p>
            <a:pPr algn="ctr"/>
            <a:r>
              <a:rPr lang="en-IN" sz="4000" b="1" dirty="0">
                <a:solidFill>
                  <a:srgbClr val="0070C0"/>
                </a:solidFill>
                <a:latin typeface="Times New Roman" panose="02020603050405020304" pitchFamily="18" charset="0"/>
                <a:cs typeface="Times New Roman" panose="02020603050405020304" pitchFamily="18" charset="0"/>
              </a:rPr>
              <a:t>Team up with parents</a:t>
            </a:r>
          </a:p>
        </p:txBody>
      </p:sp>
      <p:sp>
        <p:nvSpPr>
          <p:cNvPr id="11" name="Content Placeholder 10">
            <a:extLst>
              <a:ext uri="{FF2B5EF4-FFF2-40B4-BE49-F238E27FC236}">
                <a16:creationId xmlns:a16="http://schemas.microsoft.com/office/drawing/2014/main" id="{781EABBC-3F51-D8DD-4ACC-E4A2CC1CC11A}"/>
              </a:ext>
            </a:extLst>
          </p:cNvPr>
          <p:cNvSpPr>
            <a:spLocks noGrp="1"/>
          </p:cNvSpPr>
          <p:nvPr>
            <p:ph idx="1"/>
          </p:nvPr>
        </p:nvSpPr>
        <p:spPr>
          <a:xfrm>
            <a:off x="838200" y="1322049"/>
            <a:ext cx="11049000" cy="4854914"/>
          </a:xfrm>
        </p:spPr>
        <p:txBody>
          <a:bodyPr>
            <a:normAutofit/>
          </a:bodyPr>
          <a:lstStyle/>
          <a:p>
            <a:pPr>
              <a:lnSpc>
                <a:spcPct val="150000"/>
              </a:lnSpc>
            </a:pPr>
            <a:r>
              <a:rPr lang="en-IN" dirty="0">
                <a:latin typeface="Times New Roman" panose="02020603050405020304" pitchFamily="18" charset="0"/>
                <a:cs typeface="Times New Roman" panose="02020603050405020304" pitchFamily="18" charset="0"/>
              </a:rPr>
              <a:t>Establish clear communication channels, dialogues, updates.</a:t>
            </a:r>
          </a:p>
          <a:p>
            <a:pPr>
              <a:lnSpc>
                <a:spcPct val="150000"/>
              </a:lnSpc>
            </a:pPr>
            <a:r>
              <a:rPr lang="en-IN" dirty="0">
                <a:latin typeface="Times New Roman" panose="02020603050405020304" pitchFamily="18" charset="0"/>
                <a:cs typeface="Times New Roman" panose="02020603050405020304" pitchFamily="18" charset="0"/>
              </a:rPr>
              <a:t>Collaborate on </a:t>
            </a:r>
            <a:r>
              <a:rPr lang="en-US" dirty="0">
                <a:latin typeface="Times New Roman" panose="02020603050405020304" pitchFamily="18" charset="0"/>
                <a:cs typeface="Times New Roman" panose="02020603050405020304" pitchFamily="18" charset="0"/>
              </a:rPr>
              <a:t>recognizing/ reinforcing positive behavior.</a:t>
            </a:r>
            <a:endParaRPr lang="en-IN" dirty="0">
              <a:latin typeface="Times New Roman" panose="02020603050405020304" pitchFamily="18" charset="0"/>
              <a:cs typeface="Times New Roman" panose="02020603050405020304" pitchFamily="18" charset="0"/>
            </a:endParaRPr>
          </a:p>
          <a:p>
            <a:pPr>
              <a:lnSpc>
                <a:spcPct val="150000"/>
              </a:lnSpc>
            </a:pPr>
            <a:r>
              <a:rPr lang="fr-FR" dirty="0">
                <a:latin typeface="Times New Roman" panose="02020603050405020304" pitchFamily="18" charset="0"/>
                <a:cs typeface="Times New Roman" panose="02020603050405020304" pitchFamily="18" charset="0"/>
              </a:rPr>
              <a:t> Guidance on positive discipline techniques, framing of </a:t>
            </a:r>
            <a:r>
              <a:rPr lang="fr-FR" dirty="0" err="1">
                <a:latin typeface="Times New Roman" panose="02020603050405020304" pitchFamily="18" charset="0"/>
                <a:cs typeface="Times New Roman" panose="02020603050405020304" pitchFamily="18" charset="0"/>
              </a:rPr>
              <a:t>rules</a:t>
            </a:r>
            <a:r>
              <a:rPr lang="fr-FR"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pPr>
              <a:lnSpc>
                <a:spcPct val="150000"/>
              </a:lnSpc>
            </a:pPr>
            <a:r>
              <a:rPr lang="en-IN" dirty="0">
                <a:latin typeface="Times New Roman" panose="02020603050405020304" pitchFamily="18" charset="0"/>
                <a:cs typeface="Times New Roman" panose="02020603050405020304" pitchFamily="18" charset="0"/>
              </a:rPr>
              <a:t>Encourage a supportive home environment.</a:t>
            </a:r>
          </a:p>
          <a:p>
            <a:pPr>
              <a:lnSpc>
                <a:spcPct val="150000"/>
              </a:lnSpc>
            </a:pPr>
            <a:r>
              <a:rPr lang="en-US" dirty="0">
                <a:latin typeface="Times New Roman" panose="02020603050405020304" pitchFamily="18" charset="0"/>
                <a:cs typeface="Times New Roman" panose="02020603050405020304" pitchFamily="18" charset="0"/>
              </a:rPr>
              <a:t>Encourage parent involvement in school activities.</a:t>
            </a:r>
          </a:p>
          <a:p>
            <a:pPr>
              <a:lnSpc>
                <a:spcPct val="150000"/>
              </a:lnSpc>
            </a:pPr>
            <a:r>
              <a:rPr lang="en-US" dirty="0">
                <a:latin typeface="Times New Roman" panose="02020603050405020304" pitchFamily="18" charset="0"/>
                <a:cs typeface="Times New Roman" panose="02020603050405020304" pitchFamily="18" charset="0"/>
              </a:rPr>
              <a:t>Foster problem solving jointly by building mutual trust and respect.</a:t>
            </a:r>
          </a:p>
          <a:p>
            <a:pPr>
              <a:lnSpc>
                <a:spcPct val="150000"/>
              </a:lnSpc>
            </a:pPr>
            <a:endParaRPr lang="en-IN" dirty="0">
              <a:latin typeface="Times New Roman" panose="02020603050405020304" pitchFamily="18" charset="0"/>
              <a:cs typeface="Times New Roman" panose="02020603050405020304" pitchFamily="18" charset="0"/>
            </a:endParaRPr>
          </a:p>
          <a:p>
            <a:pPr>
              <a:lnSpc>
                <a:spcPct val="150000"/>
              </a:lnSpc>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975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2" name="Title 1">
            <a:extLst>
              <a:ext uri="{FF2B5EF4-FFF2-40B4-BE49-F238E27FC236}">
                <a16:creationId xmlns:a16="http://schemas.microsoft.com/office/drawing/2014/main" id="{D7501EA4-FE73-EE5E-7A7E-E4D918BFBDBA}"/>
              </a:ext>
            </a:extLst>
          </p:cNvPr>
          <p:cNvSpPr>
            <a:spLocks noGrp="1"/>
          </p:cNvSpPr>
          <p:nvPr>
            <p:ph type="title"/>
          </p:nvPr>
        </p:nvSpPr>
        <p:spPr>
          <a:xfrm>
            <a:off x="838200" y="-259715"/>
            <a:ext cx="10515600" cy="1325563"/>
          </a:xfrm>
        </p:spPr>
        <p:txBody>
          <a:bodyPr anchor="b">
            <a:normAutofit/>
          </a:bodyPr>
          <a:lstStyle/>
          <a:p>
            <a:pPr algn="ctr"/>
            <a:r>
              <a:rPr lang="en-IN" b="1" dirty="0">
                <a:solidFill>
                  <a:srgbClr val="0070C0"/>
                </a:solidFill>
                <a:latin typeface="Times New Roman" panose="02020603050405020304" pitchFamily="18" charset="0"/>
                <a:cs typeface="Times New Roman" panose="02020603050405020304" pitchFamily="18" charset="0"/>
              </a:rPr>
              <a:t>Key massages</a:t>
            </a:r>
          </a:p>
        </p:txBody>
      </p:sp>
      <p:sp>
        <p:nvSpPr>
          <p:cNvPr id="13" name="Content Placeholder 2">
            <a:extLst>
              <a:ext uri="{FF2B5EF4-FFF2-40B4-BE49-F238E27FC236}">
                <a16:creationId xmlns:a16="http://schemas.microsoft.com/office/drawing/2014/main" id="{1F555F27-743A-87BD-6724-A600E3CF9753}"/>
              </a:ext>
            </a:extLst>
          </p:cNvPr>
          <p:cNvSpPr>
            <a:spLocks noGrp="1"/>
          </p:cNvSpPr>
          <p:nvPr>
            <p:ph idx="1"/>
          </p:nvPr>
        </p:nvSpPr>
        <p:spPr>
          <a:xfrm>
            <a:off x="802648" y="1204351"/>
            <a:ext cx="10551152" cy="4972612"/>
          </a:xfrm>
        </p:spPr>
        <p:txBody>
          <a:bodyPr>
            <a:normAutofit/>
          </a:bodyPr>
          <a:lstStyle/>
          <a:p>
            <a:pPr>
              <a:lnSpc>
                <a:spcPct val="100000"/>
              </a:lnSpc>
            </a:pPr>
            <a:r>
              <a:rPr lang="en-IN" dirty="0">
                <a:latin typeface="Times New Roman" panose="02020603050405020304" pitchFamily="18" charset="0"/>
                <a:cs typeface="Times New Roman" panose="02020603050405020304" pitchFamily="18" charset="0"/>
              </a:rPr>
              <a:t>Nobody is born with misbehaviour, it occurs for a reason</a:t>
            </a:r>
          </a:p>
          <a:p>
            <a:pPr>
              <a:lnSpc>
                <a:spcPct val="100000"/>
              </a:lnSpc>
            </a:pPr>
            <a:r>
              <a:rPr lang="en-IN" dirty="0">
                <a:latin typeface="Times New Roman" panose="02020603050405020304" pitchFamily="18" charset="0"/>
                <a:cs typeface="Times New Roman" panose="02020603050405020304" pitchFamily="18" charset="0"/>
              </a:rPr>
              <a:t> Every adolescent handles needs, desires with competencies &amp; control.</a:t>
            </a:r>
          </a:p>
          <a:p>
            <a:pPr>
              <a:lnSpc>
                <a:spcPct val="100000"/>
              </a:lnSpc>
            </a:pPr>
            <a:r>
              <a:rPr lang="en-IN" dirty="0">
                <a:latin typeface="Times New Roman" panose="02020603050405020304" pitchFamily="18" charset="0"/>
                <a:cs typeface="Times New Roman" panose="02020603050405020304" pitchFamily="18" charset="0"/>
              </a:rPr>
              <a:t>Positive discipline techniques help problem solving, build self esteem.</a:t>
            </a:r>
          </a:p>
          <a:p>
            <a:pPr>
              <a:lnSpc>
                <a:spcPct val="100000"/>
              </a:lnSpc>
            </a:pPr>
            <a:r>
              <a:rPr lang="en-IN" dirty="0">
                <a:latin typeface="Times New Roman" panose="02020603050405020304" pitchFamily="18" charset="0"/>
                <a:cs typeface="Times New Roman" panose="02020603050405020304" pitchFamily="18" charset="0"/>
              </a:rPr>
              <a:t>A kind and firm teacher can use her energy more positively.</a:t>
            </a:r>
          </a:p>
          <a:p>
            <a:pPr>
              <a:lnSpc>
                <a:spcPct val="100000"/>
              </a:lnSpc>
            </a:pPr>
            <a:r>
              <a:rPr lang="en-IN" dirty="0">
                <a:latin typeface="Times New Roman" panose="02020603050405020304" pitchFamily="18" charset="0"/>
                <a:cs typeface="Times New Roman" panose="02020603050405020304" pitchFamily="18" charset="0"/>
              </a:rPr>
              <a:t>Know your student well ,treat with respect, don’t humiliate.</a:t>
            </a:r>
          </a:p>
          <a:p>
            <a:pPr>
              <a:lnSpc>
                <a:spcPct val="100000"/>
              </a:lnSpc>
            </a:pPr>
            <a:r>
              <a:rPr lang="en-IN" dirty="0">
                <a:latin typeface="Times New Roman" panose="02020603050405020304" pitchFamily="18" charset="0"/>
                <a:cs typeface="Times New Roman" panose="02020603050405020304" pitchFamily="18" charset="0"/>
              </a:rPr>
              <a:t>Inclusivity builds better humans and better performance. </a:t>
            </a:r>
          </a:p>
          <a:p>
            <a:pPr>
              <a:lnSpc>
                <a:spcPct val="100000"/>
              </a:lnSpc>
            </a:pPr>
            <a:r>
              <a:rPr lang="en-IN" dirty="0">
                <a:latin typeface="Times New Roman" panose="02020603050405020304" pitchFamily="18" charset="0"/>
                <a:cs typeface="Times New Roman" panose="02020603050405020304" pitchFamily="18" charset="0"/>
              </a:rPr>
              <a:t>Collaborate with parents to establish clear communication channels</a:t>
            </a:r>
          </a:p>
          <a:p>
            <a:pPr marL="0" indent="0">
              <a:lnSpc>
                <a:spcPct val="100000"/>
              </a:lnSpc>
              <a:buNone/>
            </a:pPr>
            <a:r>
              <a:rPr lang="en-IN" dirty="0">
                <a:latin typeface="Times New Roman" panose="02020603050405020304" pitchFamily="18" charset="0"/>
                <a:cs typeface="Times New Roman" panose="02020603050405020304" pitchFamily="18" charset="0"/>
              </a:rPr>
              <a:t>   and  a supportive home environment for students. </a:t>
            </a:r>
          </a:p>
        </p:txBody>
      </p:sp>
    </p:spTree>
    <p:extLst>
      <p:ext uri="{BB962C8B-B14F-4D97-AF65-F5344CB8AC3E}">
        <p14:creationId xmlns:p14="http://schemas.microsoft.com/office/powerpoint/2010/main" val="2332641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4"/>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7" name="Title 6">
            <a:extLst>
              <a:ext uri="{FF2B5EF4-FFF2-40B4-BE49-F238E27FC236}">
                <a16:creationId xmlns:a16="http://schemas.microsoft.com/office/drawing/2014/main" id="{440F3437-E53B-5EFF-971B-BE833853FDD7}"/>
              </a:ext>
            </a:extLst>
          </p:cNvPr>
          <p:cNvSpPr>
            <a:spLocks noGrp="1"/>
          </p:cNvSpPr>
          <p:nvPr>
            <p:ph type="title"/>
          </p:nvPr>
        </p:nvSpPr>
        <p:spPr/>
        <p:txBody>
          <a:bodyPr>
            <a:normAutofit/>
          </a:bodyPr>
          <a:lstStyle/>
          <a:p>
            <a:pPr algn="ctr"/>
            <a:r>
              <a:rPr lang="en-IN" b="1" dirty="0">
                <a:latin typeface="Times New Roman" panose="02020603050405020304" pitchFamily="18" charset="0"/>
                <a:cs typeface="Times New Roman" panose="02020603050405020304" pitchFamily="18" charset="0"/>
              </a:rPr>
              <a:t>Positive discipline activity </a:t>
            </a:r>
            <a:br>
              <a:rPr lang="en-IN" b="1" dirty="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for teachers and students</a:t>
            </a:r>
          </a:p>
        </p:txBody>
      </p:sp>
      <p:pic>
        <p:nvPicPr>
          <p:cNvPr id="10" name="Picture 9">
            <a:extLst>
              <a:ext uri="{FF2B5EF4-FFF2-40B4-BE49-F238E27FC236}">
                <a16:creationId xmlns:a16="http://schemas.microsoft.com/office/drawing/2014/main" id="{2F6FC79D-5ED4-9454-D54E-8EE8AC310BA4}"/>
              </a:ext>
            </a:extLst>
          </p:cNvPr>
          <p:cNvPicPr>
            <a:picLocks noChangeAspect="1"/>
          </p:cNvPicPr>
          <p:nvPr/>
        </p:nvPicPr>
        <p:blipFill rotWithShape="1">
          <a:blip r:embed="rId5"/>
          <a:srcRect t="6680" b="7116"/>
          <a:stretch/>
        </p:blipFill>
        <p:spPr>
          <a:xfrm>
            <a:off x="3663214" y="1944400"/>
            <a:ext cx="4325754" cy="3728943"/>
          </a:xfrm>
          <a:prstGeom prst="rect">
            <a:avLst/>
          </a:prstGeom>
        </p:spPr>
      </p:pic>
    </p:spTree>
    <p:extLst>
      <p:ext uri="{BB962C8B-B14F-4D97-AF65-F5344CB8AC3E}">
        <p14:creationId xmlns:p14="http://schemas.microsoft.com/office/powerpoint/2010/main" val="4206351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83EF7AC-F74A-30E4-F5DE-21E14954C3F3}"/>
              </a:ext>
            </a:extLst>
          </p:cNvPr>
          <p:cNvSpPr>
            <a:spLocks noGrp="1"/>
          </p:cNvSpPr>
          <p:nvPr>
            <p:ph type="title"/>
          </p:nvPr>
        </p:nvSpPr>
        <p:spPr>
          <a:xfrm>
            <a:off x="1171123" y="2605177"/>
            <a:ext cx="9849751" cy="1011917"/>
          </a:xfrm>
        </p:spPr>
        <p:txBody>
          <a:bodyPr anchor="b">
            <a:normAutofit/>
          </a:bodyPr>
          <a:lstStyle/>
          <a:p>
            <a:pPr algn="ctr"/>
            <a:r>
              <a:rPr lang="en-IN" sz="5400" b="1" dirty="0">
                <a:solidFill>
                  <a:srgbClr val="0070C0"/>
                </a:solidFill>
              </a:rPr>
              <a:t>THANK YOU</a:t>
            </a:r>
          </a:p>
        </p:txBody>
      </p:sp>
      <p:pic>
        <p:nvPicPr>
          <p:cNvPr id="4" name="Picture 2" descr="Pedicriticon Pune 2023">
            <a:extLst>
              <a:ext uri="{FF2B5EF4-FFF2-40B4-BE49-F238E27FC236}">
                <a16:creationId xmlns:a16="http://schemas.microsoft.com/office/drawing/2014/main" id="{74F8EB84-653B-B943-4968-5A8FDEB9C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48" y="-5564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8924C4A-CD13-A440-467C-1E15B4753CFA}"/>
              </a:ext>
            </a:extLst>
          </p:cNvPr>
          <p:cNvPicPr>
            <a:picLocks noChangeAspect="1"/>
          </p:cNvPicPr>
          <p:nvPr/>
        </p:nvPicPr>
        <p:blipFill>
          <a:blip r:embed="rId3"/>
          <a:stretch>
            <a:fillRect/>
          </a:stretch>
        </p:blipFill>
        <p:spPr>
          <a:xfrm>
            <a:off x="10489352" y="101139"/>
            <a:ext cx="900000" cy="900000"/>
          </a:xfrm>
          <a:prstGeom prst="rect">
            <a:avLst/>
          </a:prstGeom>
        </p:spPr>
      </p:pic>
      <p:sp>
        <p:nvSpPr>
          <p:cNvPr id="6" name="Process 4">
            <a:extLst>
              <a:ext uri="{FF2B5EF4-FFF2-40B4-BE49-F238E27FC236}">
                <a16:creationId xmlns:a16="http://schemas.microsoft.com/office/drawing/2014/main" id="{21A8FABB-8341-DE68-7B06-CCD900E7D86F}"/>
              </a:ext>
            </a:extLst>
          </p:cNvPr>
          <p:cNvSpPr/>
          <p:nvPr/>
        </p:nvSpPr>
        <p:spPr>
          <a:xfrm>
            <a:off x="3087757" y="6464013"/>
            <a:ext cx="6679095"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Tree>
    <p:extLst>
      <p:ext uri="{BB962C8B-B14F-4D97-AF65-F5344CB8AC3E}">
        <p14:creationId xmlns:p14="http://schemas.microsoft.com/office/powerpoint/2010/main" val="313862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2" descr="Pedicriticon Pune 2023">
            <a:extLst>
              <a:ext uri="{FF2B5EF4-FFF2-40B4-BE49-F238E27FC236}">
                <a16:creationId xmlns:a16="http://schemas.microsoft.com/office/drawing/2014/main" id="{3FD48F1C-C87A-43BB-4C48-49A70DF90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93" y="673307"/>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3F8A169-EA86-2A25-53A8-7CD77DB0CA86}"/>
              </a:ext>
            </a:extLst>
          </p:cNvPr>
          <p:cNvPicPr>
            <a:picLocks noChangeAspect="1"/>
          </p:cNvPicPr>
          <p:nvPr/>
        </p:nvPicPr>
        <p:blipFill>
          <a:blip r:embed="rId3"/>
          <a:stretch>
            <a:fillRect/>
          </a:stretch>
        </p:blipFill>
        <p:spPr>
          <a:xfrm>
            <a:off x="10386326" y="767934"/>
            <a:ext cx="900000" cy="900000"/>
          </a:xfrm>
          <a:prstGeom prst="rect">
            <a:avLst/>
          </a:prstGeom>
        </p:spPr>
      </p:pic>
      <p:sp>
        <p:nvSpPr>
          <p:cNvPr id="6" name="Process 4">
            <a:extLst>
              <a:ext uri="{FF2B5EF4-FFF2-40B4-BE49-F238E27FC236}">
                <a16:creationId xmlns:a16="http://schemas.microsoft.com/office/drawing/2014/main" id="{C5C96C07-0AD7-51DB-F83D-5C2228E003F3}"/>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pic>
        <p:nvPicPr>
          <p:cNvPr id="13" name="Picture 12">
            <a:extLst>
              <a:ext uri="{FF2B5EF4-FFF2-40B4-BE49-F238E27FC236}">
                <a16:creationId xmlns:a16="http://schemas.microsoft.com/office/drawing/2014/main" id="{B7882089-1305-FE9D-0B35-E35BF0A2D803}"/>
              </a:ext>
            </a:extLst>
          </p:cNvPr>
          <p:cNvPicPr>
            <a:picLocks noChangeAspect="1"/>
          </p:cNvPicPr>
          <p:nvPr/>
        </p:nvPicPr>
        <p:blipFill>
          <a:blip r:embed="rId4"/>
          <a:stretch>
            <a:fillRect/>
          </a:stretch>
        </p:blipFill>
        <p:spPr>
          <a:xfrm>
            <a:off x="1672389" y="1104036"/>
            <a:ext cx="8713937" cy="4726647"/>
          </a:xfrm>
          <a:prstGeom prst="rect">
            <a:avLst/>
          </a:prstGeom>
        </p:spPr>
      </p:pic>
    </p:spTree>
    <p:extLst>
      <p:ext uri="{BB962C8B-B14F-4D97-AF65-F5344CB8AC3E}">
        <p14:creationId xmlns:p14="http://schemas.microsoft.com/office/powerpoint/2010/main" val="150513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09BFFA-1462-A159-11C1-495366972D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36C0DE-F693-D94A-95D7-43ACC49C1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4B803C6B-ADA1-E216-400E-2FA884C51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BDDBCAD-76C0-69F3-9A8A-367113878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Process 4">
            <a:extLst>
              <a:ext uri="{FF2B5EF4-FFF2-40B4-BE49-F238E27FC236}">
                <a16:creationId xmlns:a16="http://schemas.microsoft.com/office/drawing/2014/main" id="{280C7116-2E84-C7DB-46DB-1DC94D0430C8}"/>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sp>
        <p:nvSpPr>
          <p:cNvPr id="11" name="Title 10">
            <a:extLst>
              <a:ext uri="{FF2B5EF4-FFF2-40B4-BE49-F238E27FC236}">
                <a16:creationId xmlns:a16="http://schemas.microsoft.com/office/drawing/2014/main" id="{CE12BBAE-7D4F-2E2E-8EFB-D2720B928E2A}"/>
              </a:ext>
            </a:extLst>
          </p:cNvPr>
          <p:cNvSpPr>
            <a:spLocks noGrp="1"/>
          </p:cNvSpPr>
          <p:nvPr>
            <p:ph type="ctrTitle"/>
          </p:nvPr>
        </p:nvSpPr>
        <p:spPr/>
        <p:txBody>
          <a:bodyPr>
            <a:normAutofit/>
          </a:bodyPr>
          <a:lstStyle/>
          <a:p>
            <a:r>
              <a:rPr lang="en-IN" sz="8000" b="1" dirty="0">
                <a:latin typeface="Times New Roman" panose="02020603050405020304" pitchFamily="18" charset="0"/>
                <a:cs typeface="Times New Roman" panose="02020603050405020304" pitchFamily="18" charset="0"/>
              </a:rPr>
              <a:t>T –Teach Module</a:t>
            </a:r>
            <a:endParaRPr lang="en-IN" sz="8000" dirty="0"/>
          </a:p>
        </p:txBody>
      </p:sp>
      <p:sp>
        <p:nvSpPr>
          <p:cNvPr id="15" name="Subtitle 14">
            <a:extLst>
              <a:ext uri="{FF2B5EF4-FFF2-40B4-BE49-F238E27FC236}">
                <a16:creationId xmlns:a16="http://schemas.microsoft.com/office/drawing/2014/main" id="{6E9E7F5A-7C82-34B1-D35A-A222E21C6A1E}"/>
              </a:ext>
            </a:extLst>
          </p:cNvPr>
          <p:cNvSpPr>
            <a:spLocks noGrp="1"/>
          </p:cNvSpPr>
          <p:nvPr>
            <p:ph type="subTitle" idx="1"/>
          </p:nvPr>
        </p:nvSpPr>
        <p:spPr/>
        <p:txBody>
          <a:bodyPr/>
          <a:lstStyle/>
          <a:p>
            <a:pPr algn="l"/>
            <a:r>
              <a:rPr lang="en-IN" sz="2400" b="1" dirty="0">
                <a:latin typeface="Times New Roman" panose="02020603050405020304" pitchFamily="18" charset="0"/>
                <a:cs typeface="Times New Roman" panose="02020603050405020304" pitchFamily="18" charset="0"/>
              </a:rPr>
              <a:t>Dr Shubhada </a:t>
            </a:r>
            <a:r>
              <a:rPr lang="en-IN" sz="2400" b="1" dirty="0" err="1">
                <a:latin typeface="Times New Roman" panose="02020603050405020304" pitchFamily="18" charset="0"/>
                <a:cs typeface="Times New Roman" panose="02020603050405020304" pitchFamily="18" charset="0"/>
              </a:rPr>
              <a:t>Khirwadkar</a:t>
            </a:r>
            <a:r>
              <a:rPr lang="en-IN" sz="2400" b="1" dirty="0">
                <a:latin typeface="Times New Roman" panose="02020603050405020304" pitchFamily="18" charset="0"/>
                <a:cs typeface="Times New Roman" panose="02020603050405020304" pitchFamily="18" charset="0"/>
              </a:rPr>
              <a:t>  (National Convenor)</a:t>
            </a:r>
          </a:p>
          <a:p>
            <a:pPr algn="l"/>
            <a:r>
              <a:rPr lang="en-IN" sz="2400" b="1" dirty="0">
                <a:latin typeface="Times New Roman" panose="02020603050405020304" pitchFamily="18" charset="0"/>
                <a:cs typeface="Times New Roman" panose="02020603050405020304" pitchFamily="18" charset="0"/>
              </a:rPr>
              <a:t>Dr Swati Ghate (Academic editor)</a:t>
            </a:r>
          </a:p>
          <a:p>
            <a:pPr algn="l"/>
            <a:r>
              <a:rPr lang="en-IN" sz="2400" b="1" dirty="0">
                <a:latin typeface="Times New Roman" panose="02020603050405020304" pitchFamily="18" charset="0"/>
                <a:cs typeface="Times New Roman" panose="02020603050405020304" pitchFamily="18" charset="0"/>
              </a:rPr>
              <a:t>Dr Nishikant Kotwal  (National Co-ordinator)</a:t>
            </a:r>
          </a:p>
          <a:p>
            <a:endParaRPr lang="en-IN" dirty="0"/>
          </a:p>
        </p:txBody>
      </p:sp>
      <p:pic>
        <p:nvPicPr>
          <p:cNvPr id="2" name="Picture 1" descr="Pedicriticon Pune 2023">
            <a:extLst>
              <a:ext uri="{FF2B5EF4-FFF2-40B4-BE49-F238E27FC236}">
                <a16:creationId xmlns:a16="http://schemas.microsoft.com/office/drawing/2014/main" id="{0DBA4ED1-E8DB-AE94-61F2-DF7FF0B30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25" y="52202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hands reaching out to a child&#10;&#10;Description automatically generated">
            <a:extLst>
              <a:ext uri="{FF2B5EF4-FFF2-40B4-BE49-F238E27FC236}">
                <a16:creationId xmlns:a16="http://schemas.microsoft.com/office/drawing/2014/main" id="{E0B696C8-B72A-1280-2DC1-9AEBBEB60849}"/>
              </a:ext>
            </a:extLst>
          </p:cNvPr>
          <p:cNvPicPr>
            <a:picLocks noChangeAspect="1"/>
          </p:cNvPicPr>
          <p:nvPr/>
        </p:nvPicPr>
        <p:blipFill>
          <a:blip r:embed="rId3"/>
          <a:stretch>
            <a:fillRect/>
          </a:stretch>
        </p:blipFill>
        <p:spPr>
          <a:xfrm>
            <a:off x="10519414" y="700200"/>
            <a:ext cx="900000" cy="900000"/>
          </a:xfrm>
          <a:prstGeom prst="rect">
            <a:avLst/>
          </a:prstGeom>
        </p:spPr>
      </p:pic>
    </p:spTree>
    <p:extLst>
      <p:ext uri="{BB962C8B-B14F-4D97-AF65-F5344CB8AC3E}">
        <p14:creationId xmlns:p14="http://schemas.microsoft.com/office/powerpoint/2010/main" val="266951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3706E0-DBDF-D6FC-B234-AB34C76D02C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3913A3A-FD3E-FF0F-7F17-5F662CB8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91E326B6-F38E-06FE-36E1-4ABC678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151C1F6E-F97E-19A3-0483-014C4C057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Process 4">
            <a:extLst>
              <a:ext uri="{FF2B5EF4-FFF2-40B4-BE49-F238E27FC236}">
                <a16:creationId xmlns:a16="http://schemas.microsoft.com/office/drawing/2014/main" id="{5112A62D-F1C6-85DE-350A-CA2566EE7A06}"/>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pic>
        <p:nvPicPr>
          <p:cNvPr id="2" name="Picture 1" descr="Pedicriticon Pune 2023">
            <a:extLst>
              <a:ext uri="{FF2B5EF4-FFF2-40B4-BE49-F238E27FC236}">
                <a16:creationId xmlns:a16="http://schemas.microsoft.com/office/drawing/2014/main" id="{BFDBC12A-EC27-5772-16F2-DC98B9049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25" y="52202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hands reaching out to a child&#10;&#10;Description automatically generated">
            <a:extLst>
              <a:ext uri="{FF2B5EF4-FFF2-40B4-BE49-F238E27FC236}">
                <a16:creationId xmlns:a16="http://schemas.microsoft.com/office/drawing/2014/main" id="{6520FED7-992F-1456-C169-D5ECF5421120}"/>
              </a:ext>
            </a:extLst>
          </p:cNvPr>
          <p:cNvPicPr>
            <a:picLocks noChangeAspect="1"/>
          </p:cNvPicPr>
          <p:nvPr/>
        </p:nvPicPr>
        <p:blipFill>
          <a:blip r:embed="rId3"/>
          <a:stretch>
            <a:fillRect/>
          </a:stretch>
        </p:blipFill>
        <p:spPr>
          <a:xfrm>
            <a:off x="10519414" y="700200"/>
            <a:ext cx="900000" cy="900000"/>
          </a:xfrm>
          <a:prstGeom prst="rect">
            <a:avLst/>
          </a:prstGeom>
        </p:spPr>
      </p:pic>
      <p:sp>
        <p:nvSpPr>
          <p:cNvPr id="5" name="Title 4">
            <a:extLst>
              <a:ext uri="{FF2B5EF4-FFF2-40B4-BE49-F238E27FC236}">
                <a16:creationId xmlns:a16="http://schemas.microsoft.com/office/drawing/2014/main" id="{BAFAD4CA-F2C6-B596-6CF5-B10E1593D401}"/>
              </a:ext>
            </a:extLst>
          </p:cNvPr>
          <p:cNvSpPr>
            <a:spLocks noGrp="1"/>
          </p:cNvSpPr>
          <p:nvPr>
            <p:ph type="ctrTitle"/>
          </p:nvPr>
        </p:nvSpPr>
        <p:spPr>
          <a:xfrm>
            <a:off x="1522300" y="608092"/>
            <a:ext cx="9144000" cy="992107"/>
          </a:xfrm>
        </p:spPr>
        <p:txBody>
          <a:bodyPr>
            <a:normAutofit/>
          </a:bodyPr>
          <a:lstStyle/>
          <a:p>
            <a:r>
              <a:rPr lang="en-US" b="1"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Topics &amp;Contributors</a:t>
            </a:r>
            <a:endParaRPr lang="en-IN" sz="4400" dirty="0"/>
          </a:p>
        </p:txBody>
      </p:sp>
      <p:sp>
        <p:nvSpPr>
          <p:cNvPr id="8" name="Subtitle 7">
            <a:extLst>
              <a:ext uri="{FF2B5EF4-FFF2-40B4-BE49-F238E27FC236}">
                <a16:creationId xmlns:a16="http://schemas.microsoft.com/office/drawing/2014/main" id="{876F584A-2043-6BDF-D1B4-C8B42FFFFE00}"/>
              </a:ext>
            </a:extLst>
          </p:cNvPr>
          <p:cNvSpPr>
            <a:spLocks noGrp="1"/>
          </p:cNvSpPr>
          <p:nvPr>
            <p:ph type="subTitle" idx="1"/>
          </p:nvPr>
        </p:nvSpPr>
        <p:spPr>
          <a:xfrm>
            <a:off x="1016001" y="1898457"/>
            <a:ext cx="10255624" cy="4243823"/>
          </a:xfrm>
        </p:spPr>
        <p:txBody>
          <a:bodyPr>
            <a:noAutofit/>
          </a:bodyPr>
          <a:lstStyle/>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IN" sz="20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Understanding Adolescent Behaviour: </a:t>
            </a:r>
            <a:r>
              <a:rPr kumimoji="0" lang="en-I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Dr Swati Ghate, Dr Poonam Bhatia</a:t>
            </a:r>
          </a:p>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IN" sz="20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Handling Teens with  problematic behaviour: </a:t>
            </a:r>
            <a:r>
              <a:rPr kumimoji="0" lang="en-I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Dr Sushma Desai, Dr </a:t>
            </a:r>
            <a:r>
              <a:rPr kumimoji="0" lang="en-IN"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Ashim</a:t>
            </a:r>
            <a:r>
              <a:rPr kumimoji="0" lang="en-I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Ghosh</a:t>
            </a:r>
          </a:p>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IN" sz="20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Dealing with silently suffering Teens(Mental Health Concerns): </a:t>
            </a:r>
            <a:r>
              <a:rPr kumimoji="0" lang="en-I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Dr Sunita Manchanda, Dr Geeta Bansal</a:t>
            </a:r>
          </a:p>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IN" sz="20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Dealing with disorders of Learning: </a:t>
            </a:r>
            <a:r>
              <a:rPr kumimoji="0" lang="en-I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Dr Newton Luiz, Dr Chitra Sankar</a:t>
            </a:r>
          </a:p>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IN"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good and the bad about  Media: </a:t>
            </a:r>
            <a:r>
              <a:rPr kumimoji="0" lang="en-I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Dr Geeta Patil, Dr Prashant </a:t>
            </a:r>
            <a:r>
              <a:rPr kumimoji="0" lang="en-IN"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Karia</a:t>
            </a:r>
            <a:endPar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11845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CBB67F-CA9F-2260-7E3F-3D23B418242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12CAEB-CA66-8D6B-F41A-51F32A758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333AFE30-5D2B-C2FB-BFB3-43E2BD2E5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D74BF12E-DB0F-D132-030C-6F11E189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Process 4">
            <a:extLst>
              <a:ext uri="{FF2B5EF4-FFF2-40B4-BE49-F238E27FC236}">
                <a16:creationId xmlns:a16="http://schemas.microsoft.com/office/drawing/2014/main" id="{5FB2D1D2-6762-80B6-5198-1A3792FD998F}"/>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pic>
        <p:nvPicPr>
          <p:cNvPr id="2" name="Picture 1" descr="Pedicriticon Pune 2023">
            <a:extLst>
              <a:ext uri="{FF2B5EF4-FFF2-40B4-BE49-F238E27FC236}">
                <a16:creationId xmlns:a16="http://schemas.microsoft.com/office/drawing/2014/main" id="{A764A439-6636-C8EB-45A6-31C0F9161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25" y="52202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hands reaching out to a child&#10;&#10;Description automatically generated">
            <a:extLst>
              <a:ext uri="{FF2B5EF4-FFF2-40B4-BE49-F238E27FC236}">
                <a16:creationId xmlns:a16="http://schemas.microsoft.com/office/drawing/2014/main" id="{5B50ECB3-CE7C-3615-B22E-CA41E36B485A}"/>
              </a:ext>
            </a:extLst>
          </p:cNvPr>
          <p:cNvPicPr>
            <a:picLocks noChangeAspect="1"/>
          </p:cNvPicPr>
          <p:nvPr/>
        </p:nvPicPr>
        <p:blipFill>
          <a:blip r:embed="rId3"/>
          <a:stretch>
            <a:fillRect/>
          </a:stretch>
        </p:blipFill>
        <p:spPr>
          <a:xfrm>
            <a:off x="10519414" y="700200"/>
            <a:ext cx="900000" cy="900000"/>
          </a:xfrm>
          <a:prstGeom prst="rect">
            <a:avLst/>
          </a:prstGeom>
        </p:spPr>
      </p:pic>
      <p:sp>
        <p:nvSpPr>
          <p:cNvPr id="8" name="Subtitle 7">
            <a:extLst>
              <a:ext uri="{FF2B5EF4-FFF2-40B4-BE49-F238E27FC236}">
                <a16:creationId xmlns:a16="http://schemas.microsoft.com/office/drawing/2014/main" id="{CF15E11A-0640-0D1B-E5F9-A7C5A446DA5F}"/>
              </a:ext>
            </a:extLst>
          </p:cNvPr>
          <p:cNvSpPr>
            <a:spLocks noGrp="1"/>
          </p:cNvSpPr>
          <p:nvPr>
            <p:ph type="subTitle" idx="1"/>
          </p:nvPr>
        </p:nvSpPr>
        <p:spPr>
          <a:xfrm>
            <a:off x="1004047" y="1858954"/>
            <a:ext cx="9843248" cy="4363601"/>
          </a:xfrm>
        </p:spPr>
        <p:txBody>
          <a:bodyPr>
            <a:normAutofit/>
          </a:bodyPr>
          <a:lstStyle/>
          <a:p>
            <a:pPr marL="457200" marR="526415" lvl="0" indent="-457200" algn="l">
              <a:lnSpc>
                <a:spcPct val="150000"/>
              </a:lnSpc>
              <a:buSzPct val="100000"/>
              <a:buFont typeface="+mj-lt"/>
              <a:buAutoNum type="arabicPeriod" startAt="6"/>
              <a:tabLst>
                <a:tab pos="221615" algn="l"/>
              </a:tabLst>
            </a:pPr>
            <a:r>
              <a:rPr lang="en-US" sz="2000" b="1" spc="0" dirty="0">
                <a:effectLst/>
                <a:latin typeface="Times New Roman" panose="02020603050405020304" pitchFamily="18" charset="0"/>
                <a:ea typeface="Times New Roman" panose="02020603050405020304" pitchFamily="18" charset="0"/>
                <a:cs typeface="Times New Roman" panose="02020603050405020304" pitchFamily="18" charset="0"/>
              </a:rPr>
              <a:t>Substance</a:t>
            </a:r>
            <a:r>
              <a:rPr lang="en-US" sz="20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a:t>
            </a:r>
            <a:r>
              <a:rPr lang="en-US" sz="2000" b="1" spc="0" dirty="0">
                <a:effectLst/>
                <a:latin typeface="Times New Roman" panose="02020603050405020304" pitchFamily="18" charset="0"/>
                <a:ea typeface="Times New Roman" panose="02020603050405020304" pitchFamily="18" charset="0"/>
                <a:cs typeface="Times New Roman" panose="02020603050405020304" pitchFamily="18" charset="0"/>
              </a:rPr>
              <a:t>buse - What teachers should know</a:t>
            </a:r>
            <a:r>
              <a:rPr lang="en-US" sz="2000" b="1"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spc="-2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Dr Chitra </a:t>
            </a:r>
            <a:r>
              <a:rPr lang="en-US" sz="2000" b="1" spc="-2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Dinakar</a:t>
            </a:r>
            <a:r>
              <a:rPr lang="en-US" sz="2000" b="1" spc="-2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Dr Shilpa C</a:t>
            </a:r>
          </a:p>
          <a:p>
            <a:pPr marL="457200" marR="526415" lvl="0" indent="-457200" algn="l">
              <a:lnSpc>
                <a:spcPct val="150000"/>
              </a:lnSpc>
              <a:buSzPct val="100000"/>
              <a:buFont typeface="+mj-lt"/>
              <a:buAutoNum type="arabicPeriod" startAt="6"/>
              <a:tabLst>
                <a:tab pos="221615" algn="l"/>
              </a:tabLst>
            </a:pPr>
            <a:r>
              <a:rPr lang="en-US" sz="2000" b="1" spc="0" dirty="0">
                <a:effectLst/>
                <a:latin typeface="Times New Roman" panose="02020603050405020304" pitchFamily="18" charset="0"/>
                <a:ea typeface="Times New Roman" panose="02020603050405020304" pitchFamily="18" charset="0"/>
                <a:cs typeface="Times New Roman" panose="02020603050405020304" pitchFamily="18" charset="0"/>
              </a:rPr>
              <a:t>Understanding Teen Sexuality: </a:t>
            </a:r>
            <a:r>
              <a:rPr lang="en-US" sz="2000" b="1" spc="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Dr </a:t>
            </a:r>
            <a:r>
              <a:rPr lang="en-US" sz="2000" b="1" spc="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Himabindu</a:t>
            </a:r>
            <a:r>
              <a:rPr lang="en-US" sz="2000" b="1" spc="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Singh, Dr Sushma </a:t>
            </a:r>
            <a:r>
              <a:rPr lang="en-US" sz="2000" b="1" spc="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Kirtani</a:t>
            </a:r>
            <a:endParaRPr lang="en-US" sz="2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526415" lvl="0" indent="-457200" algn="l">
              <a:lnSpc>
                <a:spcPct val="150000"/>
              </a:lnSpc>
              <a:buSzPct val="100000"/>
              <a:buFont typeface="+mj-lt"/>
              <a:buAutoNum type="arabicPeriod" startAt="6"/>
              <a:tabLst>
                <a:tab pos="221615" algn="l"/>
              </a:tabLst>
            </a:pPr>
            <a:r>
              <a:rPr lang="en-US" sz="2000" b="1" dirty="0">
                <a:latin typeface="Times New Roman" panose="02020603050405020304" pitchFamily="18" charset="0"/>
                <a:cs typeface="Times New Roman" panose="02020603050405020304" pitchFamily="18" charset="0"/>
              </a:rPr>
              <a:t>Positive discipline</a:t>
            </a:r>
            <a:r>
              <a:rPr lang="en-US" sz="2000" b="1" dirty="0">
                <a:solidFill>
                  <a:srgbClr val="7030A0"/>
                </a:solidFill>
                <a:latin typeface="Times New Roman" panose="02020603050405020304" pitchFamily="18" charset="0"/>
                <a:cs typeface="Times New Roman" panose="02020603050405020304" pitchFamily="18" charset="0"/>
              </a:rPr>
              <a:t>: Dr Shubhada </a:t>
            </a:r>
            <a:r>
              <a:rPr lang="en-US" sz="2000" b="1" dirty="0" err="1">
                <a:solidFill>
                  <a:srgbClr val="7030A0"/>
                </a:solidFill>
                <a:latin typeface="Times New Roman" panose="02020603050405020304" pitchFamily="18" charset="0"/>
                <a:cs typeface="Times New Roman" panose="02020603050405020304" pitchFamily="18" charset="0"/>
              </a:rPr>
              <a:t>Khirwadkar</a:t>
            </a:r>
            <a:r>
              <a:rPr lang="en-US" sz="2000" b="1" dirty="0">
                <a:solidFill>
                  <a:srgbClr val="7030A0"/>
                </a:solidFill>
                <a:latin typeface="Times New Roman" panose="02020603050405020304" pitchFamily="18" charset="0"/>
                <a:cs typeface="Times New Roman" panose="02020603050405020304" pitchFamily="18" charset="0"/>
              </a:rPr>
              <a:t>, Dr Kalyani Patra</a:t>
            </a:r>
          </a:p>
          <a:p>
            <a:pPr marL="457200" marR="526415" lvl="0" indent="-457200" algn="l">
              <a:lnSpc>
                <a:spcPct val="150000"/>
              </a:lnSpc>
              <a:buSzPct val="100000"/>
              <a:buFont typeface="+mj-lt"/>
              <a:buAutoNum type="arabicPeriod" startAt="6"/>
              <a:tabLst>
                <a:tab pos="221615" algn="l"/>
              </a:tabLst>
            </a:pPr>
            <a:r>
              <a:rPr lang="en-US" sz="2000" b="1" dirty="0">
                <a:latin typeface="Times New Roman" panose="02020603050405020304" pitchFamily="18" charset="0"/>
                <a:cs typeface="Times New Roman" panose="02020603050405020304" pitchFamily="18" charset="0"/>
              </a:rPr>
              <a:t>Promote Healthy Life Style: </a:t>
            </a:r>
            <a:r>
              <a:rPr lang="en-US" sz="2000" b="1" dirty="0">
                <a:solidFill>
                  <a:srgbClr val="7030A0"/>
                </a:solidFill>
                <a:latin typeface="Times New Roman" panose="02020603050405020304" pitchFamily="18" charset="0"/>
                <a:cs typeface="Times New Roman" panose="02020603050405020304" pitchFamily="18" charset="0"/>
              </a:rPr>
              <a:t>Dr </a:t>
            </a:r>
            <a:r>
              <a:rPr lang="en-US" sz="2000" b="1" dirty="0" err="1">
                <a:solidFill>
                  <a:srgbClr val="7030A0"/>
                </a:solidFill>
                <a:latin typeface="Times New Roman" panose="02020603050405020304" pitchFamily="18" charset="0"/>
                <a:cs typeface="Times New Roman" panose="02020603050405020304" pitchFamily="18" charset="0"/>
              </a:rPr>
              <a:t>Shamik</a:t>
            </a:r>
            <a:r>
              <a:rPr lang="en-US" sz="2000" b="1" dirty="0">
                <a:solidFill>
                  <a:srgbClr val="7030A0"/>
                </a:solidFill>
                <a:latin typeface="Times New Roman" panose="02020603050405020304" pitchFamily="18" charset="0"/>
                <a:cs typeface="Times New Roman" panose="02020603050405020304" pitchFamily="18" charset="0"/>
              </a:rPr>
              <a:t> Ghosh, Dr Shalini Bhasin</a:t>
            </a:r>
          </a:p>
          <a:p>
            <a:pPr marL="457200" marR="526415" lvl="0" indent="-457200" algn="l">
              <a:lnSpc>
                <a:spcPct val="150000"/>
              </a:lnSpc>
              <a:buSzPct val="100000"/>
              <a:buFont typeface="+mj-lt"/>
              <a:buAutoNum type="arabicPeriod" startAt="6"/>
              <a:tabLst>
                <a:tab pos="221615" algn="l"/>
              </a:tabLst>
            </a:pPr>
            <a:r>
              <a:rPr lang="en-US" sz="2000" b="1" dirty="0">
                <a:latin typeface="Times New Roman" panose="02020603050405020304" pitchFamily="18" charset="0"/>
                <a:cs typeface="Times New Roman" panose="02020603050405020304" pitchFamily="18" charset="0"/>
              </a:rPr>
              <a:t>Communication Skills and self help: </a:t>
            </a:r>
            <a:r>
              <a:rPr lang="en-US" sz="2000" b="1" dirty="0">
                <a:solidFill>
                  <a:srgbClr val="7030A0"/>
                </a:solidFill>
                <a:latin typeface="Times New Roman" panose="02020603050405020304" pitchFamily="18" charset="0"/>
                <a:cs typeface="Times New Roman" panose="02020603050405020304" pitchFamily="18" charset="0"/>
              </a:rPr>
              <a:t>Dr Nishikant Kotwal, Dr Chitra Kulkarni</a:t>
            </a:r>
          </a:p>
          <a:p>
            <a:pPr marL="457200" marR="526415" lvl="0" indent="-457200" algn="l">
              <a:lnSpc>
                <a:spcPct val="150000"/>
              </a:lnSpc>
              <a:buSzPct val="100000"/>
              <a:buFont typeface="+mj-lt"/>
              <a:buAutoNum type="arabicPeriod" startAt="6"/>
              <a:tabLst>
                <a:tab pos="221615" algn="l"/>
              </a:tabLst>
            </a:pPr>
            <a:r>
              <a:rPr lang="en-US" sz="2000" b="1" dirty="0">
                <a:latin typeface="Times New Roman" panose="02020603050405020304" pitchFamily="18" charset="0"/>
                <a:cs typeface="Times New Roman" panose="02020603050405020304" pitchFamily="18" charset="0"/>
              </a:rPr>
              <a:t>Prevent , Empower , Stand Strong (self defense): </a:t>
            </a:r>
            <a:r>
              <a:rPr lang="en-US" sz="2000" b="1" dirty="0">
                <a:solidFill>
                  <a:srgbClr val="7030A0"/>
                </a:solidFill>
                <a:latin typeface="Times New Roman" panose="02020603050405020304" pitchFamily="18" charset="0"/>
                <a:cs typeface="Times New Roman" panose="02020603050405020304" pitchFamily="18" charset="0"/>
              </a:rPr>
              <a:t>Dr. Jayashree Deshpande</a:t>
            </a:r>
          </a:p>
          <a:p>
            <a:pPr marL="457200" indent="-457200" algn="l">
              <a:buSzPct val="100000"/>
              <a:buFont typeface="+mj-lt"/>
              <a:buAutoNum type="arabicPeriod" startAt="6"/>
            </a:pPr>
            <a:endParaRPr lang="en-IN" sz="2000" dirty="0"/>
          </a:p>
        </p:txBody>
      </p:sp>
      <p:sp>
        <p:nvSpPr>
          <p:cNvPr id="9" name="Title 4">
            <a:extLst>
              <a:ext uri="{FF2B5EF4-FFF2-40B4-BE49-F238E27FC236}">
                <a16:creationId xmlns:a16="http://schemas.microsoft.com/office/drawing/2014/main" id="{3FD3D503-FB3C-44E0-571B-EBB7ADE476AF}"/>
              </a:ext>
            </a:extLst>
          </p:cNvPr>
          <p:cNvSpPr>
            <a:spLocks noGrp="1"/>
          </p:cNvSpPr>
          <p:nvPr>
            <p:ph type="ctrTitle"/>
          </p:nvPr>
        </p:nvSpPr>
        <p:spPr>
          <a:xfrm>
            <a:off x="1522300" y="608093"/>
            <a:ext cx="9144000" cy="1045556"/>
          </a:xfrm>
        </p:spPr>
        <p:txBody>
          <a:bodyPr>
            <a:normAutofit/>
          </a:bodyPr>
          <a:lstStyle/>
          <a:p>
            <a:r>
              <a:rPr lang="en-US" b="1"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Topics &amp;Contributors</a:t>
            </a:r>
            <a:endParaRPr lang="en-IN" sz="4400" dirty="0"/>
          </a:p>
        </p:txBody>
      </p:sp>
    </p:spTree>
    <p:extLst>
      <p:ext uri="{BB962C8B-B14F-4D97-AF65-F5344CB8AC3E}">
        <p14:creationId xmlns:p14="http://schemas.microsoft.com/office/powerpoint/2010/main" val="124891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EEE036-CB88-BE52-BB24-05A3BC5593B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BCDF8D-92C2-AAC7-2A01-567274887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EB430A28-2644-BE1F-A0D1-509D33C5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FE5D7A72-8B0B-6562-0831-43C03C045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Process 4">
            <a:extLst>
              <a:ext uri="{FF2B5EF4-FFF2-40B4-BE49-F238E27FC236}">
                <a16:creationId xmlns:a16="http://schemas.microsoft.com/office/drawing/2014/main" id="{56D95CA6-FCCD-B5A5-D897-746DB6CBF700}"/>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ptos" panose="02110004020202020204"/>
                <a:ea typeface="+mn-ea"/>
                <a:cs typeface="+mn-cs"/>
              </a:rPr>
              <a:t>IAP-Adolescent Health Academy: T-TEACH MODULE</a:t>
            </a:r>
          </a:p>
        </p:txBody>
      </p:sp>
      <p:pic>
        <p:nvPicPr>
          <p:cNvPr id="2" name="Picture 1" descr="Pedicriticon Pune 2023">
            <a:extLst>
              <a:ext uri="{FF2B5EF4-FFF2-40B4-BE49-F238E27FC236}">
                <a16:creationId xmlns:a16="http://schemas.microsoft.com/office/drawing/2014/main" id="{1694689A-CA23-7A37-25D0-E909763E2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25" y="522029"/>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hands reaching out to a child&#10;&#10;Description automatically generated">
            <a:extLst>
              <a:ext uri="{FF2B5EF4-FFF2-40B4-BE49-F238E27FC236}">
                <a16:creationId xmlns:a16="http://schemas.microsoft.com/office/drawing/2014/main" id="{191822DC-3DE3-8060-9285-472C4B1C0CD8}"/>
              </a:ext>
            </a:extLst>
          </p:cNvPr>
          <p:cNvPicPr>
            <a:picLocks noChangeAspect="1"/>
          </p:cNvPicPr>
          <p:nvPr/>
        </p:nvPicPr>
        <p:blipFill>
          <a:blip r:embed="rId3"/>
          <a:stretch>
            <a:fillRect/>
          </a:stretch>
        </p:blipFill>
        <p:spPr>
          <a:xfrm>
            <a:off x="10519414" y="700200"/>
            <a:ext cx="900000" cy="900000"/>
          </a:xfrm>
          <a:prstGeom prst="rect">
            <a:avLst/>
          </a:prstGeom>
        </p:spPr>
      </p:pic>
      <p:sp>
        <p:nvSpPr>
          <p:cNvPr id="17" name="Title 1">
            <a:extLst>
              <a:ext uri="{FF2B5EF4-FFF2-40B4-BE49-F238E27FC236}">
                <a16:creationId xmlns:a16="http://schemas.microsoft.com/office/drawing/2014/main" id="{2C3DE529-4745-FDB1-085D-4D13311A4E4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                            </a:t>
            </a:r>
            <a:r>
              <a:rPr kumimoji="0" lang="en-US" sz="44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Reviewers</a:t>
            </a:r>
            <a:endParaRPr kumimoji="0" lang="en-US" sz="4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endParaRPr>
          </a:p>
        </p:txBody>
      </p:sp>
      <p:sp>
        <p:nvSpPr>
          <p:cNvPr id="18" name="Content Placeholder 4">
            <a:extLst>
              <a:ext uri="{FF2B5EF4-FFF2-40B4-BE49-F238E27FC236}">
                <a16:creationId xmlns:a16="http://schemas.microsoft.com/office/drawing/2014/main" id="{2845DEB9-9EDF-63B7-ED1B-8289599416DB}"/>
              </a:ext>
            </a:extLst>
          </p:cNvPr>
          <p:cNvSpPr txBox="1">
            <a:spLocks/>
          </p:cNvSpPr>
          <p:nvPr/>
        </p:nvSpPr>
        <p:spPr>
          <a:xfrm>
            <a:off x="838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 Swati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Bhave</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 C P Bansal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Sukanta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Chatterjee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 Preeti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Galagali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 Samir Shah</a:t>
            </a:r>
          </a:p>
        </p:txBody>
      </p:sp>
      <p:sp>
        <p:nvSpPr>
          <p:cNvPr id="19" name="Content Placeholder 9">
            <a:extLst>
              <a:ext uri="{FF2B5EF4-FFF2-40B4-BE49-F238E27FC236}">
                <a16:creationId xmlns:a16="http://schemas.microsoft.com/office/drawing/2014/main" id="{A702D25A-FA8F-E778-C2B2-A2B967F53D7A}"/>
              </a:ext>
            </a:extLst>
          </p:cNvPr>
          <p:cNvSpPr txBox="1">
            <a:spLocks/>
          </p:cNvSpPr>
          <p:nvPr/>
        </p:nvSpPr>
        <p:spPr>
          <a:xfrm>
            <a:off x="6172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Dr Piyali Bhattacharya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Dr Atul </a:t>
            </a:r>
            <a:r>
              <a:rPr kumimoji="0" lang="en-US" sz="2400" b="1" i="0"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Kanikar</a:t>
            </a:r>
            <a:endPar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Dr Atanu Bhadra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Dr R G Patil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Dr R N Sharma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9085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D3028C-56CB-CA29-AC5F-12E5B933B9E9}"/>
              </a:ext>
            </a:extLst>
          </p:cNvPr>
          <p:cNvSpPr>
            <a:spLocks noGrp="1"/>
          </p:cNvSpPr>
          <p:nvPr>
            <p:ph type="ctrTitle"/>
          </p:nvPr>
        </p:nvSpPr>
        <p:spPr>
          <a:xfrm>
            <a:off x="1285241" y="1812593"/>
            <a:ext cx="9231410" cy="1788647"/>
          </a:xfrm>
        </p:spPr>
        <p:txBody>
          <a:bodyPr anchor="b">
            <a:normAutofit/>
          </a:bodyPr>
          <a:lstStyle/>
          <a:p>
            <a:pPr algn="l"/>
            <a:r>
              <a:rPr lang="en-US" sz="8000" b="1" dirty="0">
                <a:latin typeface="Times New Roman" panose="02020603050405020304" pitchFamily="18" charset="0"/>
                <a:cs typeface="Times New Roman" panose="02020603050405020304" pitchFamily="18" charset="0"/>
              </a:rPr>
              <a:t>Positive Discipline</a:t>
            </a:r>
            <a:endParaRPr lang="en-IN" sz="80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83961FA-F8F0-8A4D-C722-6C4293BE5E5E}"/>
              </a:ext>
            </a:extLst>
          </p:cNvPr>
          <p:cNvSpPr>
            <a:spLocks noGrp="1"/>
          </p:cNvSpPr>
          <p:nvPr>
            <p:ph type="subTitle" idx="1"/>
          </p:nvPr>
        </p:nvSpPr>
        <p:spPr>
          <a:xfrm>
            <a:off x="1285241" y="3842300"/>
            <a:ext cx="4056779" cy="1391437"/>
          </a:xfrm>
        </p:spPr>
        <p:txBody>
          <a:bodyPr anchor="t">
            <a:normAutofit/>
          </a:bodyPr>
          <a:lstStyle/>
          <a:p>
            <a:pPr algn="l"/>
            <a:endParaRPr lang="en-US" b="1" dirty="0"/>
          </a:p>
          <a:p>
            <a:pPr algn="l"/>
            <a:r>
              <a:rPr lang="en-US" b="1" dirty="0"/>
              <a:t>Dr. Shubhada Khirwadkar</a:t>
            </a:r>
          </a:p>
          <a:p>
            <a:pPr algn="l"/>
            <a:r>
              <a:rPr lang="en-US" b="1" dirty="0"/>
              <a:t>Dr. Kalyani Patra</a:t>
            </a:r>
            <a:endParaRPr lang="en-IN" b="1" dirty="0"/>
          </a:p>
        </p:txBody>
      </p:sp>
      <p:pic>
        <p:nvPicPr>
          <p:cNvPr id="4" name="Picture 2" descr="Pedicriticon Pune 2023">
            <a:extLst>
              <a:ext uri="{FF2B5EF4-FFF2-40B4-BE49-F238E27FC236}">
                <a16:creationId xmlns:a16="http://schemas.microsoft.com/office/drawing/2014/main" id="{3FD48F1C-C87A-43BB-4C48-49A70DF90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93" y="673307"/>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hands reaching out to a child&#10;&#10;Description automatically generated">
            <a:extLst>
              <a:ext uri="{FF2B5EF4-FFF2-40B4-BE49-F238E27FC236}">
                <a16:creationId xmlns:a16="http://schemas.microsoft.com/office/drawing/2014/main" id="{23F8A169-EA86-2A25-53A8-7CD77DB0CA86}"/>
              </a:ext>
            </a:extLst>
          </p:cNvPr>
          <p:cNvPicPr>
            <a:picLocks noChangeAspect="1"/>
          </p:cNvPicPr>
          <p:nvPr/>
        </p:nvPicPr>
        <p:blipFill>
          <a:blip r:embed="rId3"/>
          <a:stretch>
            <a:fillRect/>
          </a:stretch>
        </p:blipFill>
        <p:spPr>
          <a:xfrm>
            <a:off x="10386326" y="767934"/>
            <a:ext cx="900000" cy="900000"/>
          </a:xfrm>
          <a:prstGeom prst="rect">
            <a:avLst/>
          </a:prstGeom>
        </p:spPr>
      </p:pic>
      <p:sp>
        <p:nvSpPr>
          <p:cNvPr id="6" name="Process 4">
            <a:extLst>
              <a:ext uri="{FF2B5EF4-FFF2-40B4-BE49-F238E27FC236}">
                <a16:creationId xmlns:a16="http://schemas.microsoft.com/office/drawing/2014/main" id="{C5C96C07-0AD7-51DB-F83D-5C2228E003F3}"/>
              </a:ext>
            </a:extLst>
          </p:cNvPr>
          <p:cNvSpPr/>
          <p:nvPr/>
        </p:nvSpPr>
        <p:spPr>
          <a:xfrm>
            <a:off x="0" y="6347585"/>
            <a:ext cx="12192000" cy="393987"/>
          </a:xfrm>
          <a:prstGeom prst="flowChartProcess">
            <a:avLst/>
          </a:prstGeom>
          <a:ln>
            <a:solidFill>
              <a:srgbClr val="0F9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lumMod val="50000"/>
                  </a:schemeClr>
                </a:solidFill>
              </a:rPr>
              <a:t>IAP-Adolescent Health Academy: T-TEACH MODULE</a:t>
            </a:r>
          </a:p>
        </p:txBody>
      </p:sp>
    </p:spTree>
    <p:extLst>
      <p:ext uri="{BB962C8B-B14F-4D97-AF65-F5344CB8AC3E}">
        <p14:creationId xmlns:p14="http://schemas.microsoft.com/office/powerpoint/2010/main" val="4259206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3707</Words>
  <Application>Microsoft Office PowerPoint</Application>
  <PresentationFormat>Widescreen</PresentationFormat>
  <Paragraphs>479</Paragraphs>
  <Slides>38</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Aptos</vt:lpstr>
      <vt:lpstr>Aptos Display</vt:lpstr>
      <vt:lpstr>Arial</vt:lpstr>
      <vt:lpstr>Calibri</vt:lpstr>
      <vt:lpstr>Calibri Light</vt:lpstr>
      <vt:lpstr>Times New Roman</vt:lpstr>
      <vt:lpstr>Wingdings</vt:lpstr>
      <vt:lpstr>Wingdings 2</vt:lpstr>
      <vt:lpstr>Office Theme</vt:lpstr>
      <vt:lpstr>1_Office Theme</vt:lpstr>
      <vt:lpstr>T –Teach Module</vt:lpstr>
      <vt:lpstr>PowerPoint Presentation</vt:lpstr>
      <vt:lpstr>Concept</vt:lpstr>
      <vt:lpstr>PowerPoint Presentation</vt:lpstr>
      <vt:lpstr>T –Teach Module</vt:lpstr>
      <vt:lpstr> Topics &amp;Contributors</vt:lpstr>
      <vt:lpstr> Topics &amp;Contributors</vt:lpstr>
      <vt:lpstr>PowerPoint Presentation</vt:lpstr>
      <vt:lpstr>Positive Discipline</vt:lpstr>
      <vt:lpstr>Learning objectives</vt:lpstr>
      <vt:lpstr>Effective Discipline</vt:lpstr>
      <vt:lpstr>PowerPoint Presentation</vt:lpstr>
      <vt:lpstr>What Has Changed?</vt:lpstr>
      <vt:lpstr>PowerPoint Presentation</vt:lpstr>
      <vt:lpstr>Why disciplining Teen mind is difficult?</vt:lpstr>
      <vt:lpstr>Knowing needs of an adjusting Adolescent</vt:lpstr>
      <vt:lpstr>Some common misbehaviors </vt:lpstr>
      <vt:lpstr>PowerPoint Presentation</vt:lpstr>
      <vt:lpstr> Issues behind Adolescent Misbehaviour</vt:lpstr>
      <vt:lpstr>Misbehavior is more in a Classroom when…</vt:lpstr>
      <vt:lpstr>Misbehavior is used for </vt:lpstr>
      <vt:lpstr>Development of Antisocial Behavior</vt:lpstr>
      <vt:lpstr>Punishment v/s Discipline</vt:lpstr>
      <vt:lpstr>What is Positive Discipline?</vt:lpstr>
      <vt:lpstr>Diversity and Inclusivity</vt:lpstr>
      <vt:lpstr>How inclusivity can benefit? </vt:lpstr>
      <vt:lpstr>  Inculcating positive discipline  Rules of the game…</vt:lpstr>
      <vt:lpstr>Positive Discipline: Steps</vt:lpstr>
      <vt:lpstr>PowerPoint Presentation</vt:lpstr>
      <vt:lpstr> Positive discipline:Don’ts  </vt:lpstr>
      <vt:lpstr>Positive Disciplining is a Skill…</vt:lpstr>
      <vt:lpstr>Case</vt:lpstr>
      <vt:lpstr>Steps Involved</vt:lpstr>
      <vt:lpstr>How to use Positive Discipline  in these situations… </vt:lpstr>
      <vt:lpstr>Team up with parents</vt:lpstr>
      <vt:lpstr>Key massages</vt:lpstr>
      <vt:lpstr>Positive discipline activity  for teachers and students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Discipline</dc:title>
  <dc:creator>Dr Vikram</dc:creator>
  <cp:lastModifiedBy>Dr Kalyani Patra</cp:lastModifiedBy>
  <cp:revision>53</cp:revision>
  <dcterms:modified xsi:type="dcterms:W3CDTF">2025-01-19T14:41:32Z</dcterms:modified>
</cp:coreProperties>
</file>