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2"/>
  </p:notesMasterIdLst>
  <p:sldIdLst>
    <p:sldId id="1231" r:id="rId4"/>
    <p:sldId id="1219" r:id="rId5"/>
    <p:sldId id="1229" r:id="rId6"/>
    <p:sldId id="1220" r:id="rId7"/>
    <p:sldId id="1230" r:id="rId8"/>
    <p:sldId id="1233" r:id="rId9"/>
    <p:sldId id="1232" r:id="rId10"/>
    <p:sldId id="1234" r:id="rId11"/>
    <p:sldId id="256" r:id="rId12"/>
    <p:sldId id="1206" r:id="rId13"/>
    <p:sldId id="1235" r:id="rId14"/>
    <p:sldId id="1221" r:id="rId15"/>
    <p:sldId id="1176" r:id="rId16"/>
    <p:sldId id="1238" r:id="rId17"/>
    <p:sldId id="1240" r:id="rId18"/>
    <p:sldId id="1236" r:id="rId19"/>
    <p:sldId id="1177" r:id="rId20"/>
    <p:sldId id="1178" r:id="rId21"/>
    <p:sldId id="1179" r:id="rId22"/>
    <p:sldId id="1180" r:id="rId23"/>
    <p:sldId id="1223" r:id="rId24"/>
    <p:sldId id="1222" r:id="rId25"/>
    <p:sldId id="1242" r:id="rId26"/>
    <p:sldId id="1209" r:id="rId27"/>
    <p:sldId id="1187" r:id="rId28"/>
    <p:sldId id="1224" r:id="rId29"/>
    <p:sldId id="1225" r:id="rId30"/>
    <p:sldId id="1226" r:id="rId31"/>
    <p:sldId id="1227" r:id="rId32"/>
    <p:sldId id="1228" r:id="rId33"/>
    <p:sldId id="1184" r:id="rId34"/>
    <p:sldId id="1186" r:id="rId35"/>
    <p:sldId id="1189" r:id="rId36"/>
    <p:sldId id="1192" r:id="rId37"/>
    <p:sldId id="1245" r:id="rId38"/>
    <p:sldId id="1197" r:id="rId39"/>
    <p:sldId id="1217" r:id="rId40"/>
    <p:sldId id="119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bocca/rQj7C/D+ufKiuiA==" hashData="bDV2Lsvsl3dknhhUg+hulm0ITPoo68r05XEkVb9+eWq+aLdF1BKWpgWZTec5alAwHELowiPQz7QkBfRaymTj1g=="/>
  <p:extLst>
    <p:ext uri="{521415D9-36F7-43E2-AB2F-B90AF26B5E84}">
      <p14:sectionLst xmlns:p14="http://schemas.microsoft.com/office/powerpoint/2010/main">
        <p14:section name="Default Section" id="{A6BE5236-A64E-454C-A53E-673837845B52}">
          <p14:sldIdLst>
            <p14:sldId id="1231"/>
            <p14:sldId id="1219"/>
            <p14:sldId id="1229"/>
            <p14:sldId id="1220"/>
            <p14:sldId id="1230"/>
            <p14:sldId id="1233"/>
            <p14:sldId id="1232"/>
            <p14:sldId id="1234"/>
            <p14:sldId id="256"/>
            <p14:sldId id="1206"/>
            <p14:sldId id="1235"/>
            <p14:sldId id="1221"/>
          </p14:sldIdLst>
        </p14:section>
        <p14:section name="Untitled Section" id="{670355D3-E894-441D-A7FA-4F16305AD622}">
          <p14:sldIdLst>
            <p14:sldId id="1176"/>
            <p14:sldId id="1238"/>
            <p14:sldId id="1240"/>
            <p14:sldId id="1236"/>
            <p14:sldId id="1177"/>
            <p14:sldId id="1178"/>
            <p14:sldId id="1179"/>
            <p14:sldId id="1180"/>
            <p14:sldId id="1223"/>
            <p14:sldId id="1222"/>
            <p14:sldId id="1242"/>
            <p14:sldId id="1209"/>
            <p14:sldId id="1187"/>
            <p14:sldId id="1224"/>
            <p14:sldId id="1225"/>
            <p14:sldId id="1226"/>
            <p14:sldId id="1227"/>
            <p14:sldId id="1228"/>
            <p14:sldId id="1184"/>
            <p14:sldId id="1186"/>
            <p14:sldId id="1189"/>
            <p14:sldId id="1192"/>
            <p14:sldId id="1245"/>
          </p14:sldIdLst>
        </p14:section>
        <p14:section name="Untitled Section" id="{38F76AFB-3848-8745-9DAE-F2C48CF49F92}">
          <p14:sldIdLst>
            <p14:sldId id="1197"/>
            <p14:sldId id="1217"/>
            <p14:sldId id="11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ED5"/>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538"/>
  </p:normalViewPr>
  <p:slideViewPr>
    <p:cSldViewPr snapToGrid="0">
      <p:cViewPr varScale="1">
        <p:scale>
          <a:sx n="80" d="100"/>
          <a:sy n="80" d="100"/>
        </p:scale>
        <p:origin x="489" y="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diagrams/_rels/data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diagrams/_rels/data5.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8B7AC-EC3F-4F9E-8CDC-AFE595DD64D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63F7183-AFE2-4D11-BF44-AC87B65ECA91}">
      <dgm:prSet custT="1"/>
      <dgm:spPr/>
      <dgm:t>
        <a:bodyPr/>
        <a:lstStyle/>
        <a:p>
          <a:r>
            <a:rPr lang="en-IN" sz="2400" dirty="0">
              <a:latin typeface="Times New Roman" panose="02020603050405020304" pitchFamily="18" charset="0"/>
              <a:cs typeface="Times New Roman" panose="02020603050405020304" pitchFamily="18" charset="0"/>
            </a:rPr>
            <a:t>Socialization</a:t>
          </a:r>
          <a:endParaRPr lang="en-US" sz="2800" dirty="0">
            <a:latin typeface="Times New Roman" panose="02020603050405020304" pitchFamily="18" charset="0"/>
            <a:cs typeface="Times New Roman" panose="02020603050405020304" pitchFamily="18" charset="0"/>
          </a:endParaRPr>
        </a:p>
      </dgm:t>
    </dgm:pt>
    <dgm:pt modelId="{789520F2-9CDE-41CC-A822-21F9AAE4C57F}" type="parTrans" cxnId="{079DBB3D-A0DE-4AEE-B7EB-8DF39BC55CA2}">
      <dgm:prSet/>
      <dgm:spPr/>
      <dgm:t>
        <a:bodyPr/>
        <a:lstStyle/>
        <a:p>
          <a:endParaRPr lang="en-US"/>
        </a:p>
      </dgm:t>
    </dgm:pt>
    <dgm:pt modelId="{1116153D-85BE-4B43-A525-486AA1ACADC0}" type="sibTrans" cxnId="{079DBB3D-A0DE-4AEE-B7EB-8DF39BC55CA2}">
      <dgm:prSet/>
      <dgm:spPr/>
      <dgm:t>
        <a:bodyPr/>
        <a:lstStyle/>
        <a:p>
          <a:endParaRPr lang="en-US"/>
        </a:p>
      </dgm:t>
    </dgm:pt>
    <dgm:pt modelId="{CBDA5D36-A8E2-4AEE-8C81-79E522DDC542}">
      <dgm:prSet custT="1"/>
      <dgm:spPr/>
      <dgm:t>
        <a:bodyPr/>
        <a:lstStyle/>
        <a:p>
          <a:r>
            <a:rPr lang="en-IN" sz="2400" dirty="0">
              <a:latin typeface="Times New Roman" panose="02020603050405020304" pitchFamily="18" charset="0"/>
              <a:cs typeface="Times New Roman" panose="02020603050405020304" pitchFamily="18" charset="0"/>
            </a:rPr>
            <a:t>Connectivity-globally</a:t>
          </a:r>
          <a:endParaRPr lang="en-US" sz="2400" dirty="0">
            <a:latin typeface="Times New Roman" panose="02020603050405020304" pitchFamily="18" charset="0"/>
            <a:cs typeface="Times New Roman" panose="02020603050405020304" pitchFamily="18" charset="0"/>
          </a:endParaRPr>
        </a:p>
      </dgm:t>
    </dgm:pt>
    <dgm:pt modelId="{B927A048-1354-43DC-A370-BA8E7D0F99D8}" type="parTrans" cxnId="{8B9C8D53-2556-48DB-964C-0D7432B26236}">
      <dgm:prSet/>
      <dgm:spPr/>
      <dgm:t>
        <a:bodyPr/>
        <a:lstStyle/>
        <a:p>
          <a:endParaRPr lang="en-US"/>
        </a:p>
      </dgm:t>
    </dgm:pt>
    <dgm:pt modelId="{CB63B673-0EAE-494A-A9CC-77E4BF14A996}" type="sibTrans" cxnId="{8B9C8D53-2556-48DB-964C-0D7432B26236}">
      <dgm:prSet/>
      <dgm:spPr/>
      <dgm:t>
        <a:bodyPr/>
        <a:lstStyle/>
        <a:p>
          <a:endParaRPr lang="en-US"/>
        </a:p>
      </dgm:t>
    </dgm:pt>
    <dgm:pt modelId="{D841DDCB-4DFF-4665-8BF2-DF24219A6E68}">
      <dgm:prSet custT="1"/>
      <dgm:spPr/>
      <dgm:t>
        <a:bodyPr/>
        <a:lstStyle/>
        <a:p>
          <a:r>
            <a:rPr lang="en-IN" sz="2400" dirty="0">
              <a:latin typeface="Times New Roman" panose="02020603050405020304" pitchFamily="18" charset="0"/>
              <a:cs typeface="Times New Roman" panose="02020603050405020304" pitchFamily="18" charset="0"/>
            </a:rPr>
            <a:t>Gaining knowledge and information about  innovations, ideas,</a:t>
          </a:r>
          <a:endParaRPr lang="en-US" sz="2400" dirty="0">
            <a:latin typeface="Times New Roman" panose="02020603050405020304" pitchFamily="18" charset="0"/>
            <a:cs typeface="Times New Roman" panose="02020603050405020304" pitchFamily="18" charset="0"/>
          </a:endParaRPr>
        </a:p>
      </dgm:t>
    </dgm:pt>
    <dgm:pt modelId="{103D3701-B0F8-47B5-9570-1EC2F20D79DE}" type="parTrans" cxnId="{2B2703BE-EB68-4EE0-80C5-1083349473A6}">
      <dgm:prSet/>
      <dgm:spPr/>
      <dgm:t>
        <a:bodyPr/>
        <a:lstStyle/>
        <a:p>
          <a:endParaRPr lang="en-US"/>
        </a:p>
      </dgm:t>
    </dgm:pt>
    <dgm:pt modelId="{AD070C26-8461-4BD3-AE2F-E25396F3C053}" type="sibTrans" cxnId="{2B2703BE-EB68-4EE0-80C5-1083349473A6}">
      <dgm:prSet/>
      <dgm:spPr/>
      <dgm:t>
        <a:bodyPr/>
        <a:lstStyle/>
        <a:p>
          <a:endParaRPr lang="en-US"/>
        </a:p>
      </dgm:t>
    </dgm:pt>
    <dgm:pt modelId="{51EC1724-C180-4CD1-A600-1547B7959198}">
      <dgm:prSet custT="1"/>
      <dgm:spPr/>
      <dgm:t>
        <a:bodyPr/>
        <a:lstStyle/>
        <a:p>
          <a:r>
            <a:rPr lang="en-IN" sz="2400" dirty="0">
              <a:latin typeface="Times New Roman" panose="02020603050405020304" pitchFamily="18" charset="0"/>
              <a:cs typeface="Times New Roman" panose="02020603050405020304" pitchFamily="18" charset="0"/>
            </a:rPr>
            <a:t>Entertainment, navigation,  google maps, financial transactions </a:t>
          </a:r>
          <a:endParaRPr lang="en-US" sz="2400" dirty="0">
            <a:latin typeface="Times New Roman" panose="02020603050405020304" pitchFamily="18" charset="0"/>
            <a:cs typeface="Times New Roman" panose="02020603050405020304" pitchFamily="18" charset="0"/>
          </a:endParaRPr>
        </a:p>
      </dgm:t>
    </dgm:pt>
    <dgm:pt modelId="{B37EA033-BD24-4ECD-821C-CC934B290EAA}" type="parTrans" cxnId="{D5C60A98-CF19-4614-9719-1B104BA45901}">
      <dgm:prSet/>
      <dgm:spPr/>
      <dgm:t>
        <a:bodyPr/>
        <a:lstStyle/>
        <a:p>
          <a:endParaRPr lang="en-US"/>
        </a:p>
      </dgm:t>
    </dgm:pt>
    <dgm:pt modelId="{2E6F5E3F-08A0-4A38-8911-DDC71D5D3C85}" type="sibTrans" cxnId="{D5C60A98-CF19-4614-9719-1B104BA45901}">
      <dgm:prSet/>
      <dgm:spPr/>
      <dgm:t>
        <a:bodyPr/>
        <a:lstStyle/>
        <a:p>
          <a:endParaRPr lang="en-US"/>
        </a:p>
      </dgm:t>
    </dgm:pt>
    <dgm:pt modelId="{B9290E91-5620-4F26-AD71-CF949E56F35F}">
      <dgm:prSet custT="1"/>
      <dgm:spPr/>
      <dgm:t>
        <a:bodyPr/>
        <a:lstStyle/>
        <a:p>
          <a:r>
            <a:rPr lang="en-US" sz="2400" dirty="0">
              <a:latin typeface="Times New Roman" panose="02020603050405020304" pitchFamily="18" charset="0"/>
              <a:cs typeface="Times New Roman" panose="02020603050405020304" pitchFamily="18" charset="0"/>
            </a:rPr>
            <a:t>Meaningful online friendship</a:t>
          </a:r>
        </a:p>
      </dgm:t>
    </dgm:pt>
    <dgm:pt modelId="{78AFF493-D15C-4CF0-AE45-081EB7681362}" type="parTrans" cxnId="{26849DEE-109D-4527-8841-BCFA9C9A5DDD}">
      <dgm:prSet/>
      <dgm:spPr/>
      <dgm:t>
        <a:bodyPr/>
        <a:lstStyle/>
        <a:p>
          <a:endParaRPr lang="en-US"/>
        </a:p>
      </dgm:t>
    </dgm:pt>
    <dgm:pt modelId="{A309A7DB-C3D7-4E1E-904E-CB70B55A14C8}" type="sibTrans" cxnId="{26849DEE-109D-4527-8841-BCFA9C9A5DDD}">
      <dgm:prSet/>
      <dgm:spPr/>
      <dgm:t>
        <a:bodyPr/>
        <a:lstStyle/>
        <a:p>
          <a:endParaRPr lang="en-US"/>
        </a:p>
      </dgm:t>
    </dgm:pt>
    <dgm:pt modelId="{B368BCCD-4C1B-4097-BF36-0A63979D42E7}">
      <dgm:prSet custT="1"/>
      <dgm:spPr/>
      <dgm:t>
        <a:bodyPr/>
        <a:lstStyle/>
        <a:p>
          <a:r>
            <a:rPr lang="en-US" sz="2400" dirty="0">
              <a:latin typeface="Times New Roman" panose="02020603050405020304" pitchFamily="18" charset="0"/>
              <a:cs typeface="Times New Roman" panose="02020603050405020304" pitchFamily="18" charset="0"/>
            </a:rPr>
            <a:t>Healthy co-viewing </a:t>
          </a:r>
        </a:p>
      </dgm:t>
    </dgm:pt>
    <dgm:pt modelId="{6BF9EC17-605F-46A6-9FF3-02C8D0D7F85C}" type="parTrans" cxnId="{1F609C79-58FD-4C9D-8CE1-6445383CD6ED}">
      <dgm:prSet/>
      <dgm:spPr/>
      <dgm:t>
        <a:bodyPr/>
        <a:lstStyle/>
        <a:p>
          <a:endParaRPr lang="en-US"/>
        </a:p>
      </dgm:t>
    </dgm:pt>
    <dgm:pt modelId="{5B13E064-1E8F-4C91-A0D0-4B86A06EE110}" type="sibTrans" cxnId="{1F609C79-58FD-4C9D-8CE1-6445383CD6ED}">
      <dgm:prSet/>
      <dgm:spPr/>
      <dgm:t>
        <a:bodyPr/>
        <a:lstStyle/>
        <a:p>
          <a:endParaRPr lang="en-US"/>
        </a:p>
      </dgm:t>
    </dgm:pt>
    <dgm:pt modelId="{E4E665C2-5249-4318-AAE8-65F6218FF9E9}">
      <dgm:prSet custT="1"/>
      <dgm:spPr/>
      <dgm:t>
        <a:bodyPr/>
        <a:lstStyle/>
        <a:p>
          <a:r>
            <a:rPr lang="en-US" sz="2400" dirty="0">
              <a:latin typeface="Times New Roman" panose="02020603050405020304" pitchFamily="18" charset="0"/>
              <a:cs typeface="Times New Roman" panose="02020603050405020304" pitchFamily="18" charset="0"/>
            </a:rPr>
            <a:t>Social identity </a:t>
          </a:r>
        </a:p>
      </dgm:t>
    </dgm:pt>
    <dgm:pt modelId="{31ACE9A2-6EB0-4CE7-BCA7-B078AB63F968}" type="parTrans" cxnId="{27D8A2DF-FE6C-4A41-B790-F46370F71972}">
      <dgm:prSet/>
      <dgm:spPr/>
      <dgm:t>
        <a:bodyPr/>
        <a:lstStyle/>
        <a:p>
          <a:endParaRPr lang="en-US"/>
        </a:p>
      </dgm:t>
    </dgm:pt>
    <dgm:pt modelId="{3475696C-95E9-4E48-ABE4-B4BA6477946B}" type="sibTrans" cxnId="{27D8A2DF-FE6C-4A41-B790-F46370F71972}">
      <dgm:prSet/>
      <dgm:spPr/>
      <dgm:t>
        <a:bodyPr/>
        <a:lstStyle/>
        <a:p>
          <a:endParaRPr lang="en-US"/>
        </a:p>
      </dgm:t>
    </dgm:pt>
    <dgm:pt modelId="{313E44C0-BA6A-4385-9ABC-D71D74C9C800}">
      <dgm:prSet custT="1"/>
      <dgm:spPr/>
      <dgm:t>
        <a:bodyPr/>
        <a:lstStyle/>
        <a:p>
          <a:r>
            <a:rPr lang="en-US" sz="2400" dirty="0">
              <a:latin typeface="Times New Roman" panose="02020603050405020304" pitchFamily="18" charset="0"/>
              <a:cs typeface="Times New Roman" panose="02020603050405020304" pitchFamily="18" charset="0"/>
            </a:rPr>
            <a:t>Adopt healthy </a:t>
          </a:r>
          <a:r>
            <a:rPr lang="en-US" sz="2400" dirty="0" err="1">
              <a:latin typeface="Times New Roman" panose="02020603050405020304" pitchFamily="18" charset="0"/>
              <a:cs typeface="Times New Roman" panose="02020603050405020304" pitchFamily="18" charset="0"/>
            </a:rPr>
            <a:t>behaviour</a:t>
          </a:r>
          <a:endParaRPr lang="en-US" sz="2400" dirty="0">
            <a:latin typeface="Times New Roman" panose="02020603050405020304" pitchFamily="18" charset="0"/>
            <a:cs typeface="Times New Roman" panose="02020603050405020304" pitchFamily="18" charset="0"/>
          </a:endParaRPr>
        </a:p>
      </dgm:t>
    </dgm:pt>
    <dgm:pt modelId="{A5B10E78-3829-4EAE-A1E8-F38F0BE54C2A}" type="parTrans" cxnId="{2072DCD1-A270-4A3C-AFBE-65FC4589C9E7}">
      <dgm:prSet/>
      <dgm:spPr/>
      <dgm:t>
        <a:bodyPr/>
        <a:lstStyle/>
        <a:p>
          <a:endParaRPr lang="en-US"/>
        </a:p>
      </dgm:t>
    </dgm:pt>
    <dgm:pt modelId="{F26CCA7E-1158-4529-95C9-7FEB33430465}" type="sibTrans" cxnId="{2072DCD1-A270-4A3C-AFBE-65FC4589C9E7}">
      <dgm:prSet/>
      <dgm:spPr/>
      <dgm:t>
        <a:bodyPr/>
        <a:lstStyle/>
        <a:p>
          <a:endParaRPr lang="en-US"/>
        </a:p>
      </dgm:t>
    </dgm:pt>
    <dgm:pt modelId="{65E039D7-8393-4559-AB69-9A6E1C9406FB}">
      <dgm:prSet custT="1"/>
      <dgm:spPr/>
      <dgm:t>
        <a:bodyPr/>
        <a:lstStyle/>
        <a:p>
          <a:r>
            <a:rPr lang="en-US" sz="2400" dirty="0">
              <a:latin typeface="Times New Roman" panose="02020603050405020304" pitchFamily="18" charset="0"/>
              <a:cs typeface="Times New Roman" panose="02020603050405020304" pitchFamily="18" charset="0"/>
            </a:rPr>
            <a:t>Advocacy of good causes, crowd funding</a:t>
          </a:r>
        </a:p>
      </dgm:t>
    </dgm:pt>
    <dgm:pt modelId="{9D0EACA7-345F-49C4-AC82-E8E72BF37323}" type="parTrans" cxnId="{26F5C701-3673-4DCB-85E4-731A299F14AB}">
      <dgm:prSet/>
      <dgm:spPr/>
      <dgm:t>
        <a:bodyPr/>
        <a:lstStyle/>
        <a:p>
          <a:endParaRPr lang="en-US"/>
        </a:p>
      </dgm:t>
    </dgm:pt>
    <dgm:pt modelId="{8FA71082-C0FF-4037-8771-B48FF10579AF}" type="sibTrans" cxnId="{26F5C701-3673-4DCB-85E4-731A299F14AB}">
      <dgm:prSet/>
      <dgm:spPr/>
      <dgm:t>
        <a:bodyPr/>
        <a:lstStyle/>
        <a:p>
          <a:endParaRPr lang="en-US"/>
        </a:p>
      </dgm:t>
    </dgm:pt>
    <dgm:pt modelId="{62E6B996-B2D5-42AA-814B-2E287DA12413}">
      <dgm:prSet custT="1"/>
      <dgm:spPr/>
      <dgm:t>
        <a:bodyPr/>
        <a:lstStyle/>
        <a:p>
          <a:r>
            <a:rPr lang="en-US" sz="2400" dirty="0">
              <a:latin typeface="Times New Roman" panose="02020603050405020304" pitchFamily="18" charset="0"/>
              <a:cs typeface="Times New Roman" panose="02020603050405020304" pitchFamily="18" charset="0"/>
            </a:rPr>
            <a:t>Work from home , study from home</a:t>
          </a:r>
        </a:p>
      </dgm:t>
    </dgm:pt>
    <dgm:pt modelId="{120CB0FA-1904-4502-A057-1125896810AF}" type="parTrans" cxnId="{04640EC7-1720-4030-82B7-A6212BF5E080}">
      <dgm:prSet/>
      <dgm:spPr/>
      <dgm:t>
        <a:bodyPr/>
        <a:lstStyle/>
        <a:p>
          <a:endParaRPr lang="en-US"/>
        </a:p>
      </dgm:t>
    </dgm:pt>
    <dgm:pt modelId="{564960EF-77F2-474C-937D-213FA2385814}" type="sibTrans" cxnId="{04640EC7-1720-4030-82B7-A6212BF5E080}">
      <dgm:prSet/>
      <dgm:spPr/>
      <dgm:t>
        <a:bodyPr/>
        <a:lstStyle/>
        <a:p>
          <a:endParaRPr lang="en-US"/>
        </a:p>
      </dgm:t>
    </dgm:pt>
    <dgm:pt modelId="{6406E710-AECD-462E-9F4A-3597DE5A44F2}" type="pres">
      <dgm:prSet presAssocID="{0DF8B7AC-EC3F-4F9E-8CDC-AFE595DD64D9}" presName="vert0" presStyleCnt="0">
        <dgm:presLayoutVars>
          <dgm:dir/>
          <dgm:animOne val="branch"/>
          <dgm:animLvl val="lvl"/>
        </dgm:presLayoutVars>
      </dgm:prSet>
      <dgm:spPr/>
    </dgm:pt>
    <dgm:pt modelId="{6F7D78D9-D7E3-4E3D-94EC-866A4752D6C1}" type="pres">
      <dgm:prSet presAssocID="{763F7183-AFE2-4D11-BF44-AC87B65ECA91}" presName="thickLine" presStyleLbl="alignNode1" presStyleIdx="0" presStyleCnt="10"/>
      <dgm:spPr/>
    </dgm:pt>
    <dgm:pt modelId="{CF9016F1-423F-45F7-922F-5553001A0156}" type="pres">
      <dgm:prSet presAssocID="{763F7183-AFE2-4D11-BF44-AC87B65ECA91}" presName="horz1" presStyleCnt="0"/>
      <dgm:spPr/>
    </dgm:pt>
    <dgm:pt modelId="{99B58149-8839-400F-8849-83FF0F0648C3}" type="pres">
      <dgm:prSet presAssocID="{763F7183-AFE2-4D11-BF44-AC87B65ECA91}" presName="tx1" presStyleLbl="revTx" presStyleIdx="0" presStyleCnt="10"/>
      <dgm:spPr/>
    </dgm:pt>
    <dgm:pt modelId="{4D1C34AB-8F26-47BA-BD5D-0E03437307B4}" type="pres">
      <dgm:prSet presAssocID="{763F7183-AFE2-4D11-BF44-AC87B65ECA91}" presName="vert1" presStyleCnt="0"/>
      <dgm:spPr/>
    </dgm:pt>
    <dgm:pt modelId="{8906CEE6-7E72-49FC-B036-11FC7E2E8C5F}" type="pres">
      <dgm:prSet presAssocID="{CBDA5D36-A8E2-4AEE-8C81-79E522DDC542}" presName="thickLine" presStyleLbl="alignNode1" presStyleIdx="1" presStyleCnt="10"/>
      <dgm:spPr/>
    </dgm:pt>
    <dgm:pt modelId="{D98E6E3B-08A4-4898-A96C-3F2417488B52}" type="pres">
      <dgm:prSet presAssocID="{CBDA5D36-A8E2-4AEE-8C81-79E522DDC542}" presName="horz1" presStyleCnt="0"/>
      <dgm:spPr/>
    </dgm:pt>
    <dgm:pt modelId="{0788A721-7D90-4EBB-9F6D-248D35F5A49B}" type="pres">
      <dgm:prSet presAssocID="{CBDA5D36-A8E2-4AEE-8C81-79E522DDC542}" presName="tx1" presStyleLbl="revTx" presStyleIdx="1" presStyleCnt="10"/>
      <dgm:spPr/>
    </dgm:pt>
    <dgm:pt modelId="{1A12CBCA-7EBA-4826-AA71-189AD4C69C35}" type="pres">
      <dgm:prSet presAssocID="{CBDA5D36-A8E2-4AEE-8C81-79E522DDC542}" presName="vert1" presStyleCnt="0"/>
      <dgm:spPr/>
    </dgm:pt>
    <dgm:pt modelId="{832DDCF3-54D4-4FE5-B16A-41FDD8C8EFBC}" type="pres">
      <dgm:prSet presAssocID="{D841DDCB-4DFF-4665-8BF2-DF24219A6E68}" presName="thickLine" presStyleLbl="alignNode1" presStyleIdx="2" presStyleCnt="10"/>
      <dgm:spPr/>
    </dgm:pt>
    <dgm:pt modelId="{D5443AC2-27DD-47A2-9907-8A120673B71B}" type="pres">
      <dgm:prSet presAssocID="{D841DDCB-4DFF-4665-8BF2-DF24219A6E68}" presName="horz1" presStyleCnt="0"/>
      <dgm:spPr/>
    </dgm:pt>
    <dgm:pt modelId="{05D299BE-4FB1-40AE-B937-DEE193CBA58A}" type="pres">
      <dgm:prSet presAssocID="{D841DDCB-4DFF-4665-8BF2-DF24219A6E68}" presName="tx1" presStyleLbl="revTx" presStyleIdx="2" presStyleCnt="10"/>
      <dgm:spPr/>
    </dgm:pt>
    <dgm:pt modelId="{BDAF9FC7-401C-4C9B-B55D-AFD97A8D3B1F}" type="pres">
      <dgm:prSet presAssocID="{D841DDCB-4DFF-4665-8BF2-DF24219A6E68}" presName="vert1" presStyleCnt="0"/>
      <dgm:spPr/>
    </dgm:pt>
    <dgm:pt modelId="{E82BA907-DCA8-4EEC-8664-BA3568AC362E}" type="pres">
      <dgm:prSet presAssocID="{51EC1724-C180-4CD1-A600-1547B7959198}" presName="thickLine" presStyleLbl="alignNode1" presStyleIdx="3" presStyleCnt="10"/>
      <dgm:spPr/>
    </dgm:pt>
    <dgm:pt modelId="{3237AC13-2D7D-4212-B738-0B142351B5DB}" type="pres">
      <dgm:prSet presAssocID="{51EC1724-C180-4CD1-A600-1547B7959198}" presName="horz1" presStyleCnt="0"/>
      <dgm:spPr/>
    </dgm:pt>
    <dgm:pt modelId="{98E2ED6C-6A52-47C4-A4EB-79E79E0E6D7B}" type="pres">
      <dgm:prSet presAssocID="{51EC1724-C180-4CD1-A600-1547B7959198}" presName="tx1" presStyleLbl="revTx" presStyleIdx="3" presStyleCnt="10"/>
      <dgm:spPr/>
    </dgm:pt>
    <dgm:pt modelId="{7938EC23-B432-4535-BD24-72BEAD6397DF}" type="pres">
      <dgm:prSet presAssocID="{51EC1724-C180-4CD1-A600-1547B7959198}" presName="vert1" presStyleCnt="0"/>
      <dgm:spPr/>
    </dgm:pt>
    <dgm:pt modelId="{FB7E461E-4C09-4E3C-B6BC-763E033EC9E0}" type="pres">
      <dgm:prSet presAssocID="{B9290E91-5620-4F26-AD71-CF949E56F35F}" presName="thickLine" presStyleLbl="alignNode1" presStyleIdx="4" presStyleCnt="10"/>
      <dgm:spPr/>
    </dgm:pt>
    <dgm:pt modelId="{C07514C9-3607-48C7-9644-09DD82ADA182}" type="pres">
      <dgm:prSet presAssocID="{B9290E91-5620-4F26-AD71-CF949E56F35F}" presName="horz1" presStyleCnt="0"/>
      <dgm:spPr/>
    </dgm:pt>
    <dgm:pt modelId="{1E44A7CA-F685-41B4-9B7C-F0A3A197FDB1}" type="pres">
      <dgm:prSet presAssocID="{B9290E91-5620-4F26-AD71-CF949E56F35F}" presName="tx1" presStyleLbl="revTx" presStyleIdx="4" presStyleCnt="10"/>
      <dgm:spPr/>
    </dgm:pt>
    <dgm:pt modelId="{AC5FD31D-FB95-4B18-AAC1-5647185D1F4F}" type="pres">
      <dgm:prSet presAssocID="{B9290E91-5620-4F26-AD71-CF949E56F35F}" presName="vert1" presStyleCnt="0"/>
      <dgm:spPr/>
    </dgm:pt>
    <dgm:pt modelId="{F37E6E40-07AD-4997-94D0-E1AEB12E5CA9}" type="pres">
      <dgm:prSet presAssocID="{B368BCCD-4C1B-4097-BF36-0A63979D42E7}" presName="thickLine" presStyleLbl="alignNode1" presStyleIdx="5" presStyleCnt="10"/>
      <dgm:spPr/>
    </dgm:pt>
    <dgm:pt modelId="{D6865E68-A67B-47FD-A97C-B8EC92410DE6}" type="pres">
      <dgm:prSet presAssocID="{B368BCCD-4C1B-4097-BF36-0A63979D42E7}" presName="horz1" presStyleCnt="0"/>
      <dgm:spPr/>
    </dgm:pt>
    <dgm:pt modelId="{BD8C15D3-3110-4082-B60D-34D7270F8B7C}" type="pres">
      <dgm:prSet presAssocID="{B368BCCD-4C1B-4097-BF36-0A63979D42E7}" presName="tx1" presStyleLbl="revTx" presStyleIdx="5" presStyleCnt="10"/>
      <dgm:spPr/>
    </dgm:pt>
    <dgm:pt modelId="{517A729C-821D-402E-89DE-E4F9717F4946}" type="pres">
      <dgm:prSet presAssocID="{B368BCCD-4C1B-4097-BF36-0A63979D42E7}" presName="vert1" presStyleCnt="0"/>
      <dgm:spPr/>
    </dgm:pt>
    <dgm:pt modelId="{D24E32A9-F1B9-4C8A-841B-D4302ACC9EDA}" type="pres">
      <dgm:prSet presAssocID="{E4E665C2-5249-4318-AAE8-65F6218FF9E9}" presName="thickLine" presStyleLbl="alignNode1" presStyleIdx="6" presStyleCnt="10"/>
      <dgm:spPr/>
    </dgm:pt>
    <dgm:pt modelId="{5ACD70C2-26AD-4D25-91A5-26097DC87B0E}" type="pres">
      <dgm:prSet presAssocID="{E4E665C2-5249-4318-AAE8-65F6218FF9E9}" presName="horz1" presStyleCnt="0"/>
      <dgm:spPr/>
    </dgm:pt>
    <dgm:pt modelId="{7CB9883F-478A-43E0-9220-B29A5BEB2486}" type="pres">
      <dgm:prSet presAssocID="{E4E665C2-5249-4318-AAE8-65F6218FF9E9}" presName="tx1" presStyleLbl="revTx" presStyleIdx="6" presStyleCnt="10"/>
      <dgm:spPr/>
    </dgm:pt>
    <dgm:pt modelId="{2D800C99-2079-4DE4-B197-922D530AD9C2}" type="pres">
      <dgm:prSet presAssocID="{E4E665C2-5249-4318-AAE8-65F6218FF9E9}" presName="vert1" presStyleCnt="0"/>
      <dgm:spPr/>
    </dgm:pt>
    <dgm:pt modelId="{C886C75D-0F35-4D9C-AD21-28B75AE5851E}" type="pres">
      <dgm:prSet presAssocID="{313E44C0-BA6A-4385-9ABC-D71D74C9C800}" presName="thickLine" presStyleLbl="alignNode1" presStyleIdx="7" presStyleCnt="10"/>
      <dgm:spPr/>
    </dgm:pt>
    <dgm:pt modelId="{404FDEA1-6636-45D8-806F-0660124CDC46}" type="pres">
      <dgm:prSet presAssocID="{313E44C0-BA6A-4385-9ABC-D71D74C9C800}" presName="horz1" presStyleCnt="0"/>
      <dgm:spPr/>
    </dgm:pt>
    <dgm:pt modelId="{BAE80FE4-AEF5-4DC0-B983-B6B1F72D4CDA}" type="pres">
      <dgm:prSet presAssocID="{313E44C0-BA6A-4385-9ABC-D71D74C9C800}" presName="tx1" presStyleLbl="revTx" presStyleIdx="7" presStyleCnt="10"/>
      <dgm:spPr/>
    </dgm:pt>
    <dgm:pt modelId="{E5DB8287-0CDE-4675-8A7C-E40F548BCFEB}" type="pres">
      <dgm:prSet presAssocID="{313E44C0-BA6A-4385-9ABC-D71D74C9C800}" presName="vert1" presStyleCnt="0"/>
      <dgm:spPr/>
    </dgm:pt>
    <dgm:pt modelId="{7D28DFB7-79D7-435D-95A2-8CE1A5FC87D0}" type="pres">
      <dgm:prSet presAssocID="{65E039D7-8393-4559-AB69-9A6E1C9406FB}" presName="thickLine" presStyleLbl="alignNode1" presStyleIdx="8" presStyleCnt="10"/>
      <dgm:spPr/>
    </dgm:pt>
    <dgm:pt modelId="{BA2B84AB-F474-43B7-BFBB-160DDA7845FF}" type="pres">
      <dgm:prSet presAssocID="{65E039D7-8393-4559-AB69-9A6E1C9406FB}" presName="horz1" presStyleCnt="0"/>
      <dgm:spPr/>
    </dgm:pt>
    <dgm:pt modelId="{ECECB981-A41D-4512-878E-6F709C67C6EC}" type="pres">
      <dgm:prSet presAssocID="{65E039D7-8393-4559-AB69-9A6E1C9406FB}" presName="tx1" presStyleLbl="revTx" presStyleIdx="8" presStyleCnt="10"/>
      <dgm:spPr/>
    </dgm:pt>
    <dgm:pt modelId="{E7F1F08E-FCAD-4287-ABF1-8F9791826CA4}" type="pres">
      <dgm:prSet presAssocID="{65E039D7-8393-4559-AB69-9A6E1C9406FB}" presName="vert1" presStyleCnt="0"/>
      <dgm:spPr/>
    </dgm:pt>
    <dgm:pt modelId="{49106775-8EEC-428A-AA94-9535489F72FE}" type="pres">
      <dgm:prSet presAssocID="{62E6B996-B2D5-42AA-814B-2E287DA12413}" presName="thickLine" presStyleLbl="alignNode1" presStyleIdx="9" presStyleCnt="10"/>
      <dgm:spPr/>
    </dgm:pt>
    <dgm:pt modelId="{821967D2-B6D3-4F1B-83F4-12806B500983}" type="pres">
      <dgm:prSet presAssocID="{62E6B996-B2D5-42AA-814B-2E287DA12413}" presName="horz1" presStyleCnt="0"/>
      <dgm:spPr/>
    </dgm:pt>
    <dgm:pt modelId="{DD27535D-A9F3-4A90-8E93-BCCCF00A869A}" type="pres">
      <dgm:prSet presAssocID="{62E6B996-B2D5-42AA-814B-2E287DA12413}" presName="tx1" presStyleLbl="revTx" presStyleIdx="9" presStyleCnt="10"/>
      <dgm:spPr/>
    </dgm:pt>
    <dgm:pt modelId="{2BBD48E4-4A9E-49A8-A182-48CB75FEBDB2}" type="pres">
      <dgm:prSet presAssocID="{62E6B996-B2D5-42AA-814B-2E287DA12413}" presName="vert1" presStyleCnt="0"/>
      <dgm:spPr/>
    </dgm:pt>
  </dgm:ptLst>
  <dgm:cxnLst>
    <dgm:cxn modelId="{26F5C701-3673-4DCB-85E4-731A299F14AB}" srcId="{0DF8B7AC-EC3F-4F9E-8CDC-AFE595DD64D9}" destId="{65E039D7-8393-4559-AB69-9A6E1C9406FB}" srcOrd="8" destOrd="0" parTransId="{9D0EACA7-345F-49C4-AC82-E8E72BF37323}" sibTransId="{8FA71082-C0FF-4037-8771-B48FF10579AF}"/>
    <dgm:cxn modelId="{F5A66D1C-6FD2-4C27-A735-1045FDD1126F}" type="presOf" srcId="{B9290E91-5620-4F26-AD71-CF949E56F35F}" destId="{1E44A7CA-F685-41B4-9B7C-F0A3A197FDB1}" srcOrd="0" destOrd="0" presId="urn:microsoft.com/office/officeart/2008/layout/LinedList"/>
    <dgm:cxn modelId="{DCBFDD26-29D0-402F-AE3D-DE15E04CD4F3}" type="presOf" srcId="{51EC1724-C180-4CD1-A600-1547B7959198}" destId="{98E2ED6C-6A52-47C4-A4EB-79E79E0E6D7B}" srcOrd="0" destOrd="0" presId="urn:microsoft.com/office/officeart/2008/layout/LinedList"/>
    <dgm:cxn modelId="{9A39C12D-F1E0-4FE0-AFBF-2167152FF75D}" type="presOf" srcId="{0DF8B7AC-EC3F-4F9E-8CDC-AFE595DD64D9}" destId="{6406E710-AECD-462E-9F4A-3597DE5A44F2}" srcOrd="0" destOrd="0" presId="urn:microsoft.com/office/officeart/2008/layout/LinedList"/>
    <dgm:cxn modelId="{63D23B3C-72C5-4A08-8ED8-25852AA1BE5A}" type="presOf" srcId="{313E44C0-BA6A-4385-9ABC-D71D74C9C800}" destId="{BAE80FE4-AEF5-4DC0-B983-B6B1F72D4CDA}" srcOrd="0" destOrd="0" presId="urn:microsoft.com/office/officeart/2008/layout/LinedList"/>
    <dgm:cxn modelId="{079DBB3D-A0DE-4AEE-B7EB-8DF39BC55CA2}" srcId="{0DF8B7AC-EC3F-4F9E-8CDC-AFE595DD64D9}" destId="{763F7183-AFE2-4D11-BF44-AC87B65ECA91}" srcOrd="0" destOrd="0" parTransId="{789520F2-9CDE-41CC-A822-21F9AAE4C57F}" sibTransId="{1116153D-85BE-4B43-A525-486AA1ACADC0}"/>
    <dgm:cxn modelId="{F681FC48-8FFA-4C11-923A-E296C2B38B06}" type="presOf" srcId="{B368BCCD-4C1B-4097-BF36-0A63979D42E7}" destId="{BD8C15D3-3110-4082-B60D-34D7270F8B7C}" srcOrd="0" destOrd="0" presId="urn:microsoft.com/office/officeart/2008/layout/LinedList"/>
    <dgm:cxn modelId="{8B9C8D53-2556-48DB-964C-0D7432B26236}" srcId="{0DF8B7AC-EC3F-4F9E-8CDC-AFE595DD64D9}" destId="{CBDA5D36-A8E2-4AEE-8C81-79E522DDC542}" srcOrd="1" destOrd="0" parTransId="{B927A048-1354-43DC-A370-BA8E7D0F99D8}" sibTransId="{CB63B673-0EAE-494A-A9CC-77E4BF14A996}"/>
    <dgm:cxn modelId="{16F02C76-A663-49AD-AD55-D2AD19CC0591}" type="presOf" srcId="{62E6B996-B2D5-42AA-814B-2E287DA12413}" destId="{DD27535D-A9F3-4A90-8E93-BCCCF00A869A}" srcOrd="0" destOrd="0" presId="urn:microsoft.com/office/officeart/2008/layout/LinedList"/>
    <dgm:cxn modelId="{1F609C79-58FD-4C9D-8CE1-6445383CD6ED}" srcId="{0DF8B7AC-EC3F-4F9E-8CDC-AFE595DD64D9}" destId="{B368BCCD-4C1B-4097-BF36-0A63979D42E7}" srcOrd="5" destOrd="0" parTransId="{6BF9EC17-605F-46A6-9FF3-02C8D0D7F85C}" sibTransId="{5B13E064-1E8F-4C91-A0D0-4B86A06EE110}"/>
    <dgm:cxn modelId="{29EE1E92-D9AA-449E-8065-B65632F9CA9A}" type="presOf" srcId="{763F7183-AFE2-4D11-BF44-AC87B65ECA91}" destId="{99B58149-8839-400F-8849-83FF0F0648C3}" srcOrd="0" destOrd="0" presId="urn:microsoft.com/office/officeart/2008/layout/LinedList"/>
    <dgm:cxn modelId="{D5C60A98-CF19-4614-9719-1B104BA45901}" srcId="{0DF8B7AC-EC3F-4F9E-8CDC-AFE595DD64D9}" destId="{51EC1724-C180-4CD1-A600-1547B7959198}" srcOrd="3" destOrd="0" parTransId="{B37EA033-BD24-4ECD-821C-CC934B290EAA}" sibTransId="{2E6F5E3F-08A0-4A38-8911-DDC71D5D3C85}"/>
    <dgm:cxn modelId="{517875A0-6D52-46F4-B8D3-868CEB5460EE}" type="presOf" srcId="{65E039D7-8393-4559-AB69-9A6E1C9406FB}" destId="{ECECB981-A41D-4512-878E-6F709C67C6EC}" srcOrd="0" destOrd="0" presId="urn:microsoft.com/office/officeart/2008/layout/LinedList"/>
    <dgm:cxn modelId="{C018EFA1-4B15-4EDF-9DED-67B03B0FCFD2}" type="presOf" srcId="{E4E665C2-5249-4318-AAE8-65F6218FF9E9}" destId="{7CB9883F-478A-43E0-9220-B29A5BEB2486}" srcOrd="0" destOrd="0" presId="urn:microsoft.com/office/officeart/2008/layout/LinedList"/>
    <dgm:cxn modelId="{2B2703BE-EB68-4EE0-80C5-1083349473A6}" srcId="{0DF8B7AC-EC3F-4F9E-8CDC-AFE595DD64D9}" destId="{D841DDCB-4DFF-4665-8BF2-DF24219A6E68}" srcOrd="2" destOrd="0" parTransId="{103D3701-B0F8-47B5-9570-1EC2F20D79DE}" sibTransId="{AD070C26-8461-4BD3-AE2F-E25396F3C053}"/>
    <dgm:cxn modelId="{04640EC7-1720-4030-82B7-A6212BF5E080}" srcId="{0DF8B7AC-EC3F-4F9E-8CDC-AFE595DD64D9}" destId="{62E6B996-B2D5-42AA-814B-2E287DA12413}" srcOrd="9" destOrd="0" parTransId="{120CB0FA-1904-4502-A057-1125896810AF}" sibTransId="{564960EF-77F2-474C-937D-213FA2385814}"/>
    <dgm:cxn modelId="{72CEC8C9-9E88-457D-9067-B2B1B84761E6}" type="presOf" srcId="{D841DDCB-4DFF-4665-8BF2-DF24219A6E68}" destId="{05D299BE-4FB1-40AE-B937-DEE193CBA58A}" srcOrd="0" destOrd="0" presId="urn:microsoft.com/office/officeart/2008/layout/LinedList"/>
    <dgm:cxn modelId="{2072DCD1-A270-4A3C-AFBE-65FC4589C9E7}" srcId="{0DF8B7AC-EC3F-4F9E-8CDC-AFE595DD64D9}" destId="{313E44C0-BA6A-4385-9ABC-D71D74C9C800}" srcOrd="7" destOrd="0" parTransId="{A5B10E78-3829-4EAE-A1E8-F38F0BE54C2A}" sibTransId="{F26CCA7E-1158-4529-95C9-7FEB33430465}"/>
    <dgm:cxn modelId="{27D8A2DF-FE6C-4A41-B790-F46370F71972}" srcId="{0DF8B7AC-EC3F-4F9E-8CDC-AFE595DD64D9}" destId="{E4E665C2-5249-4318-AAE8-65F6218FF9E9}" srcOrd="6" destOrd="0" parTransId="{31ACE9A2-6EB0-4CE7-BCA7-B078AB63F968}" sibTransId="{3475696C-95E9-4E48-ABE4-B4BA6477946B}"/>
    <dgm:cxn modelId="{26849DEE-109D-4527-8841-BCFA9C9A5DDD}" srcId="{0DF8B7AC-EC3F-4F9E-8CDC-AFE595DD64D9}" destId="{B9290E91-5620-4F26-AD71-CF949E56F35F}" srcOrd="4" destOrd="0" parTransId="{78AFF493-D15C-4CF0-AE45-081EB7681362}" sibTransId="{A309A7DB-C3D7-4E1E-904E-CB70B55A14C8}"/>
    <dgm:cxn modelId="{AEC857FA-8D7B-4324-A6FE-9004988CD6CD}" type="presOf" srcId="{CBDA5D36-A8E2-4AEE-8C81-79E522DDC542}" destId="{0788A721-7D90-4EBB-9F6D-248D35F5A49B}" srcOrd="0" destOrd="0" presId="urn:microsoft.com/office/officeart/2008/layout/LinedList"/>
    <dgm:cxn modelId="{620956E5-23FB-4F47-9DFD-893420BBBDE1}" type="presParOf" srcId="{6406E710-AECD-462E-9F4A-3597DE5A44F2}" destId="{6F7D78D9-D7E3-4E3D-94EC-866A4752D6C1}" srcOrd="0" destOrd="0" presId="urn:microsoft.com/office/officeart/2008/layout/LinedList"/>
    <dgm:cxn modelId="{4A312D18-E350-41CD-B329-825F8C9C6F27}" type="presParOf" srcId="{6406E710-AECD-462E-9F4A-3597DE5A44F2}" destId="{CF9016F1-423F-45F7-922F-5553001A0156}" srcOrd="1" destOrd="0" presId="urn:microsoft.com/office/officeart/2008/layout/LinedList"/>
    <dgm:cxn modelId="{9DE18B1C-0A4F-4C2E-ACF0-4C45BB858A68}" type="presParOf" srcId="{CF9016F1-423F-45F7-922F-5553001A0156}" destId="{99B58149-8839-400F-8849-83FF0F0648C3}" srcOrd="0" destOrd="0" presId="urn:microsoft.com/office/officeart/2008/layout/LinedList"/>
    <dgm:cxn modelId="{EA4CDE6D-8257-413A-8D1D-24AA1718A03F}" type="presParOf" srcId="{CF9016F1-423F-45F7-922F-5553001A0156}" destId="{4D1C34AB-8F26-47BA-BD5D-0E03437307B4}" srcOrd="1" destOrd="0" presId="urn:microsoft.com/office/officeart/2008/layout/LinedList"/>
    <dgm:cxn modelId="{B5396BC4-C096-4B14-BFFC-9A89EAB228D6}" type="presParOf" srcId="{6406E710-AECD-462E-9F4A-3597DE5A44F2}" destId="{8906CEE6-7E72-49FC-B036-11FC7E2E8C5F}" srcOrd="2" destOrd="0" presId="urn:microsoft.com/office/officeart/2008/layout/LinedList"/>
    <dgm:cxn modelId="{A9561421-D81B-4323-8CCB-2382C0CDBC05}" type="presParOf" srcId="{6406E710-AECD-462E-9F4A-3597DE5A44F2}" destId="{D98E6E3B-08A4-4898-A96C-3F2417488B52}" srcOrd="3" destOrd="0" presId="urn:microsoft.com/office/officeart/2008/layout/LinedList"/>
    <dgm:cxn modelId="{72D984F8-21B8-4E10-ADCE-2D0EB936E3C5}" type="presParOf" srcId="{D98E6E3B-08A4-4898-A96C-3F2417488B52}" destId="{0788A721-7D90-4EBB-9F6D-248D35F5A49B}" srcOrd="0" destOrd="0" presId="urn:microsoft.com/office/officeart/2008/layout/LinedList"/>
    <dgm:cxn modelId="{3DAF2F47-7132-40B2-A63C-8BA9BF6322AC}" type="presParOf" srcId="{D98E6E3B-08A4-4898-A96C-3F2417488B52}" destId="{1A12CBCA-7EBA-4826-AA71-189AD4C69C35}" srcOrd="1" destOrd="0" presId="urn:microsoft.com/office/officeart/2008/layout/LinedList"/>
    <dgm:cxn modelId="{2C91A530-EE99-4D25-92D1-14F48E06BB2C}" type="presParOf" srcId="{6406E710-AECD-462E-9F4A-3597DE5A44F2}" destId="{832DDCF3-54D4-4FE5-B16A-41FDD8C8EFBC}" srcOrd="4" destOrd="0" presId="urn:microsoft.com/office/officeart/2008/layout/LinedList"/>
    <dgm:cxn modelId="{885EE908-B9E7-47AE-B704-44EC36AC1785}" type="presParOf" srcId="{6406E710-AECD-462E-9F4A-3597DE5A44F2}" destId="{D5443AC2-27DD-47A2-9907-8A120673B71B}" srcOrd="5" destOrd="0" presId="urn:microsoft.com/office/officeart/2008/layout/LinedList"/>
    <dgm:cxn modelId="{9CD1E64D-F639-4F1C-BBA8-C94330FE2FC0}" type="presParOf" srcId="{D5443AC2-27DD-47A2-9907-8A120673B71B}" destId="{05D299BE-4FB1-40AE-B937-DEE193CBA58A}" srcOrd="0" destOrd="0" presId="urn:microsoft.com/office/officeart/2008/layout/LinedList"/>
    <dgm:cxn modelId="{64D4BD8F-49D4-4121-9DD6-1B43FC7801E0}" type="presParOf" srcId="{D5443AC2-27DD-47A2-9907-8A120673B71B}" destId="{BDAF9FC7-401C-4C9B-B55D-AFD97A8D3B1F}" srcOrd="1" destOrd="0" presId="urn:microsoft.com/office/officeart/2008/layout/LinedList"/>
    <dgm:cxn modelId="{BBC7BCC0-689A-458E-A37A-6F1993C668B4}" type="presParOf" srcId="{6406E710-AECD-462E-9F4A-3597DE5A44F2}" destId="{E82BA907-DCA8-4EEC-8664-BA3568AC362E}" srcOrd="6" destOrd="0" presId="urn:microsoft.com/office/officeart/2008/layout/LinedList"/>
    <dgm:cxn modelId="{D699FA00-C48A-401F-98BC-93906C5D7A58}" type="presParOf" srcId="{6406E710-AECD-462E-9F4A-3597DE5A44F2}" destId="{3237AC13-2D7D-4212-B738-0B142351B5DB}" srcOrd="7" destOrd="0" presId="urn:microsoft.com/office/officeart/2008/layout/LinedList"/>
    <dgm:cxn modelId="{851AEA54-A02C-448A-A7C6-3B3878582219}" type="presParOf" srcId="{3237AC13-2D7D-4212-B738-0B142351B5DB}" destId="{98E2ED6C-6A52-47C4-A4EB-79E79E0E6D7B}" srcOrd="0" destOrd="0" presId="urn:microsoft.com/office/officeart/2008/layout/LinedList"/>
    <dgm:cxn modelId="{679E6208-B8EF-492D-AB2E-755C1942157F}" type="presParOf" srcId="{3237AC13-2D7D-4212-B738-0B142351B5DB}" destId="{7938EC23-B432-4535-BD24-72BEAD6397DF}" srcOrd="1" destOrd="0" presId="urn:microsoft.com/office/officeart/2008/layout/LinedList"/>
    <dgm:cxn modelId="{64FA7E5E-61F3-4082-8EF1-2B937D91AE1D}" type="presParOf" srcId="{6406E710-AECD-462E-9F4A-3597DE5A44F2}" destId="{FB7E461E-4C09-4E3C-B6BC-763E033EC9E0}" srcOrd="8" destOrd="0" presId="urn:microsoft.com/office/officeart/2008/layout/LinedList"/>
    <dgm:cxn modelId="{035BD1DC-41F4-42BB-B7C4-F014D1E1E1D6}" type="presParOf" srcId="{6406E710-AECD-462E-9F4A-3597DE5A44F2}" destId="{C07514C9-3607-48C7-9644-09DD82ADA182}" srcOrd="9" destOrd="0" presId="urn:microsoft.com/office/officeart/2008/layout/LinedList"/>
    <dgm:cxn modelId="{9BFFBD41-761B-4710-9F26-CE8F0229A443}" type="presParOf" srcId="{C07514C9-3607-48C7-9644-09DD82ADA182}" destId="{1E44A7CA-F685-41B4-9B7C-F0A3A197FDB1}" srcOrd="0" destOrd="0" presId="urn:microsoft.com/office/officeart/2008/layout/LinedList"/>
    <dgm:cxn modelId="{BCEBF359-220F-460F-A2DB-2ADFC0F5F4BF}" type="presParOf" srcId="{C07514C9-3607-48C7-9644-09DD82ADA182}" destId="{AC5FD31D-FB95-4B18-AAC1-5647185D1F4F}" srcOrd="1" destOrd="0" presId="urn:microsoft.com/office/officeart/2008/layout/LinedList"/>
    <dgm:cxn modelId="{5A1DCBA1-7F42-4FCB-807B-04DF111C0C27}" type="presParOf" srcId="{6406E710-AECD-462E-9F4A-3597DE5A44F2}" destId="{F37E6E40-07AD-4997-94D0-E1AEB12E5CA9}" srcOrd="10" destOrd="0" presId="urn:microsoft.com/office/officeart/2008/layout/LinedList"/>
    <dgm:cxn modelId="{61B8F33D-4F60-4EDC-879D-B44119E624A8}" type="presParOf" srcId="{6406E710-AECD-462E-9F4A-3597DE5A44F2}" destId="{D6865E68-A67B-47FD-A97C-B8EC92410DE6}" srcOrd="11" destOrd="0" presId="urn:microsoft.com/office/officeart/2008/layout/LinedList"/>
    <dgm:cxn modelId="{6F706C63-B1FE-42E1-A626-F9950D76D973}" type="presParOf" srcId="{D6865E68-A67B-47FD-A97C-B8EC92410DE6}" destId="{BD8C15D3-3110-4082-B60D-34D7270F8B7C}" srcOrd="0" destOrd="0" presId="urn:microsoft.com/office/officeart/2008/layout/LinedList"/>
    <dgm:cxn modelId="{30E20236-3C91-4D73-8FF1-407903719A0B}" type="presParOf" srcId="{D6865E68-A67B-47FD-A97C-B8EC92410DE6}" destId="{517A729C-821D-402E-89DE-E4F9717F4946}" srcOrd="1" destOrd="0" presId="urn:microsoft.com/office/officeart/2008/layout/LinedList"/>
    <dgm:cxn modelId="{3E3E9D9A-475F-4599-BD46-CD604B2AAC70}" type="presParOf" srcId="{6406E710-AECD-462E-9F4A-3597DE5A44F2}" destId="{D24E32A9-F1B9-4C8A-841B-D4302ACC9EDA}" srcOrd="12" destOrd="0" presId="urn:microsoft.com/office/officeart/2008/layout/LinedList"/>
    <dgm:cxn modelId="{4F3B7E54-7415-42CD-A690-962FF4614551}" type="presParOf" srcId="{6406E710-AECD-462E-9F4A-3597DE5A44F2}" destId="{5ACD70C2-26AD-4D25-91A5-26097DC87B0E}" srcOrd="13" destOrd="0" presId="urn:microsoft.com/office/officeart/2008/layout/LinedList"/>
    <dgm:cxn modelId="{EF83ED2A-961E-4449-8F75-7E38BD5D8642}" type="presParOf" srcId="{5ACD70C2-26AD-4D25-91A5-26097DC87B0E}" destId="{7CB9883F-478A-43E0-9220-B29A5BEB2486}" srcOrd="0" destOrd="0" presId="urn:microsoft.com/office/officeart/2008/layout/LinedList"/>
    <dgm:cxn modelId="{F73B1706-02F7-40B3-80CE-05E7B3648256}" type="presParOf" srcId="{5ACD70C2-26AD-4D25-91A5-26097DC87B0E}" destId="{2D800C99-2079-4DE4-B197-922D530AD9C2}" srcOrd="1" destOrd="0" presId="urn:microsoft.com/office/officeart/2008/layout/LinedList"/>
    <dgm:cxn modelId="{83C4E69C-9C34-4F21-809A-356093E10357}" type="presParOf" srcId="{6406E710-AECD-462E-9F4A-3597DE5A44F2}" destId="{C886C75D-0F35-4D9C-AD21-28B75AE5851E}" srcOrd="14" destOrd="0" presId="urn:microsoft.com/office/officeart/2008/layout/LinedList"/>
    <dgm:cxn modelId="{C0D36983-7BC6-48AE-ABAB-E576FCCEE5DD}" type="presParOf" srcId="{6406E710-AECD-462E-9F4A-3597DE5A44F2}" destId="{404FDEA1-6636-45D8-806F-0660124CDC46}" srcOrd="15" destOrd="0" presId="urn:microsoft.com/office/officeart/2008/layout/LinedList"/>
    <dgm:cxn modelId="{A1AE7009-2614-444D-BA2A-35D9A63792A3}" type="presParOf" srcId="{404FDEA1-6636-45D8-806F-0660124CDC46}" destId="{BAE80FE4-AEF5-4DC0-B983-B6B1F72D4CDA}" srcOrd="0" destOrd="0" presId="urn:microsoft.com/office/officeart/2008/layout/LinedList"/>
    <dgm:cxn modelId="{B2544152-D405-4130-B2AF-5E755AC6783A}" type="presParOf" srcId="{404FDEA1-6636-45D8-806F-0660124CDC46}" destId="{E5DB8287-0CDE-4675-8A7C-E40F548BCFEB}" srcOrd="1" destOrd="0" presId="urn:microsoft.com/office/officeart/2008/layout/LinedList"/>
    <dgm:cxn modelId="{97B4365B-BAC9-404F-913D-62C5CF2E179C}" type="presParOf" srcId="{6406E710-AECD-462E-9F4A-3597DE5A44F2}" destId="{7D28DFB7-79D7-435D-95A2-8CE1A5FC87D0}" srcOrd="16" destOrd="0" presId="urn:microsoft.com/office/officeart/2008/layout/LinedList"/>
    <dgm:cxn modelId="{E6D22FDC-92C7-453F-BD52-3B163493E7E1}" type="presParOf" srcId="{6406E710-AECD-462E-9F4A-3597DE5A44F2}" destId="{BA2B84AB-F474-43B7-BFBB-160DDA7845FF}" srcOrd="17" destOrd="0" presId="urn:microsoft.com/office/officeart/2008/layout/LinedList"/>
    <dgm:cxn modelId="{F6F2E85E-2117-4104-B94C-479022F1E9E6}" type="presParOf" srcId="{BA2B84AB-F474-43B7-BFBB-160DDA7845FF}" destId="{ECECB981-A41D-4512-878E-6F709C67C6EC}" srcOrd="0" destOrd="0" presId="urn:microsoft.com/office/officeart/2008/layout/LinedList"/>
    <dgm:cxn modelId="{DB3688E6-A488-4D96-9AAF-26932B1F67BC}" type="presParOf" srcId="{BA2B84AB-F474-43B7-BFBB-160DDA7845FF}" destId="{E7F1F08E-FCAD-4287-ABF1-8F9791826CA4}" srcOrd="1" destOrd="0" presId="urn:microsoft.com/office/officeart/2008/layout/LinedList"/>
    <dgm:cxn modelId="{5727B971-D876-427A-9D37-FF0BD92A3163}" type="presParOf" srcId="{6406E710-AECD-462E-9F4A-3597DE5A44F2}" destId="{49106775-8EEC-428A-AA94-9535489F72FE}" srcOrd="18" destOrd="0" presId="urn:microsoft.com/office/officeart/2008/layout/LinedList"/>
    <dgm:cxn modelId="{0DE96F80-D884-4810-9AAA-9AD6BEF53675}" type="presParOf" srcId="{6406E710-AECD-462E-9F4A-3597DE5A44F2}" destId="{821967D2-B6D3-4F1B-83F4-12806B500983}" srcOrd="19" destOrd="0" presId="urn:microsoft.com/office/officeart/2008/layout/LinedList"/>
    <dgm:cxn modelId="{196A2B69-4DD3-4E76-A548-92C13E96EE7A}" type="presParOf" srcId="{821967D2-B6D3-4F1B-83F4-12806B500983}" destId="{DD27535D-A9F3-4A90-8E93-BCCCF00A869A}" srcOrd="0" destOrd="0" presId="urn:microsoft.com/office/officeart/2008/layout/LinedList"/>
    <dgm:cxn modelId="{2DD0B977-13C1-467E-A32A-5C5F6974B87F}" type="presParOf" srcId="{821967D2-B6D3-4F1B-83F4-12806B500983}" destId="{2BBD48E4-4A9E-49A8-A182-48CB75FEBDB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312EFD-7EF0-448F-A3C7-F4E1FDE30E0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18DBA42-3619-484E-AF33-49C509D3C195}">
      <dgm:prSet/>
      <dgm:spPr/>
      <dgm:t>
        <a:bodyPr/>
        <a:lstStyle/>
        <a:p>
          <a:r>
            <a:rPr lang="en-US" b="1" dirty="0"/>
            <a:t>Curiosity</a:t>
          </a:r>
          <a:endParaRPr lang="en-US" dirty="0"/>
        </a:p>
      </dgm:t>
    </dgm:pt>
    <dgm:pt modelId="{5226BEA1-6D3D-4B84-85ED-108AE9BD528D}" type="parTrans" cxnId="{DF7AAF25-4AA8-4F6F-B94E-B7C68185C153}">
      <dgm:prSet/>
      <dgm:spPr/>
      <dgm:t>
        <a:bodyPr/>
        <a:lstStyle/>
        <a:p>
          <a:endParaRPr lang="en-US"/>
        </a:p>
      </dgm:t>
    </dgm:pt>
    <dgm:pt modelId="{D55EE545-32CF-4266-A140-7A0A1285661A}" type="sibTrans" cxnId="{DF7AAF25-4AA8-4F6F-B94E-B7C68185C153}">
      <dgm:prSet/>
      <dgm:spPr/>
      <dgm:t>
        <a:bodyPr/>
        <a:lstStyle/>
        <a:p>
          <a:endParaRPr lang="en-US"/>
        </a:p>
      </dgm:t>
    </dgm:pt>
    <dgm:pt modelId="{90FFE1A5-4FA0-40FA-9CFF-1B6ECCB0DC8A}">
      <dgm:prSet/>
      <dgm:spPr/>
      <dgm:t>
        <a:bodyPr/>
        <a:lstStyle/>
        <a:p>
          <a:r>
            <a:rPr lang="en-US" b="1" dirty="0"/>
            <a:t>Peer pressure</a:t>
          </a:r>
          <a:endParaRPr lang="en-US" dirty="0"/>
        </a:p>
      </dgm:t>
    </dgm:pt>
    <dgm:pt modelId="{953C0831-7188-49D1-9662-609B76A20516}" type="parTrans" cxnId="{9D0A5A06-3B86-4216-9B1F-FEE2816C4365}">
      <dgm:prSet/>
      <dgm:spPr/>
      <dgm:t>
        <a:bodyPr/>
        <a:lstStyle/>
        <a:p>
          <a:endParaRPr lang="en-US"/>
        </a:p>
      </dgm:t>
    </dgm:pt>
    <dgm:pt modelId="{A715D7B6-871F-45B2-990B-915BFCCAA017}" type="sibTrans" cxnId="{9D0A5A06-3B86-4216-9B1F-FEE2816C4365}">
      <dgm:prSet/>
      <dgm:spPr/>
      <dgm:t>
        <a:bodyPr/>
        <a:lstStyle/>
        <a:p>
          <a:endParaRPr lang="en-US"/>
        </a:p>
      </dgm:t>
    </dgm:pt>
    <dgm:pt modelId="{2D558AE3-4522-4023-8E69-76BC296822B5}">
      <dgm:prSet/>
      <dgm:spPr/>
      <dgm:t>
        <a:bodyPr/>
        <a:lstStyle/>
        <a:p>
          <a:r>
            <a:rPr lang="en-US" b="1"/>
            <a:t>Excitement </a:t>
          </a:r>
          <a:endParaRPr lang="en-US"/>
        </a:p>
      </dgm:t>
    </dgm:pt>
    <dgm:pt modelId="{94C4DB20-EB65-4983-9E85-E4ECC479D28F}" type="parTrans" cxnId="{11B8C9EC-23DE-49D3-84B8-052D735F5B7D}">
      <dgm:prSet/>
      <dgm:spPr/>
      <dgm:t>
        <a:bodyPr/>
        <a:lstStyle/>
        <a:p>
          <a:endParaRPr lang="en-US"/>
        </a:p>
      </dgm:t>
    </dgm:pt>
    <dgm:pt modelId="{40A8B7CC-6036-4774-8CCC-A3FBB963B44B}" type="sibTrans" cxnId="{11B8C9EC-23DE-49D3-84B8-052D735F5B7D}">
      <dgm:prSet/>
      <dgm:spPr/>
      <dgm:t>
        <a:bodyPr/>
        <a:lstStyle/>
        <a:p>
          <a:endParaRPr lang="en-US"/>
        </a:p>
      </dgm:t>
    </dgm:pt>
    <dgm:pt modelId="{70DC11DF-6195-4CB9-A043-39588E6079B9}">
      <dgm:prSet/>
      <dgm:spPr/>
      <dgm:t>
        <a:bodyPr/>
        <a:lstStyle/>
        <a:p>
          <a:r>
            <a:rPr lang="en-US" b="1"/>
            <a:t>Accessibility</a:t>
          </a:r>
          <a:endParaRPr lang="en-US"/>
        </a:p>
      </dgm:t>
    </dgm:pt>
    <dgm:pt modelId="{788B564B-CA19-4113-942C-2421C06E847C}" type="parTrans" cxnId="{24758EA6-15FF-4C62-8986-BC03AB76CFA2}">
      <dgm:prSet/>
      <dgm:spPr/>
      <dgm:t>
        <a:bodyPr/>
        <a:lstStyle/>
        <a:p>
          <a:endParaRPr lang="en-US"/>
        </a:p>
      </dgm:t>
    </dgm:pt>
    <dgm:pt modelId="{D103FEF9-E53C-4571-A931-07BC1FC834FF}" type="sibTrans" cxnId="{24758EA6-15FF-4C62-8986-BC03AB76CFA2}">
      <dgm:prSet/>
      <dgm:spPr/>
      <dgm:t>
        <a:bodyPr/>
        <a:lstStyle/>
        <a:p>
          <a:endParaRPr lang="en-US"/>
        </a:p>
      </dgm:t>
    </dgm:pt>
    <dgm:pt modelId="{83F0E609-B09E-4E73-85A3-EB1C31873B23}" type="pres">
      <dgm:prSet presAssocID="{DC312EFD-7EF0-448F-A3C7-F4E1FDE30E02}" presName="hierChild1" presStyleCnt="0">
        <dgm:presLayoutVars>
          <dgm:chPref val="1"/>
          <dgm:dir/>
          <dgm:animOne val="branch"/>
          <dgm:animLvl val="lvl"/>
          <dgm:resizeHandles/>
        </dgm:presLayoutVars>
      </dgm:prSet>
      <dgm:spPr/>
    </dgm:pt>
    <dgm:pt modelId="{4CD7EFD9-9FD7-4D59-A7E5-39476CA402C7}" type="pres">
      <dgm:prSet presAssocID="{B18DBA42-3619-484E-AF33-49C509D3C195}" presName="hierRoot1" presStyleCnt="0"/>
      <dgm:spPr/>
    </dgm:pt>
    <dgm:pt modelId="{EA8A9FFC-80CF-4159-9480-7B0F39F51603}" type="pres">
      <dgm:prSet presAssocID="{B18DBA42-3619-484E-AF33-49C509D3C195}" presName="composite" presStyleCnt="0"/>
      <dgm:spPr/>
    </dgm:pt>
    <dgm:pt modelId="{171CF27A-9F72-4ACE-963D-B85FC025B2D1}" type="pres">
      <dgm:prSet presAssocID="{B18DBA42-3619-484E-AF33-49C509D3C195}" presName="background" presStyleLbl="node0" presStyleIdx="0" presStyleCnt="4"/>
      <dgm:spPr/>
    </dgm:pt>
    <dgm:pt modelId="{76BFBACD-4944-4546-8B39-3C650A8A5D32}" type="pres">
      <dgm:prSet presAssocID="{B18DBA42-3619-484E-AF33-49C509D3C195}" presName="text" presStyleLbl="fgAcc0" presStyleIdx="0" presStyleCnt="4" custScaleX="46767" custScaleY="35050" custLinFactNeighborX="-4120" custLinFactNeighborY="-5329">
        <dgm:presLayoutVars>
          <dgm:chPref val="3"/>
        </dgm:presLayoutVars>
      </dgm:prSet>
      <dgm:spPr/>
    </dgm:pt>
    <dgm:pt modelId="{65D54BEC-1FFF-4E59-86BF-8EFB6BB0AEF3}" type="pres">
      <dgm:prSet presAssocID="{B18DBA42-3619-484E-AF33-49C509D3C195}" presName="hierChild2" presStyleCnt="0"/>
      <dgm:spPr/>
    </dgm:pt>
    <dgm:pt modelId="{CB37BDF9-303A-4D88-9418-2EF808A257DB}" type="pres">
      <dgm:prSet presAssocID="{90FFE1A5-4FA0-40FA-9CFF-1B6ECCB0DC8A}" presName="hierRoot1" presStyleCnt="0"/>
      <dgm:spPr/>
    </dgm:pt>
    <dgm:pt modelId="{09F6451E-8C32-4953-906D-0FFB48733EB9}" type="pres">
      <dgm:prSet presAssocID="{90FFE1A5-4FA0-40FA-9CFF-1B6ECCB0DC8A}" presName="composite" presStyleCnt="0"/>
      <dgm:spPr/>
    </dgm:pt>
    <dgm:pt modelId="{61E7C8C9-4C0E-4793-8DC9-75F3C1B25977}" type="pres">
      <dgm:prSet presAssocID="{90FFE1A5-4FA0-40FA-9CFF-1B6ECCB0DC8A}" presName="background" presStyleLbl="node0" presStyleIdx="1" presStyleCnt="4"/>
      <dgm:spPr/>
    </dgm:pt>
    <dgm:pt modelId="{E60E3D51-0C80-45A1-ACE6-17F783A5AFA7}" type="pres">
      <dgm:prSet presAssocID="{90FFE1A5-4FA0-40FA-9CFF-1B6ECCB0DC8A}" presName="text" presStyleLbl="fgAcc0" presStyleIdx="1" presStyleCnt="4" custScaleX="64573" custScaleY="35978" custLinFactNeighborX="-4163" custLinFactNeighborY="-2590">
        <dgm:presLayoutVars>
          <dgm:chPref val="3"/>
        </dgm:presLayoutVars>
      </dgm:prSet>
      <dgm:spPr/>
    </dgm:pt>
    <dgm:pt modelId="{3A7376DB-85BE-481A-9BF4-E8CC18CB8B33}" type="pres">
      <dgm:prSet presAssocID="{90FFE1A5-4FA0-40FA-9CFF-1B6ECCB0DC8A}" presName="hierChild2" presStyleCnt="0"/>
      <dgm:spPr/>
    </dgm:pt>
    <dgm:pt modelId="{085820C4-ED18-4097-8607-5D671A770317}" type="pres">
      <dgm:prSet presAssocID="{2D558AE3-4522-4023-8E69-76BC296822B5}" presName="hierRoot1" presStyleCnt="0"/>
      <dgm:spPr/>
    </dgm:pt>
    <dgm:pt modelId="{CED4D9B0-CF27-4A65-901C-EABDCBE37EBC}" type="pres">
      <dgm:prSet presAssocID="{2D558AE3-4522-4023-8E69-76BC296822B5}" presName="composite" presStyleCnt="0"/>
      <dgm:spPr/>
    </dgm:pt>
    <dgm:pt modelId="{E4352509-FE9A-4878-890D-AB49C5218743}" type="pres">
      <dgm:prSet presAssocID="{2D558AE3-4522-4023-8E69-76BC296822B5}" presName="background" presStyleLbl="node0" presStyleIdx="2" presStyleCnt="4"/>
      <dgm:spPr/>
    </dgm:pt>
    <dgm:pt modelId="{392B7017-2681-46C2-8A96-22E111F6F12F}" type="pres">
      <dgm:prSet presAssocID="{2D558AE3-4522-4023-8E69-76BC296822B5}" presName="text" presStyleLbl="fgAcc0" presStyleIdx="2" presStyleCnt="4" custAng="10800000" custFlipVert="1" custScaleX="87544" custScaleY="35353" custLinFactNeighborX="-3229" custLinFactNeighborY="-6450">
        <dgm:presLayoutVars>
          <dgm:chPref val="3"/>
        </dgm:presLayoutVars>
      </dgm:prSet>
      <dgm:spPr/>
    </dgm:pt>
    <dgm:pt modelId="{DDAB259D-5E17-4FFF-AA41-360438F7B527}" type="pres">
      <dgm:prSet presAssocID="{2D558AE3-4522-4023-8E69-76BC296822B5}" presName="hierChild2" presStyleCnt="0"/>
      <dgm:spPr/>
    </dgm:pt>
    <dgm:pt modelId="{6CC91281-5E7F-4E38-A9D6-B7180A0FAE5E}" type="pres">
      <dgm:prSet presAssocID="{70DC11DF-6195-4CB9-A043-39588E6079B9}" presName="hierRoot1" presStyleCnt="0"/>
      <dgm:spPr/>
    </dgm:pt>
    <dgm:pt modelId="{39D16405-445C-4252-A79D-ADE6A5EB55BA}" type="pres">
      <dgm:prSet presAssocID="{70DC11DF-6195-4CB9-A043-39588E6079B9}" presName="composite" presStyleCnt="0"/>
      <dgm:spPr/>
    </dgm:pt>
    <dgm:pt modelId="{369B766D-E261-460A-A9AE-3D95E49322EE}" type="pres">
      <dgm:prSet presAssocID="{70DC11DF-6195-4CB9-A043-39588E6079B9}" presName="background" presStyleLbl="node0" presStyleIdx="3" presStyleCnt="4"/>
      <dgm:spPr/>
    </dgm:pt>
    <dgm:pt modelId="{2CF641B8-FD2C-4D4A-A193-C1ADC39F88F1}" type="pres">
      <dgm:prSet presAssocID="{70DC11DF-6195-4CB9-A043-39588E6079B9}" presName="text" presStyleLbl="fgAcc0" presStyleIdx="3" presStyleCnt="4" custScaleY="30341" custLinFactNeighborX="-7628" custLinFactNeighborY="-2052">
        <dgm:presLayoutVars>
          <dgm:chPref val="3"/>
        </dgm:presLayoutVars>
      </dgm:prSet>
      <dgm:spPr/>
    </dgm:pt>
    <dgm:pt modelId="{86D97ABA-1FF8-4B21-8D54-5F0AB50E8A8E}" type="pres">
      <dgm:prSet presAssocID="{70DC11DF-6195-4CB9-A043-39588E6079B9}" presName="hierChild2" presStyleCnt="0"/>
      <dgm:spPr/>
    </dgm:pt>
  </dgm:ptLst>
  <dgm:cxnLst>
    <dgm:cxn modelId="{61E34C01-8B4F-4240-9076-E55889CE1691}" type="presOf" srcId="{90FFE1A5-4FA0-40FA-9CFF-1B6ECCB0DC8A}" destId="{E60E3D51-0C80-45A1-ACE6-17F783A5AFA7}" srcOrd="0" destOrd="0" presId="urn:microsoft.com/office/officeart/2005/8/layout/hierarchy1"/>
    <dgm:cxn modelId="{9D0A5A06-3B86-4216-9B1F-FEE2816C4365}" srcId="{DC312EFD-7EF0-448F-A3C7-F4E1FDE30E02}" destId="{90FFE1A5-4FA0-40FA-9CFF-1B6ECCB0DC8A}" srcOrd="1" destOrd="0" parTransId="{953C0831-7188-49D1-9662-609B76A20516}" sibTransId="{A715D7B6-871F-45B2-990B-915BFCCAA017}"/>
    <dgm:cxn modelId="{DF7AAF25-4AA8-4F6F-B94E-B7C68185C153}" srcId="{DC312EFD-7EF0-448F-A3C7-F4E1FDE30E02}" destId="{B18DBA42-3619-484E-AF33-49C509D3C195}" srcOrd="0" destOrd="0" parTransId="{5226BEA1-6D3D-4B84-85ED-108AE9BD528D}" sibTransId="{D55EE545-32CF-4266-A140-7A0A1285661A}"/>
    <dgm:cxn modelId="{CD448E5F-A819-420F-9366-CB99827EAF9E}" type="presOf" srcId="{2D558AE3-4522-4023-8E69-76BC296822B5}" destId="{392B7017-2681-46C2-8A96-22E111F6F12F}" srcOrd="0" destOrd="0" presId="urn:microsoft.com/office/officeart/2005/8/layout/hierarchy1"/>
    <dgm:cxn modelId="{8C577063-0008-47AE-BA9A-B71BF6B16718}" type="presOf" srcId="{B18DBA42-3619-484E-AF33-49C509D3C195}" destId="{76BFBACD-4944-4546-8B39-3C650A8A5D32}" srcOrd="0" destOrd="0" presId="urn:microsoft.com/office/officeart/2005/8/layout/hierarchy1"/>
    <dgm:cxn modelId="{2DB06452-69EB-4FE4-80B9-A451DFF91DD0}" type="presOf" srcId="{70DC11DF-6195-4CB9-A043-39588E6079B9}" destId="{2CF641B8-FD2C-4D4A-A193-C1ADC39F88F1}" srcOrd="0" destOrd="0" presId="urn:microsoft.com/office/officeart/2005/8/layout/hierarchy1"/>
    <dgm:cxn modelId="{24758EA6-15FF-4C62-8986-BC03AB76CFA2}" srcId="{DC312EFD-7EF0-448F-A3C7-F4E1FDE30E02}" destId="{70DC11DF-6195-4CB9-A043-39588E6079B9}" srcOrd="3" destOrd="0" parTransId="{788B564B-CA19-4113-942C-2421C06E847C}" sibTransId="{D103FEF9-E53C-4571-A931-07BC1FC834FF}"/>
    <dgm:cxn modelId="{3CA687CA-DCFF-4C53-BDF1-08F4FE9C475E}" type="presOf" srcId="{DC312EFD-7EF0-448F-A3C7-F4E1FDE30E02}" destId="{83F0E609-B09E-4E73-85A3-EB1C31873B23}" srcOrd="0" destOrd="0" presId="urn:microsoft.com/office/officeart/2005/8/layout/hierarchy1"/>
    <dgm:cxn modelId="{11B8C9EC-23DE-49D3-84B8-052D735F5B7D}" srcId="{DC312EFD-7EF0-448F-A3C7-F4E1FDE30E02}" destId="{2D558AE3-4522-4023-8E69-76BC296822B5}" srcOrd="2" destOrd="0" parTransId="{94C4DB20-EB65-4983-9E85-E4ECC479D28F}" sibTransId="{40A8B7CC-6036-4774-8CCC-A3FBB963B44B}"/>
    <dgm:cxn modelId="{22F5D799-9AA4-4B10-9F03-41E661E9483E}" type="presParOf" srcId="{83F0E609-B09E-4E73-85A3-EB1C31873B23}" destId="{4CD7EFD9-9FD7-4D59-A7E5-39476CA402C7}" srcOrd="0" destOrd="0" presId="urn:microsoft.com/office/officeart/2005/8/layout/hierarchy1"/>
    <dgm:cxn modelId="{4C1374E2-C8A8-4E24-9FD5-BCCCDCFF1C70}" type="presParOf" srcId="{4CD7EFD9-9FD7-4D59-A7E5-39476CA402C7}" destId="{EA8A9FFC-80CF-4159-9480-7B0F39F51603}" srcOrd="0" destOrd="0" presId="urn:microsoft.com/office/officeart/2005/8/layout/hierarchy1"/>
    <dgm:cxn modelId="{B40972CF-AD52-4D25-87F3-83FF4B046A72}" type="presParOf" srcId="{EA8A9FFC-80CF-4159-9480-7B0F39F51603}" destId="{171CF27A-9F72-4ACE-963D-B85FC025B2D1}" srcOrd="0" destOrd="0" presId="urn:microsoft.com/office/officeart/2005/8/layout/hierarchy1"/>
    <dgm:cxn modelId="{553E9621-4A62-4B76-A9C2-1F1AB03B4CDB}" type="presParOf" srcId="{EA8A9FFC-80CF-4159-9480-7B0F39F51603}" destId="{76BFBACD-4944-4546-8B39-3C650A8A5D32}" srcOrd="1" destOrd="0" presId="urn:microsoft.com/office/officeart/2005/8/layout/hierarchy1"/>
    <dgm:cxn modelId="{D3BD06AC-5DBA-47C4-9289-FBAEE8E4BF31}" type="presParOf" srcId="{4CD7EFD9-9FD7-4D59-A7E5-39476CA402C7}" destId="{65D54BEC-1FFF-4E59-86BF-8EFB6BB0AEF3}" srcOrd="1" destOrd="0" presId="urn:microsoft.com/office/officeart/2005/8/layout/hierarchy1"/>
    <dgm:cxn modelId="{D8C7DE7B-5AAA-4456-9574-0FE7B1E67668}" type="presParOf" srcId="{83F0E609-B09E-4E73-85A3-EB1C31873B23}" destId="{CB37BDF9-303A-4D88-9418-2EF808A257DB}" srcOrd="1" destOrd="0" presId="urn:microsoft.com/office/officeart/2005/8/layout/hierarchy1"/>
    <dgm:cxn modelId="{DADD26DF-80FC-419A-88DF-B40990AEC62A}" type="presParOf" srcId="{CB37BDF9-303A-4D88-9418-2EF808A257DB}" destId="{09F6451E-8C32-4953-906D-0FFB48733EB9}" srcOrd="0" destOrd="0" presId="urn:microsoft.com/office/officeart/2005/8/layout/hierarchy1"/>
    <dgm:cxn modelId="{ACEC97D9-5576-48E2-8068-0DDDA4433392}" type="presParOf" srcId="{09F6451E-8C32-4953-906D-0FFB48733EB9}" destId="{61E7C8C9-4C0E-4793-8DC9-75F3C1B25977}" srcOrd="0" destOrd="0" presId="urn:microsoft.com/office/officeart/2005/8/layout/hierarchy1"/>
    <dgm:cxn modelId="{6402576C-2770-4033-8B3E-92067E8070CD}" type="presParOf" srcId="{09F6451E-8C32-4953-906D-0FFB48733EB9}" destId="{E60E3D51-0C80-45A1-ACE6-17F783A5AFA7}" srcOrd="1" destOrd="0" presId="urn:microsoft.com/office/officeart/2005/8/layout/hierarchy1"/>
    <dgm:cxn modelId="{8F2BA9F0-B14C-4F09-BF0D-36F6A2EA8264}" type="presParOf" srcId="{CB37BDF9-303A-4D88-9418-2EF808A257DB}" destId="{3A7376DB-85BE-481A-9BF4-E8CC18CB8B33}" srcOrd="1" destOrd="0" presId="urn:microsoft.com/office/officeart/2005/8/layout/hierarchy1"/>
    <dgm:cxn modelId="{29883A70-1FC8-4CFB-B6BA-FB074A2B0048}" type="presParOf" srcId="{83F0E609-B09E-4E73-85A3-EB1C31873B23}" destId="{085820C4-ED18-4097-8607-5D671A770317}" srcOrd="2" destOrd="0" presId="urn:microsoft.com/office/officeart/2005/8/layout/hierarchy1"/>
    <dgm:cxn modelId="{D3630497-14F2-49F3-A6CA-F273D3A8972B}" type="presParOf" srcId="{085820C4-ED18-4097-8607-5D671A770317}" destId="{CED4D9B0-CF27-4A65-901C-EABDCBE37EBC}" srcOrd="0" destOrd="0" presId="urn:microsoft.com/office/officeart/2005/8/layout/hierarchy1"/>
    <dgm:cxn modelId="{A9D6395D-E431-42BD-A425-94ADB6F2C09E}" type="presParOf" srcId="{CED4D9B0-CF27-4A65-901C-EABDCBE37EBC}" destId="{E4352509-FE9A-4878-890D-AB49C5218743}" srcOrd="0" destOrd="0" presId="urn:microsoft.com/office/officeart/2005/8/layout/hierarchy1"/>
    <dgm:cxn modelId="{8FEF0357-9E79-4387-A36D-277EA09850A1}" type="presParOf" srcId="{CED4D9B0-CF27-4A65-901C-EABDCBE37EBC}" destId="{392B7017-2681-46C2-8A96-22E111F6F12F}" srcOrd="1" destOrd="0" presId="urn:microsoft.com/office/officeart/2005/8/layout/hierarchy1"/>
    <dgm:cxn modelId="{C7B0E8FA-E2FD-4571-AF64-AC13F0BEE95E}" type="presParOf" srcId="{085820C4-ED18-4097-8607-5D671A770317}" destId="{DDAB259D-5E17-4FFF-AA41-360438F7B527}" srcOrd="1" destOrd="0" presId="urn:microsoft.com/office/officeart/2005/8/layout/hierarchy1"/>
    <dgm:cxn modelId="{48102AEB-94D2-4278-8303-17F4370FD360}" type="presParOf" srcId="{83F0E609-B09E-4E73-85A3-EB1C31873B23}" destId="{6CC91281-5E7F-4E38-A9D6-B7180A0FAE5E}" srcOrd="3" destOrd="0" presId="urn:microsoft.com/office/officeart/2005/8/layout/hierarchy1"/>
    <dgm:cxn modelId="{D307BE7B-1E43-4DF8-8BDF-D464621A6E6A}" type="presParOf" srcId="{6CC91281-5E7F-4E38-A9D6-B7180A0FAE5E}" destId="{39D16405-445C-4252-A79D-ADE6A5EB55BA}" srcOrd="0" destOrd="0" presId="urn:microsoft.com/office/officeart/2005/8/layout/hierarchy1"/>
    <dgm:cxn modelId="{DC2ACB27-A379-4F6C-8E4D-69EA6CA37CAC}" type="presParOf" srcId="{39D16405-445C-4252-A79D-ADE6A5EB55BA}" destId="{369B766D-E261-460A-A9AE-3D95E49322EE}" srcOrd="0" destOrd="0" presId="urn:microsoft.com/office/officeart/2005/8/layout/hierarchy1"/>
    <dgm:cxn modelId="{AECBEF90-872E-4A5F-832B-D745687A9AD2}" type="presParOf" srcId="{39D16405-445C-4252-A79D-ADE6A5EB55BA}" destId="{2CF641B8-FD2C-4D4A-A193-C1ADC39F88F1}" srcOrd="1" destOrd="0" presId="urn:microsoft.com/office/officeart/2005/8/layout/hierarchy1"/>
    <dgm:cxn modelId="{631AAEE4-97EC-451B-A838-90F2B9F520FE}" type="presParOf" srcId="{6CC91281-5E7F-4E38-A9D6-B7180A0FAE5E}" destId="{86D97ABA-1FF8-4B21-8D54-5F0AB50E8A8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AE4F06-4497-4E4D-A50C-17F41DD51827}" type="doc">
      <dgm:prSet loTypeId="urn:microsoft.com/office/officeart/2018/2/layout/IconVerticalSolidList#2" loCatId="icon" qsTypeId="urn:microsoft.com/office/officeart/2005/8/quickstyle/simple1" qsCatId="simple" csTypeId="urn:microsoft.com/office/officeart/2005/8/colors/accent1_2" csCatId="accent1" phldr="1"/>
      <dgm:spPr/>
      <dgm:t>
        <a:bodyPr/>
        <a:lstStyle/>
        <a:p>
          <a:endParaRPr lang="en-US"/>
        </a:p>
      </dgm:t>
    </dgm:pt>
    <dgm:pt modelId="{F50BAC30-D5A7-4013-8AB9-3005071A5562}">
      <dgm:prSet custT="1"/>
      <dgm:spPr/>
      <dgm:t>
        <a:bodyPr/>
        <a:lstStyle/>
        <a:p>
          <a:pPr>
            <a:lnSpc>
              <a:spcPct val="100000"/>
            </a:lnSpc>
          </a:pPr>
          <a:r>
            <a:rPr lang="en-IN" sz="2400" i="0" dirty="0">
              <a:latin typeface="Times New Roman" panose="02020603050405020304" pitchFamily="18" charset="0"/>
              <a:cs typeface="Times New Roman" panose="02020603050405020304" pitchFamily="18" charset="0"/>
            </a:rPr>
            <a:t>1. Schedule Time Away From Screens Throughout the Day</a:t>
          </a:r>
          <a:endParaRPr lang="en-US" sz="2400" dirty="0">
            <a:latin typeface="Times New Roman" panose="02020603050405020304" pitchFamily="18" charset="0"/>
            <a:cs typeface="Times New Roman" panose="02020603050405020304" pitchFamily="18" charset="0"/>
          </a:endParaRPr>
        </a:p>
      </dgm:t>
    </dgm:pt>
    <dgm:pt modelId="{F3219802-91E6-43CA-9530-D31AEF74EDCE}" type="parTrans" cxnId="{E484C6ED-EE93-4CBC-8330-D778B6270C67}">
      <dgm:prSet/>
      <dgm:spPr/>
      <dgm:t>
        <a:bodyPr/>
        <a:lstStyle/>
        <a:p>
          <a:endParaRPr lang="en-US"/>
        </a:p>
      </dgm:t>
    </dgm:pt>
    <dgm:pt modelId="{C31551BA-3828-452B-B28E-480D9D0A3945}" type="sibTrans" cxnId="{E484C6ED-EE93-4CBC-8330-D778B6270C67}">
      <dgm:prSet/>
      <dgm:spPr/>
      <dgm:t>
        <a:bodyPr/>
        <a:lstStyle/>
        <a:p>
          <a:endParaRPr lang="en-US"/>
        </a:p>
      </dgm:t>
    </dgm:pt>
    <dgm:pt modelId="{0E150E70-D129-4A8D-8D5D-1D1678B57FA8}">
      <dgm:prSet custT="1"/>
      <dgm:spPr/>
      <dgm:t>
        <a:bodyPr/>
        <a:lstStyle/>
        <a:p>
          <a:pPr>
            <a:lnSpc>
              <a:spcPct val="100000"/>
            </a:lnSpc>
          </a:pPr>
          <a:r>
            <a:rPr lang="en-IN" sz="2400" i="0" dirty="0">
              <a:latin typeface="Times New Roman" panose="02020603050405020304" pitchFamily="18" charset="0"/>
              <a:cs typeface="Times New Roman" panose="02020603050405020304" pitchFamily="18" charset="0"/>
            </a:rPr>
            <a:t>2. Take Periodic Breaks From Technology</a:t>
          </a:r>
          <a:endParaRPr lang="en-US" sz="2400" dirty="0">
            <a:latin typeface="Times New Roman" panose="02020603050405020304" pitchFamily="18" charset="0"/>
            <a:cs typeface="Times New Roman" panose="02020603050405020304" pitchFamily="18" charset="0"/>
          </a:endParaRPr>
        </a:p>
      </dgm:t>
    </dgm:pt>
    <dgm:pt modelId="{9454C875-20E3-4806-9BB7-8A3082EB15D2}" type="parTrans" cxnId="{0E53964B-390B-40D0-9025-C93BACEC3553}">
      <dgm:prSet/>
      <dgm:spPr/>
      <dgm:t>
        <a:bodyPr/>
        <a:lstStyle/>
        <a:p>
          <a:endParaRPr lang="en-US"/>
        </a:p>
      </dgm:t>
    </dgm:pt>
    <dgm:pt modelId="{F57C59EB-AF56-4E1F-9847-84C849078319}" type="sibTrans" cxnId="{0E53964B-390B-40D0-9025-C93BACEC3553}">
      <dgm:prSet/>
      <dgm:spPr/>
      <dgm:t>
        <a:bodyPr/>
        <a:lstStyle/>
        <a:p>
          <a:endParaRPr lang="en-US"/>
        </a:p>
      </dgm:t>
    </dgm:pt>
    <dgm:pt modelId="{07767248-F14E-46A3-8F57-512DB4197DE6}">
      <dgm:prSet custT="1"/>
      <dgm:spPr/>
      <dgm:t>
        <a:bodyPr/>
        <a:lstStyle/>
        <a:p>
          <a:pPr>
            <a:lnSpc>
              <a:spcPct val="100000"/>
            </a:lnSpc>
          </a:pPr>
          <a:r>
            <a:rPr lang="en-IN" sz="2400" i="0" dirty="0">
              <a:latin typeface="Times New Roman" panose="02020603050405020304" pitchFamily="18" charset="0"/>
              <a:cs typeface="Times New Roman" panose="02020603050405020304" pitchFamily="18" charset="0"/>
            </a:rPr>
            <a:t>3. Downgrade Your Phone</a:t>
          </a:r>
          <a:endParaRPr lang="en-US" sz="2400" dirty="0">
            <a:latin typeface="Times New Roman" panose="02020603050405020304" pitchFamily="18" charset="0"/>
            <a:cs typeface="Times New Roman" panose="02020603050405020304" pitchFamily="18" charset="0"/>
          </a:endParaRPr>
        </a:p>
      </dgm:t>
    </dgm:pt>
    <dgm:pt modelId="{AAA526BA-D1E4-4802-8E30-57437D70BDD9}" type="parTrans" cxnId="{AA03A725-5916-413D-AC38-EB5F6C2081FF}">
      <dgm:prSet/>
      <dgm:spPr/>
      <dgm:t>
        <a:bodyPr/>
        <a:lstStyle/>
        <a:p>
          <a:endParaRPr lang="en-US"/>
        </a:p>
      </dgm:t>
    </dgm:pt>
    <dgm:pt modelId="{FC6CE045-14E5-430D-BB08-C364F584C4F0}" type="sibTrans" cxnId="{AA03A725-5916-413D-AC38-EB5F6C2081FF}">
      <dgm:prSet/>
      <dgm:spPr/>
      <dgm:t>
        <a:bodyPr/>
        <a:lstStyle/>
        <a:p>
          <a:endParaRPr lang="en-US"/>
        </a:p>
      </dgm:t>
    </dgm:pt>
    <dgm:pt modelId="{4BDF0991-55A5-46CE-AF6D-362363B60AAE}">
      <dgm:prSet custT="1"/>
      <dgm:spPr/>
      <dgm:t>
        <a:bodyPr/>
        <a:lstStyle/>
        <a:p>
          <a:pPr>
            <a:lnSpc>
              <a:spcPct val="100000"/>
            </a:lnSpc>
          </a:pPr>
          <a:r>
            <a:rPr lang="en-IN" sz="2400" i="0" dirty="0">
              <a:latin typeface="Times New Roman" panose="02020603050405020304" pitchFamily="18" charset="0"/>
              <a:cs typeface="Times New Roman" panose="02020603050405020304" pitchFamily="18" charset="0"/>
            </a:rPr>
            <a:t>4. Turn Off Your Phone at a Specific Time</a:t>
          </a:r>
          <a:endParaRPr lang="en-US" sz="2400" dirty="0">
            <a:latin typeface="Times New Roman" panose="02020603050405020304" pitchFamily="18" charset="0"/>
            <a:cs typeface="Times New Roman" panose="02020603050405020304" pitchFamily="18" charset="0"/>
          </a:endParaRPr>
        </a:p>
      </dgm:t>
    </dgm:pt>
    <dgm:pt modelId="{5F28D7FB-AD5F-449D-A742-EF08BE5575C8}" type="parTrans" cxnId="{F1DB8AFB-8F44-455B-AE18-2E8C87857191}">
      <dgm:prSet/>
      <dgm:spPr/>
      <dgm:t>
        <a:bodyPr/>
        <a:lstStyle/>
        <a:p>
          <a:endParaRPr lang="en-US"/>
        </a:p>
      </dgm:t>
    </dgm:pt>
    <dgm:pt modelId="{D51D56DD-C251-4C23-B1D0-C64B58F7A2F1}" type="sibTrans" cxnId="{F1DB8AFB-8F44-455B-AE18-2E8C87857191}">
      <dgm:prSet/>
      <dgm:spPr/>
      <dgm:t>
        <a:bodyPr/>
        <a:lstStyle/>
        <a:p>
          <a:endParaRPr lang="en-US"/>
        </a:p>
      </dgm:t>
    </dgm:pt>
    <dgm:pt modelId="{71EADBDC-0A48-424E-83A7-3405D4411402}">
      <dgm:prSet custT="1"/>
      <dgm:spPr/>
      <dgm:t>
        <a:bodyPr/>
        <a:lstStyle/>
        <a:p>
          <a:pPr>
            <a:lnSpc>
              <a:spcPct val="100000"/>
            </a:lnSpc>
          </a:pPr>
          <a:r>
            <a:rPr lang="en-IN" sz="2400" i="0" dirty="0">
              <a:latin typeface="Times New Roman" panose="02020603050405020304" pitchFamily="18" charset="0"/>
              <a:cs typeface="Times New Roman" panose="02020603050405020304" pitchFamily="18" charset="0"/>
            </a:rPr>
            <a:t>5. Adjust Your Phone Settings to Limit Certain Apps</a:t>
          </a:r>
          <a:endParaRPr lang="en-US" sz="2400" dirty="0">
            <a:latin typeface="Times New Roman" panose="02020603050405020304" pitchFamily="18" charset="0"/>
            <a:cs typeface="Times New Roman" panose="02020603050405020304" pitchFamily="18" charset="0"/>
          </a:endParaRPr>
        </a:p>
      </dgm:t>
    </dgm:pt>
    <dgm:pt modelId="{787CF4E7-3B42-4F1B-821B-BAF466819AAD}" type="parTrans" cxnId="{D63A23A0-0AEB-4BD6-A080-FB04698E6DD6}">
      <dgm:prSet/>
      <dgm:spPr/>
      <dgm:t>
        <a:bodyPr/>
        <a:lstStyle/>
        <a:p>
          <a:endParaRPr lang="en-US"/>
        </a:p>
      </dgm:t>
    </dgm:pt>
    <dgm:pt modelId="{01C798BE-9F95-4882-8323-4EC5F7D244BB}" type="sibTrans" cxnId="{D63A23A0-0AEB-4BD6-A080-FB04698E6DD6}">
      <dgm:prSet/>
      <dgm:spPr/>
      <dgm:t>
        <a:bodyPr/>
        <a:lstStyle/>
        <a:p>
          <a:endParaRPr lang="en-US"/>
        </a:p>
      </dgm:t>
    </dgm:pt>
    <dgm:pt modelId="{DE8263C9-3384-4A8A-B8D4-3A7D5BF40DA1}">
      <dgm:prSet custT="1"/>
      <dgm:spPr/>
      <dgm:t>
        <a:bodyPr/>
        <a:lstStyle/>
        <a:p>
          <a:pPr>
            <a:lnSpc>
              <a:spcPct val="100000"/>
            </a:lnSpc>
          </a:pPr>
          <a:r>
            <a:rPr lang="en-IN" sz="2400" i="0" dirty="0">
              <a:latin typeface="Times New Roman" panose="02020603050405020304" pitchFamily="18" charset="0"/>
              <a:cs typeface="Times New Roman" panose="02020603050405020304" pitchFamily="18" charset="0"/>
            </a:rPr>
            <a:t>6. Create No-Phone Areas: Bedroom, dining area , toilets</a:t>
          </a:r>
          <a:endParaRPr lang="en-US" sz="2400" dirty="0">
            <a:latin typeface="Times New Roman" panose="02020603050405020304" pitchFamily="18" charset="0"/>
            <a:cs typeface="Times New Roman" panose="02020603050405020304" pitchFamily="18" charset="0"/>
          </a:endParaRPr>
        </a:p>
      </dgm:t>
    </dgm:pt>
    <dgm:pt modelId="{A4819A3E-6729-4C1D-8524-FB5A94D795FB}" type="parTrans" cxnId="{A5685C5C-0709-4B17-893A-992D786DEF6F}">
      <dgm:prSet/>
      <dgm:spPr/>
      <dgm:t>
        <a:bodyPr/>
        <a:lstStyle/>
        <a:p>
          <a:endParaRPr lang="en-US"/>
        </a:p>
      </dgm:t>
    </dgm:pt>
    <dgm:pt modelId="{18640780-CBAD-4AE7-8E9B-A6F902BC808B}" type="sibTrans" cxnId="{A5685C5C-0709-4B17-893A-992D786DEF6F}">
      <dgm:prSet/>
      <dgm:spPr/>
      <dgm:t>
        <a:bodyPr/>
        <a:lstStyle/>
        <a:p>
          <a:endParaRPr lang="en-US"/>
        </a:p>
      </dgm:t>
    </dgm:pt>
    <dgm:pt modelId="{5B91ED7B-C5D2-4612-98F6-12BCA0D60300}">
      <dgm:prSet custT="1"/>
      <dgm:spPr/>
      <dgm:t>
        <a:bodyPr/>
        <a:lstStyle/>
        <a:p>
          <a:pPr>
            <a:lnSpc>
              <a:spcPct val="100000"/>
            </a:lnSpc>
          </a:pPr>
          <a:r>
            <a:rPr lang="en-IN" sz="2400" i="0" dirty="0">
              <a:latin typeface="Times New Roman" panose="02020603050405020304" pitchFamily="18" charset="0"/>
              <a:cs typeface="Times New Roman" panose="02020603050405020304" pitchFamily="18" charset="0"/>
            </a:rPr>
            <a:t>7. Consider Reaching Out to a Mental Health Professional</a:t>
          </a:r>
          <a:endParaRPr lang="en-US" sz="2400" dirty="0">
            <a:latin typeface="Times New Roman" panose="02020603050405020304" pitchFamily="18" charset="0"/>
            <a:cs typeface="Times New Roman" panose="02020603050405020304" pitchFamily="18" charset="0"/>
          </a:endParaRPr>
        </a:p>
      </dgm:t>
    </dgm:pt>
    <dgm:pt modelId="{40F70B4F-B328-4018-A6EB-248AC81A6857}" type="parTrans" cxnId="{17B1A6D4-B45C-445B-B77E-1E648AC16C79}">
      <dgm:prSet/>
      <dgm:spPr/>
      <dgm:t>
        <a:bodyPr/>
        <a:lstStyle/>
        <a:p>
          <a:endParaRPr lang="en-US"/>
        </a:p>
      </dgm:t>
    </dgm:pt>
    <dgm:pt modelId="{FDD2B980-C465-4F1D-8C9E-1FC93B5006B0}" type="sibTrans" cxnId="{17B1A6D4-B45C-445B-B77E-1E648AC16C79}">
      <dgm:prSet/>
      <dgm:spPr/>
      <dgm:t>
        <a:bodyPr/>
        <a:lstStyle/>
        <a:p>
          <a:endParaRPr lang="en-US"/>
        </a:p>
      </dgm:t>
    </dgm:pt>
    <dgm:pt modelId="{5066C071-542B-4FD4-B276-07D27C2E7132}" type="pres">
      <dgm:prSet presAssocID="{23AE4F06-4497-4E4D-A50C-17F41DD51827}" presName="root" presStyleCnt="0">
        <dgm:presLayoutVars>
          <dgm:dir/>
          <dgm:resizeHandles val="exact"/>
        </dgm:presLayoutVars>
      </dgm:prSet>
      <dgm:spPr/>
    </dgm:pt>
    <dgm:pt modelId="{094550D6-ECFC-45C7-B06A-94C16643CCBB}" type="pres">
      <dgm:prSet presAssocID="{F50BAC30-D5A7-4013-8AB9-3005071A5562}" presName="compNode" presStyleCnt="0"/>
      <dgm:spPr/>
    </dgm:pt>
    <dgm:pt modelId="{2422FD54-B985-4752-9B0F-753F6877E706}" type="pres">
      <dgm:prSet presAssocID="{F50BAC30-D5A7-4013-8AB9-3005071A5562}" presName="bgRect" presStyleLbl="bgShp" presStyleIdx="0" presStyleCnt="7"/>
      <dgm:spPr/>
    </dgm:pt>
    <dgm:pt modelId="{48C91AA1-CD6D-42B6-90C6-779C6D9A9497}" type="pres">
      <dgm:prSet presAssocID="{F50BAC30-D5A7-4013-8AB9-3005071A5562}"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blet"/>
        </a:ext>
      </dgm:extLst>
    </dgm:pt>
    <dgm:pt modelId="{EF83882E-C9C8-413A-88AA-3CD6E2EF7995}" type="pres">
      <dgm:prSet presAssocID="{F50BAC30-D5A7-4013-8AB9-3005071A5562}" presName="spaceRect" presStyleCnt="0"/>
      <dgm:spPr/>
    </dgm:pt>
    <dgm:pt modelId="{18CEF40B-1EE6-4087-86C7-9BD04596D982}" type="pres">
      <dgm:prSet presAssocID="{F50BAC30-D5A7-4013-8AB9-3005071A5562}" presName="parTx" presStyleLbl="revTx" presStyleIdx="0" presStyleCnt="7">
        <dgm:presLayoutVars>
          <dgm:chMax val="0"/>
          <dgm:chPref val="0"/>
        </dgm:presLayoutVars>
      </dgm:prSet>
      <dgm:spPr/>
    </dgm:pt>
    <dgm:pt modelId="{5D882049-DCFD-489C-BA3F-045D9DF7B3A9}" type="pres">
      <dgm:prSet presAssocID="{C31551BA-3828-452B-B28E-480D9D0A3945}" presName="sibTrans" presStyleCnt="0"/>
      <dgm:spPr/>
    </dgm:pt>
    <dgm:pt modelId="{90240177-2181-4648-800F-BCC7897347BE}" type="pres">
      <dgm:prSet presAssocID="{0E150E70-D129-4A8D-8D5D-1D1678B57FA8}" presName="compNode" presStyleCnt="0"/>
      <dgm:spPr/>
    </dgm:pt>
    <dgm:pt modelId="{7FD691B0-7306-4A01-8EF7-BAAD4F862F5D}" type="pres">
      <dgm:prSet presAssocID="{0E150E70-D129-4A8D-8D5D-1D1678B57FA8}" presName="bgRect" presStyleLbl="bgShp" presStyleIdx="1" presStyleCnt="7"/>
      <dgm:spPr/>
    </dgm:pt>
    <dgm:pt modelId="{C80360A0-F8FC-47DC-8EDA-F172FD7EEB90}" type="pres">
      <dgm:prSet presAssocID="{0E150E70-D129-4A8D-8D5D-1D1678B57FA8}"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lask"/>
        </a:ext>
      </dgm:extLst>
    </dgm:pt>
    <dgm:pt modelId="{99A84D0A-1BC0-45E7-90E6-96096408DBA1}" type="pres">
      <dgm:prSet presAssocID="{0E150E70-D129-4A8D-8D5D-1D1678B57FA8}" presName="spaceRect" presStyleCnt="0"/>
      <dgm:spPr/>
    </dgm:pt>
    <dgm:pt modelId="{57F4CEB3-6951-4271-9110-5C60DFCEFAA0}" type="pres">
      <dgm:prSet presAssocID="{0E150E70-D129-4A8D-8D5D-1D1678B57FA8}" presName="parTx" presStyleLbl="revTx" presStyleIdx="1" presStyleCnt="7">
        <dgm:presLayoutVars>
          <dgm:chMax val="0"/>
          <dgm:chPref val="0"/>
        </dgm:presLayoutVars>
      </dgm:prSet>
      <dgm:spPr/>
    </dgm:pt>
    <dgm:pt modelId="{534A0F1E-0EB5-4094-BD4C-EAAC082B2E2A}" type="pres">
      <dgm:prSet presAssocID="{F57C59EB-AF56-4E1F-9847-84C849078319}" presName="sibTrans" presStyleCnt="0"/>
      <dgm:spPr/>
    </dgm:pt>
    <dgm:pt modelId="{70DD70B0-23CF-41FD-BC71-46B8D1945AF0}" type="pres">
      <dgm:prSet presAssocID="{07767248-F14E-46A3-8F57-512DB4197DE6}" presName="compNode" presStyleCnt="0"/>
      <dgm:spPr/>
    </dgm:pt>
    <dgm:pt modelId="{F845E0DE-FD48-41AF-A071-90148175F667}" type="pres">
      <dgm:prSet presAssocID="{07767248-F14E-46A3-8F57-512DB4197DE6}" presName="bgRect" presStyleLbl="bgShp" presStyleIdx="2" presStyleCnt="7"/>
      <dgm:spPr/>
    </dgm:pt>
    <dgm:pt modelId="{924A7337-CCAC-43A8-B416-17DB75D985EC}" type="pres">
      <dgm:prSet presAssocID="{07767248-F14E-46A3-8F57-512DB4197DE6}"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mart Phone"/>
        </a:ext>
      </dgm:extLst>
    </dgm:pt>
    <dgm:pt modelId="{60021905-47FC-4CE1-8A3C-FF649276BD27}" type="pres">
      <dgm:prSet presAssocID="{07767248-F14E-46A3-8F57-512DB4197DE6}" presName="spaceRect" presStyleCnt="0"/>
      <dgm:spPr/>
    </dgm:pt>
    <dgm:pt modelId="{78D4C99C-B281-44BE-BFB6-CA086B1C51BC}" type="pres">
      <dgm:prSet presAssocID="{07767248-F14E-46A3-8F57-512DB4197DE6}" presName="parTx" presStyleLbl="revTx" presStyleIdx="2" presStyleCnt="7">
        <dgm:presLayoutVars>
          <dgm:chMax val="0"/>
          <dgm:chPref val="0"/>
        </dgm:presLayoutVars>
      </dgm:prSet>
      <dgm:spPr/>
    </dgm:pt>
    <dgm:pt modelId="{0A5C9441-6B4F-4882-BF4D-1BF7B8DA5230}" type="pres">
      <dgm:prSet presAssocID="{FC6CE045-14E5-430D-BB08-C364F584C4F0}" presName="sibTrans" presStyleCnt="0"/>
      <dgm:spPr/>
    </dgm:pt>
    <dgm:pt modelId="{A9F01D2E-61F0-461F-AF44-2F01EA57E011}" type="pres">
      <dgm:prSet presAssocID="{4BDF0991-55A5-46CE-AF6D-362363B60AAE}" presName="compNode" presStyleCnt="0"/>
      <dgm:spPr/>
    </dgm:pt>
    <dgm:pt modelId="{BF91EA0A-F447-42FE-ABDB-A70F583B58B9}" type="pres">
      <dgm:prSet presAssocID="{4BDF0991-55A5-46CE-AF6D-362363B60AAE}" presName="bgRect" presStyleLbl="bgShp" presStyleIdx="3" presStyleCnt="7"/>
      <dgm:spPr/>
    </dgm:pt>
    <dgm:pt modelId="{079048CF-0B93-406D-8D4A-CA1CED7CD809}" type="pres">
      <dgm:prSet presAssocID="{4BDF0991-55A5-46CE-AF6D-362363B60AAE}"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ell"/>
        </a:ext>
      </dgm:extLst>
    </dgm:pt>
    <dgm:pt modelId="{A2948672-EACA-41E0-8C20-1F476B371994}" type="pres">
      <dgm:prSet presAssocID="{4BDF0991-55A5-46CE-AF6D-362363B60AAE}" presName="spaceRect" presStyleCnt="0"/>
      <dgm:spPr/>
    </dgm:pt>
    <dgm:pt modelId="{FF00C0EA-6FB3-4913-A3EE-C2B9E682CD82}" type="pres">
      <dgm:prSet presAssocID="{4BDF0991-55A5-46CE-AF6D-362363B60AAE}" presName="parTx" presStyleLbl="revTx" presStyleIdx="3" presStyleCnt="7">
        <dgm:presLayoutVars>
          <dgm:chMax val="0"/>
          <dgm:chPref val="0"/>
        </dgm:presLayoutVars>
      </dgm:prSet>
      <dgm:spPr/>
    </dgm:pt>
    <dgm:pt modelId="{91D75772-885C-4A3F-86EA-7E1EF6DF9F9D}" type="pres">
      <dgm:prSet presAssocID="{D51D56DD-C251-4C23-B1D0-C64B58F7A2F1}" presName="sibTrans" presStyleCnt="0"/>
      <dgm:spPr/>
    </dgm:pt>
    <dgm:pt modelId="{13DD4500-C061-4DE9-9C26-9EAB2B224BC3}" type="pres">
      <dgm:prSet presAssocID="{71EADBDC-0A48-424E-83A7-3405D4411402}" presName="compNode" presStyleCnt="0"/>
      <dgm:spPr/>
    </dgm:pt>
    <dgm:pt modelId="{5ABF800D-0E42-4253-B59F-85BE8F29982F}" type="pres">
      <dgm:prSet presAssocID="{71EADBDC-0A48-424E-83A7-3405D4411402}" presName="bgRect" presStyleLbl="bgShp" presStyleIdx="4" presStyleCnt="7"/>
      <dgm:spPr/>
    </dgm:pt>
    <dgm:pt modelId="{194CD82C-819D-4F12-9F70-8AE650CF9196}" type="pres">
      <dgm:prSet presAssocID="{71EADBDC-0A48-424E-83A7-3405D4411402}"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ute Ringer"/>
        </a:ext>
      </dgm:extLst>
    </dgm:pt>
    <dgm:pt modelId="{60B6F9ED-101E-41EC-93F4-6169FD96F398}" type="pres">
      <dgm:prSet presAssocID="{71EADBDC-0A48-424E-83A7-3405D4411402}" presName="spaceRect" presStyleCnt="0"/>
      <dgm:spPr/>
    </dgm:pt>
    <dgm:pt modelId="{C77A5E11-096C-47AF-923B-00EF8F304C18}" type="pres">
      <dgm:prSet presAssocID="{71EADBDC-0A48-424E-83A7-3405D4411402}" presName="parTx" presStyleLbl="revTx" presStyleIdx="4" presStyleCnt="7">
        <dgm:presLayoutVars>
          <dgm:chMax val="0"/>
          <dgm:chPref val="0"/>
        </dgm:presLayoutVars>
      </dgm:prSet>
      <dgm:spPr/>
    </dgm:pt>
    <dgm:pt modelId="{379694DF-354C-4E53-BBDC-986357CF2096}" type="pres">
      <dgm:prSet presAssocID="{01C798BE-9F95-4882-8323-4EC5F7D244BB}" presName="sibTrans" presStyleCnt="0"/>
      <dgm:spPr/>
    </dgm:pt>
    <dgm:pt modelId="{6A6995BD-03F5-4888-854F-3C25EB5CA40D}" type="pres">
      <dgm:prSet presAssocID="{DE8263C9-3384-4A8A-B8D4-3A7D5BF40DA1}" presName="compNode" presStyleCnt="0"/>
      <dgm:spPr/>
    </dgm:pt>
    <dgm:pt modelId="{A4568B80-0C95-4646-96B5-BCC99F4FF549}" type="pres">
      <dgm:prSet presAssocID="{DE8263C9-3384-4A8A-B8D4-3A7D5BF40DA1}" presName="bgRect" presStyleLbl="bgShp" presStyleIdx="5" presStyleCnt="7"/>
      <dgm:spPr/>
    </dgm:pt>
    <dgm:pt modelId="{ACDEAF51-01F5-4A04-A51F-C601C3F25B86}" type="pres">
      <dgm:prSet presAssocID="{DE8263C9-3384-4A8A-B8D4-3A7D5BF40DA1}"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Person Eating"/>
        </a:ext>
      </dgm:extLst>
    </dgm:pt>
    <dgm:pt modelId="{B6339C02-5434-4785-B46F-FBE17C6330B2}" type="pres">
      <dgm:prSet presAssocID="{DE8263C9-3384-4A8A-B8D4-3A7D5BF40DA1}" presName="spaceRect" presStyleCnt="0"/>
      <dgm:spPr/>
    </dgm:pt>
    <dgm:pt modelId="{6E767854-3310-4925-8091-8CEA9DDD9C22}" type="pres">
      <dgm:prSet presAssocID="{DE8263C9-3384-4A8A-B8D4-3A7D5BF40DA1}" presName="parTx" presStyleLbl="revTx" presStyleIdx="5" presStyleCnt="7">
        <dgm:presLayoutVars>
          <dgm:chMax val="0"/>
          <dgm:chPref val="0"/>
        </dgm:presLayoutVars>
      </dgm:prSet>
      <dgm:spPr/>
    </dgm:pt>
    <dgm:pt modelId="{32B8AEBC-C68A-4861-A102-93FC5A5E32A9}" type="pres">
      <dgm:prSet presAssocID="{18640780-CBAD-4AE7-8E9B-A6F902BC808B}" presName="sibTrans" presStyleCnt="0"/>
      <dgm:spPr/>
    </dgm:pt>
    <dgm:pt modelId="{64C45D29-B1B5-4C1D-A8A4-5E9775FF16C3}" type="pres">
      <dgm:prSet presAssocID="{5B91ED7B-C5D2-4612-98F6-12BCA0D60300}" presName="compNode" presStyleCnt="0"/>
      <dgm:spPr/>
    </dgm:pt>
    <dgm:pt modelId="{AE6B9B53-B0D7-46A0-A4A2-30CB86A415F2}" type="pres">
      <dgm:prSet presAssocID="{5B91ED7B-C5D2-4612-98F6-12BCA0D60300}" presName="bgRect" presStyleLbl="bgShp" presStyleIdx="6" presStyleCnt="7"/>
      <dgm:spPr/>
    </dgm:pt>
    <dgm:pt modelId="{11A74338-CAF1-49BA-A827-D448E94E0A54}" type="pres">
      <dgm:prSet presAssocID="{5B91ED7B-C5D2-4612-98F6-12BCA0D60300}"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rain in head"/>
        </a:ext>
      </dgm:extLst>
    </dgm:pt>
    <dgm:pt modelId="{06FC0EF9-C0D7-4452-8351-34B7612EBBE7}" type="pres">
      <dgm:prSet presAssocID="{5B91ED7B-C5D2-4612-98F6-12BCA0D60300}" presName="spaceRect" presStyleCnt="0"/>
      <dgm:spPr/>
    </dgm:pt>
    <dgm:pt modelId="{7AAA905C-1527-4D78-BF4F-7E1E03F91E0A}" type="pres">
      <dgm:prSet presAssocID="{5B91ED7B-C5D2-4612-98F6-12BCA0D60300}" presName="parTx" presStyleLbl="revTx" presStyleIdx="6" presStyleCnt="7">
        <dgm:presLayoutVars>
          <dgm:chMax val="0"/>
          <dgm:chPref val="0"/>
        </dgm:presLayoutVars>
      </dgm:prSet>
      <dgm:spPr/>
    </dgm:pt>
  </dgm:ptLst>
  <dgm:cxnLst>
    <dgm:cxn modelId="{98128E00-36B6-4173-AC99-F180973C9417}" type="presOf" srcId="{23AE4F06-4497-4E4D-A50C-17F41DD51827}" destId="{5066C071-542B-4FD4-B276-07D27C2E7132}" srcOrd="0" destOrd="0" presId="urn:microsoft.com/office/officeart/2018/2/layout/IconVerticalSolidList#2"/>
    <dgm:cxn modelId="{17263006-3A9C-4B13-9ADF-F6D43F0319E1}" type="presOf" srcId="{F50BAC30-D5A7-4013-8AB9-3005071A5562}" destId="{18CEF40B-1EE6-4087-86C7-9BD04596D982}" srcOrd="0" destOrd="0" presId="urn:microsoft.com/office/officeart/2018/2/layout/IconVerticalSolidList#2"/>
    <dgm:cxn modelId="{AA03A725-5916-413D-AC38-EB5F6C2081FF}" srcId="{23AE4F06-4497-4E4D-A50C-17F41DD51827}" destId="{07767248-F14E-46A3-8F57-512DB4197DE6}" srcOrd="2" destOrd="0" parTransId="{AAA526BA-D1E4-4802-8E30-57437D70BDD9}" sibTransId="{FC6CE045-14E5-430D-BB08-C364F584C4F0}"/>
    <dgm:cxn modelId="{A5685C5C-0709-4B17-893A-992D786DEF6F}" srcId="{23AE4F06-4497-4E4D-A50C-17F41DD51827}" destId="{DE8263C9-3384-4A8A-B8D4-3A7D5BF40DA1}" srcOrd="5" destOrd="0" parTransId="{A4819A3E-6729-4C1D-8524-FB5A94D795FB}" sibTransId="{18640780-CBAD-4AE7-8E9B-A6F902BC808B}"/>
    <dgm:cxn modelId="{A537D969-77C3-45E3-BC98-D7675EAAFFFF}" type="presOf" srcId="{DE8263C9-3384-4A8A-B8D4-3A7D5BF40DA1}" destId="{6E767854-3310-4925-8091-8CEA9DDD9C22}" srcOrd="0" destOrd="0" presId="urn:microsoft.com/office/officeart/2018/2/layout/IconVerticalSolidList#2"/>
    <dgm:cxn modelId="{2275536B-00E2-4CB7-A6DD-BDC52ED7EC85}" type="presOf" srcId="{71EADBDC-0A48-424E-83A7-3405D4411402}" destId="{C77A5E11-096C-47AF-923B-00EF8F304C18}" srcOrd="0" destOrd="0" presId="urn:microsoft.com/office/officeart/2018/2/layout/IconVerticalSolidList#2"/>
    <dgm:cxn modelId="{0E53964B-390B-40D0-9025-C93BACEC3553}" srcId="{23AE4F06-4497-4E4D-A50C-17F41DD51827}" destId="{0E150E70-D129-4A8D-8D5D-1D1678B57FA8}" srcOrd="1" destOrd="0" parTransId="{9454C875-20E3-4806-9BB7-8A3082EB15D2}" sibTransId="{F57C59EB-AF56-4E1F-9847-84C849078319}"/>
    <dgm:cxn modelId="{DBC19174-5FC6-4C8D-ABB9-581EC6C2873B}" type="presOf" srcId="{5B91ED7B-C5D2-4612-98F6-12BCA0D60300}" destId="{7AAA905C-1527-4D78-BF4F-7E1E03F91E0A}" srcOrd="0" destOrd="0" presId="urn:microsoft.com/office/officeart/2018/2/layout/IconVerticalSolidList#2"/>
    <dgm:cxn modelId="{D63A23A0-0AEB-4BD6-A080-FB04698E6DD6}" srcId="{23AE4F06-4497-4E4D-A50C-17F41DD51827}" destId="{71EADBDC-0A48-424E-83A7-3405D4411402}" srcOrd="4" destOrd="0" parTransId="{787CF4E7-3B42-4F1B-821B-BAF466819AAD}" sibTransId="{01C798BE-9F95-4882-8323-4EC5F7D244BB}"/>
    <dgm:cxn modelId="{90477BA1-2F2A-4668-9B61-30B253E4F062}" type="presOf" srcId="{4BDF0991-55A5-46CE-AF6D-362363B60AAE}" destId="{FF00C0EA-6FB3-4913-A3EE-C2B9E682CD82}" srcOrd="0" destOrd="0" presId="urn:microsoft.com/office/officeart/2018/2/layout/IconVerticalSolidList#2"/>
    <dgm:cxn modelId="{9182B0C6-FF01-46F5-ABC9-CFF903587E26}" type="presOf" srcId="{0E150E70-D129-4A8D-8D5D-1D1678B57FA8}" destId="{57F4CEB3-6951-4271-9110-5C60DFCEFAA0}" srcOrd="0" destOrd="0" presId="urn:microsoft.com/office/officeart/2018/2/layout/IconVerticalSolidList#2"/>
    <dgm:cxn modelId="{17B1A6D4-B45C-445B-B77E-1E648AC16C79}" srcId="{23AE4F06-4497-4E4D-A50C-17F41DD51827}" destId="{5B91ED7B-C5D2-4612-98F6-12BCA0D60300}" srcOrd="6" destOrd="0" parTransId="{40F70B4F-B328-4018-A6EB-248AC81A6857}" sibTransId="{FDD2B980-C465-4F1D-8C9E-1FC93B5006B0}"/>
    <dgm:cxn modelId="{E484C6ED-EE93-4CBC-8330-D778B6270C67}" srcId="{23AE4F06-4497-4E4D-A50C-17F41DD51827}" destId="{F50BAC30-D5A7-4013-8AB9-3005071A5562}" srcOrd="0" destOrd="0" parTransId="{F3219802-91E6-43CA-9530-D31AEF74EDCE}" sibTransId="{C31551BA-3828-452B-B28E-480D9D0A3945}"/>
    <dgm:cxn modelId="{77C790F6-6105-497E-8EEB-50D9AD8CF697}" type="presOf" srcId="{07767248-F14E-46A3-8F57-512DB4197DE6}" destId="{78D4C99C-B281-44BE-BFB6-CA086B1C51BC}" srcOrd="0" destOrd="0" presId="urn:microsoft.com/office/officeart/2018/2/layout/IconVerticalSolidList#2"/>
    <dgm:cxn modelId="{F1DB8AFB-8F44-455B-AE18-2E8C87857191}" srcId="{23AE4F06-4497-4E4D-A50C-17F41DD51827}" destId="{4BDF0991-55A5-46CE-AF6D-362363B60AAE}" srcOrd="3" destOrd="0" parTransId="{5F28D7FB-AD5F-449D-A742-EF08BE5575C8}" sibTransId="{D51D56DD-C251-4C23-B1D0-C64B58F7A2F1}"/>
    <dgm:cxn modelId="{46511342-DF55-4EC2-A5CC-EB38CE600023}" type="presParOf" srcId="{5066C071-542B-4FD4-B276-07D27C2E7132}" destId="{094550D6-ECFC-45C7-B06A-94C16643CCBB}" srcOrd="0" destOrd="0" presId="urn:microsoft.com/office/officeart/2018/2/layout/IconVerticalSolidList#2"/>
    <dgm:cxn modelId="{C3E38D52-48FF-4362-8C1D-7C5A72872BCE}" type="presParOf" srcId="{094550D6-ECFC-45C7-B06A-94C16643CCBB}" destId="{2422FD54-B985-4752-9B0F-753F6877E706}" srcOrd="0" destOrd="0" presId="urn:microsoft.com/office/officeart/2018/2/layout/IconVerticalSolidList#2"/>
    <dgm:cxn modelId="{D4F35CA4-AFF4-4A45-BAD0-A34DFEF8D68A}" type="presParOf" srcId="{094550D6-ECFC-45C7-B06A-94C16643CCBB}" destId="{48C91AA1-CD6D-42B6-90C6-779C6D9A9497}" srcOrd="1" destOrd="0" presId="urn:microsoft.com/office/officeart/2018/2/layout/IconVerticalSolidList#2"/>
    <dgm:cxn modelId="{ED085857-408D-45B2-8156-63F5B60DA7BC}" type="presParOf" srcId="{094550D6-ECFC-45C7-B06A-94C16643CCBB}" destId="{EF83882E-C9C8-413A-88AA-3CD6E2EF7995}" srcOrd="2" destOrd="0" presId="urn:microsoft.com/office/officeart/2018/2/layout/IconVerticalSolidList#2"/>
    <dgm:cxn modelId="{4961FB53-304F-4B18-BE3E-68B9A3FB83F0}" type="presParOf" srcId="{094550D6-ECFC-45C7-B06A-94C16643CCBB}" destId="{18CEF40B-1EE6-4087-86C7-9BD04596D982}" srcOrd="3" destOrd="0" presId="urn:microsoft.com/office/officeart/2018/2/layout/IconVerticalSolidList#2"/>
    <dgm:cxn modelId="{456DA2A2-6686-4FC9-8194-50DF85870425}" type="presParOf" srcId="{5066C071-542B-4FD4-B276-07D27C2E7132}" destId="{5D882049-DCFD-489C-BA3F-045D9DF7B3A9}" srcOrd="1" destOrd="0" presId="urn:microsoft.com/office/officeart/2018/2/layout/IconVerticalSolidList#2"/>
    <dgm:cxn modelId="{3180295C-CDD3-4F67-BF45-8E03558839BA}" type="presParOf" srcId="{5066C071-542B-4FD4-B276-07D27C2E7132}" destId="{90240177-2181-4648-800F-BCC7897347BE}" srcOrd="2" destOrd="0" presId="urn:microsoft.com/office/officeart/2018/2/layout/IconVerticalSolidList#2"/>
    <dgm:cxn modelId="{C4475E8B-1BD8-4B46-8624-E4BC9B9EEBA4}" type="presParOf" srcId="{90240177-2181-4648-800F-BCC7897347BE}" destId="{7FD691B0-7306-4A01-8EF7-BAAD4F862F5D}" srcOrd="0" destOrd="0" presId="urn:microsoft.com/office/officeart/2018/2/layout/IconVerticalSolidList#2"/>
    <dgm:cxn modelId="{73019D74-157D-43A1-BA9D-78E11A674253}" type="presParOf" srcId="{90240177-2181-4648-800F-BCC7897347BE}" destId="{C80360A0-F8FC-47DC-8EDA-F172FD7EEB90}" srcOrd="1" destOrd="0" presId="urn:microsoft.com/office/officeart/2018/2/layout/IconVerticalSolidList#2"/>
    <dgm:cxn modelId="{73AF4259-2B0F-4CB7-A3C8-FFFF8E91FFCB}" type="presParOf" srcId="{90240177-2181-4648-800F-BCC7897347BE}" destId="{99A84D0A-1BC0-45E7-90E6-96096408DBA1}" srcOrd="2" destOrd="0" presId="urn:microsoft.com/office/officeart/2018/2/layout/IconVerticalSolidList#2"/>
    <dgm:cxn modelId="{EDE0C4DC-4FCA-4FDB-9895-3BBB60AB5A45}" type="presParOf" srcId="{90240177-2181-4648-800F-BCC7897347BE}" destId="{57F4CEB3-6951-4271-9110-5C60DFCEFAA0}" srcOrd="3" destOrd="0" presId="urn:microsoft.com/office/officeart/2018/2/layout/IconVerticalSolidList#2"/>
    <dgm:cxn modelId="{39307255-2C43-422B-A076-0AEBA9D52E39}" type="presParOf" srcId="{5066C071-542B-4FD4-B276-07D27C2E7132}" destId="{534A0F1E-0EB5-4094-BD4C-EAAC082B2E2A}" srcOrd="3" destOrd="0" presId="urn:microsoft.com/office/officeart/2018/2/layout/IconVerticalSolidList#2"/>
    <dgm:cxn modelId="{3E3814E1-78D1-4C76-8D5F-E3EB812D9366}" type="presParOf" srcId="{5066C071-542B-4FD4-B276-07D27C2E7132}" destId="{70DD70B0-23CF-41FD-BC71-46B8D1945AF0}" srcOrd="4" destOrd="0" presId="urn:microsoft.com/office/officeart/2018/2/layout/IconVerticalSolidList#2"/>
    <dgm:cxn modelId="{46E2EBD0-6C87-4C87-A0E3-0A3ED4376E8B}" type="presParOf" srcId="{70DD70B0-23CF-41FD-BC71-46B8D1945AF0}" destId="{F845E0DE-FD48-41AF-A071-90148175F667}" srcOrd="0" destOrd="0" presId="urn:microsoft.com/office/officeart/2018/2/layout/IconVerticalSolidList#2"/>
    <dgm:cxn modelId="{F57C907D-7418-45A4-94A1-AC2A38818333}" type="presParOf" srcId="{70DD70B0-23CF-41FD-BC71-46B8D1945AF0}" destId="{924A7337-CCAC-43A8-B416-17DB75D985EC}" srcOrd="1" destOrd="0" presId="urn:microsoft.com/office/officeart/2018/2/layout/IconVerticalSolidList#2"/>
    <dgm:cxn modelId="{D9FC7A2A-2164-4FA6-89A0-18C4B0BADE6A}" type="presParOf" srcId="{70DD70B0-23CF-41FD-BC71-46B8D1945AF0}" destId="{60021905-47FC-4CE1-8A3C-FF649276BD27}" srcOrd="2" destOrd="0" presId="urn:microsoft.com/office/officeart/2018/2/layout/IconVerticalSolidList#2"/>
    <dgm:cxn modelId="{B4BD50B1-7042-4245-A7AF-986D9CAB3D06}" type="presParOf" srcId="{70DD70B0-23CF-41FD-BC71-46B8D1945AF0}" destId="{78D4C99C-B281-44BE-BFB6-CA086B1C51BC}" srcOrd="3" destOrd="0" presId="urn:microsoft.com/office/officeart/2018/2/layout/IconVerticalSolidList#2"/>
    <dgm:cxn modelId="{6615D5A1-1762-4E90-919E-5C4A78E26A37}" type="presParOf" srcId="{5066C071-542B-4FD4-B276-07D27C2E7132}" destId="{0A5C9441-6B4F-4882-BF4D-1BF7B8DA5230}" srcOrd="5" destOrd="0" presId="urn:microsoft.com/office/officeart/2018/2/layout/IconVerticalSolidList#2"/>
    <dgm:cxn modelId="{51E183D2-CFA8-4DF6-93E3-DB21BB9F4F17}" type="presParOf" srcId="{5066C071-542B-4FD4-B276-07D27C2E7132}" destId="{A9F01D2E-61F0-461F-AF44-2F01EA57E011}" srcOrd="6" destOrd="0" presId="urn:microsoft.com/office/officeart/2018/2/layout/IconVerticalSolidList#2"/>
    <dgm:cxn modelId="{DC4AF570-571C-4174-89F1-7995AAECB3FC}" type="presParOf" srcId="{A9F01D2E-61F0-461F-AF44-2F01EA57E011}" destId="{BF91EA0A-F447-42FE-ABDB-A70F583B58B9}" srcOrd="0" destOrd="0" presId="urn:microsoft.com/office/officeart/2018/2/layout/IconVerticalSolidList#2"/>
    <dgm:cxn modelId="{3958E2C0-71A3-4BB8-A132-3F4513475B26}" type="presParOf" srcId="{A9F01D2E-61F0-461F-AF44-2F01EA57E011}" destId="{079048CF-0B93-406D-8D4A-CA1CED7CD809}" srcOrd="1" destOrd="0" presId="urn:microsoft.com/office/officeart/2018/2/layout/IconVerticalSolidList#2"/>
    <dgm:cxn modelId="{ABC4653C-0BBC-4BB0-8C6A-10409A38AE2C}" type="presParOf" srcId="{A9F01D2E-61F0-461F-AF44-2F01EA57E011}" destId="{A2948672-EACA-41E0-8C20-1F476B371994}" srcOrd="2" destOrd="0" presId="urn:microsoft.com/office/officeart/2018/2/layout/IconVerticalSolidList#2"/>
    <dgm:cxn modelId="{C52FEE16-180B-4142-857D-C15AE694EDE1}" type="presParOf" srcId="{A9F01D2E-61F0-461F-AF44-2F01EA57E011}" destId="{FF00C0EA-6FB3-4913-A3EE-C2B9E682CD82}" srcOrd="3" destOrd="0" presId="urn:microsoft.com/office/officeart/2018/2/layout/IconVerticalSolidList#2"/>
    <dgm:cxn modelId="{D5F39DA1-3B35-4893-8A78-E72A707A726C}" type="presParOf" srcId="{5066C071-542B-4FD4-B276-07D27C2E7132}" destId="{91D75772-885C-4A3F-86EA-7E1EF6DF9F9D}" srcOrd="7" destOrd="0" presId="urn:microsoft.com/office/officeart/2018/2/layout/IconVerticalSolidList#2"/>
    <dgm:cxn modelId="{9A039292-21D3-4B64-B1C7-BD174028A51F}" type="presParOf" srcId="{5066C071-542B-4FD4-B276-07D27C2E7132}" destId="{13DD4500-C061-4DE9-9C26-9EAB2B224BC3}" srcOrd="8" destOrd="0" presId="urn:microsoft.com/office/officeart/2018/2/layout/IconVerticalSolidList#2"/>
    <dgm:cxn modelId="{2BD6903A-0AD4-4D8B-B6E4-27889CCF63CD}" type="presParOf" srcId="{13DD4500-C061-4DE9-9C26-9EAB2B224BC3}" destId="{5ABF800D-0E42-4253-B59F-85BE8F29982F}" srcOrd="0" destOrd="0" presId="urn:microsoft.com/office/officeart/2018/2/layout/IconVerticalSolidList#2"/>
    <dgm:cxn modelId="{564BC91F-B2BC-4CE8-8346-468D257ACDE5}" type="presParOf" srcId="{13DD4500-C061-4DE9-9C26-9EAB2B224BC3}" destId="{194CD82C-819D-4F12-9F70-8AE650CF9196}" srcOrd="1" destOrd="0" presId="urn:microsoft.com/office/officeart/2018/2/layout/IconVerticalSolidList#2"/>
    <dgm:cxn modelId="{E168F5E6-6892-4BCD-B906-3BEF909FC2CB}" type="presParOf" srcId="{13DD4500-C061-4DE9-9C26-9EAB2B224BC3}" destId="{60B6F9ED-101E-41EC-93F4-6169FD96F398}" srcOrd="2" destOrd="0" presId="urn:microsoft.com/office/officeart/2018/2/layout/IconVerticalSolidList#2"/>
    <dgm:cxn modelId="{4C783874-F8B2-435C-8376-19C0265A23F2}" type="presParOf" srcId="{13DD4500-C061-4DE9-9C26-9EAB2B224BC3}" destId="{C77A5E11-096C-47AF-923B-00EF8F304C18}" srcOrd="3" destOrd="0" presId="urn:microsoft.com/office/officeart/2018/2/layout/IconVerticalSolidList#2"/>
    <dgm:cxn modelId="{152A3110-D718-482E-8A29-A2D2D1B79378}" type="presParOf" srcId="{5066C071-542B-4FD4-B276-07D27C2E7132}" destId="{379694DF-354C-4E53-BBDC-986357CF2096}" srcOrd="9" destOrd="0" presId="urn:microsoft.com/office/officeart/2018/2/layout/IconVerticalSolidList#2"/>
    <dgm:cxn modelId="{8EB55AEE-F2E1-48D1-9B70-8CF6B38D0B0B}" type="presParOf" srcId="{5066C071-542B-4FD4-B276-07D27C2E7132}" destId="{6A6995BD-03F5-4888-854F-3C25EB5CA40D}" srcOrd="10" destOrd="0" presId="urn:microsoft.com/office/officeart/2018/2/layout/IconVerticalSolidList#2"/>
    <dgm:cxn modelId="{4A9BFAD2-DEDD-4165-AD94-04F620BF47AE}" type="presParOf" srcId="{6A6995BD-03F5-4888-854F-3C25EB5CA40D}" destId="{A4568B80-0C95-4646-96B5-BCC99F4FF549}" srcOrd="0" destOrd="0" presId="urn:microsoft.com/office/officeart/2018/2/layout/IconVerticalSolidList#2"/>
    <dgm:cxn modelId="{D4444EE7-8029-4626-BFD5-0DEFA5A296AD}" type="presParOf" srcId="{6A6995BD-03F5-4888-854F-3C25EB5CA40D}" destId="{ACDEAF51-01F5-4A04-A51F-C601C3F25B86}" srcOrd="1" destOrd="0" presId="urn:microsoft.com/office/officeart/2018/2/layout/IconVerticalSolidList#2"/>
    <dgm:cxn modelId="{0A05E1A3-86C3-436C-9598-5F58B4E01938}" type="presParOf" srcId="{6A6995BD-03F5-4888-854F-3C25EB5CA40D}" destId="{B6339C02-5434-4785-B46F-FBE17C6330B2}" srcOrd="2" destOrd="0" presId="urn:microsoft.com/office/officeart/2018/2/layout/IconVerticalSolidList#2"/>
    <dgm:cxn modelId="{BCAB4F6F-0B22-4855-A0B5-D82842701BFF}" type="presParOf" srcId="{6A6995BD-03F5-4888-854F-3C25EB5CA40D}" destId="{6E767854-3310-4925-8091-8CEA9DDD9C22}" srcOrd="3" destOrd="0" presId="urn:microsoft.com/office/officeart/2018/2/layout/IconVerticalSolidList#2"/>
    <dgm:cxn modelId="{2E2CC9D9-CDD0-45E1-922C-0D52985E237F}" type="presParOf" srcId="{5066C071-542B-4FD4-B276-07D27C2E7132}" destId="{32B8AEBC-C68A-4861-A102-93FC5A5E32A9}" srcOrd="11" destOrd="0" presId="urn:microsoft.com/office/officeart/2018/2/layout/IconVerticalSolidList#2"/>
    <dgm:cxn modelId="{B44480CA-9837-47F6-A3BA-634DE38147CB}" type="presParOf" srcId="{5066C071-542B-4FD4-B276-07D27C2E7132}" destId="{64C45D29-B1B5-4C1D-A8A4-5E9775FF16C3}" srcOrd="12" destOrd="0" presId="urn:microsoft.com/office/officeart/2018/2/layout/IconVerticalSolidList#2"/>
    <dgm:cxn modelId="{D75FED89-E7C9-4969-9855-822BB79679E5}" type="presParOf" srcId="{64C45D29-B1B5-4C1D-A8A4-5E9775FF16C3}" destId="{AE6B9B53-B0D7-46A0-A4A2-30CB86A415F2}" srcOrd="0" destOrd="0" presId="urn:microsoft.com/office/officeart/2018/2/layout/IconVerticalSolidList#2"/>
    <dgm:cxn modelId="{78E2EA95-496C-4631-AB5E-945A89A791AC}" type="presParOf" srcId="{64C45D29-B1B5-4C1D-A8A4-5E9775FF16C3}" destId="{11A74338-CAF1-49BA-A827-D448E94E0A54}" srcOrd="1" destOrd="0" presId="urn:microsoft.com/office/officeart/2018/2/layout/IconVerticalSolidList#2"/>
    <dgm:cxn modelId="{C6EA253D-D442-45C2-A17D-E7C040CADA5C}" type="presParOf" srcId="{64C45D29-B1B5-4C1D-A8A4-5E9775FF16C3}" destId="{06FC0EF9-C0D7-4452-8351-34B7612EBBE7}" srcOrd="2" destOrd="0" presId="urn:microsoft.com/office/officeart/2018/2/layout/IconVerticalSolidList#2"/>
    <dgm:cxn modelId="{91C2E3C6-12BA-43DE-8C94-9C5FB248A234}" type="presParOf" srcId="{64C45D29-B1B5-4C1D-A8A4-5E9775FF16C3}" destId="{7AAA905C-1527-4D78-BF4F-7E1E03F91E0A}" srcOrd="3" destOrd="0" presId="urn:microsoft.com/office/officeart/2018/2/layout/IconVerticalSolid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32CD6A-916D-47C3-B46F-34B73EEFD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0508F4D-1E22-4C90-A083-44A05CBEE5B9}">
      <dgm:prSet custT="1"/>
      <dgm:spPr/>
      <dgm:t>
        <a:bodyPr/>
        <a:lstStyle/>
        <a:p>
          <a:r>
            <a:rPr lang="en-US" sz="3200" b="1" dirty="0">
              <a:solidFill>
                <a:srgbClr val="FFC000"/>
              </a:solidFill>
              <a:latin typeface="Times New Roman" panose="02020603050405020304" pitchFamily="18" charset="0"/>
              <a:cs typeface="Times New Roman" panose="02020603050405020304" pitchFamily="18" charset="0"/>
            </a:rPr>
            <a:t>S</a:t>
          </a:r>
          <a:r>
            <a:rPr lang="en-US" sz="2400" dirty="0">
              <a:latin typeface="Times New Roman" panose="02020603050405020304" pitchFamily="18" charset="0"/>
              <a:cs typeface="Times New Roman" panose="02020603050405020304" pitchFamily="18" charset="0"/>
            </a:rPr>
            <a:t>top interacting with the messenger</a:t>
          </a:r>
        </a:p>
      </dgm:t>
    </dgm:pt>
    <dgm:pt modelId="{EF259950-FAB3-4D0F-988A-B667FD60592C}" type="parTrans" cxnId="{8FDFBA8E-4577-468F-B857-A5FAD4FDC973}">
      <dgm:prSet/>
      <dgm:spPr/>
      <dgm:t>
        <a:bodyPr/>
        <a:lstStyle/>
        <a:p>
          <a:endParaRPr lang="en-US"/>
        </a:p>
      </dgm:t>
    </dgm:pt>
    <dgm:pt modelId="{B1D8EF6B-1E31-423A-9EDE-171DD4CDD0EE}" type="sibTrans" cxnId="{8FDFBA8E-4577-468F-B857-A5FAD4FDC973}">
      <dgm:prSet/>
      <dgm:spPr/>
      <dgm:t>
        <a:bodyPr/>
        <a:lstStyle/>
        <a:p>
          <a:endParaRPr lang="en-US"/>
        </a:p>
      </dgm:t>
    </dgm:pt>
    <dgm:pt modelId="{DBAB9307-57FA-4E55-AC88-DB91C14CBDF8}">
      <dgm:prSet custT="1"/>
      <dgm:spPr/>
      <dgm:t>
        <a:bodyPr/>
        <a:lstStyle/>
        <a:p>
          <a:r>
            <a:rPr lang="en-US" sz="3200" b="1" dirty="0">
              <a:solidFill>
                <a:srgbClr val="FFC000"/>
              </a:solidFill>
              <a:latin typeface="Times New Roman" panose="02020603050405020304" pitchFamily="18" charset="0"/>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essenger to be blocked </a:t>
          </a:r>
        </a:p>
      </dgm:t>
    </dgm:pt>
    <dgm:pt modelId="{8AFA1B55-8E1D-4C75-952A-B68A1AC20ACB}" type="parTrans" cxnId="{CE4ED0E6-D46F-492B-ABE1-78C8E2EAF47A}">
      <dgm:prSet/>
      <dgm:spPr/>
      <dgm:t>
        <a:bodyPr/>
        <a:lstStyle/>
        <a:p>
          <a:endParaRPr lang="en-US"/>
        </a:p>
      </dgm:t>
    </dgm:pt>
    <dgm:pt modelId="{765206A6-2DE4-4BCD-A013-75CEAD65DBBC}" type="sibTrans" cxnId="{CE4ED0E6-D46F-492B-ABE1-78C8E2EAF47A}">
      <dgm:prSet/>
      <dgm:spPr/>
      <dgm:t>
        <a:bodyPr/>
        <a:lstStyle/>
        <a:p>
          <a:endParaRPr lang="en-US"/>
        </a:p>
      </dgm:t>
    </dgm:pt>
    <dgm:pt modelId="{B453D816-AA33-455C-8F7C-0AAD64533F55}">
      <dgm:prSet custT="1"/>
      <dgm:spPr/>
      <dgm:t>
        <a:bodyPr/>
        <a:lstStyle/>
        <a:p>
          <a:r>
            <a:rPr lang="en-US" sz="3200" b="1" dirty="0">
              <a:solidFill>
                <a:srgbClr val="FFC000"/>
              </a:solidFill>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lways preserver the evidence – hide it and don’t delete it </a:t>
          </a:r>
        </a:p>
      </dgm:t>
    </dgm:pt>
    <dgm:pt modelId="{8806551F-B9DC-4837-8AB6-34D5A2A380E0}" type="parTrans" cxnId="{05CEC49F-95F1-4952-AEC4-F49CD5AE5859}">
      <dgm:prSet/>
      <dgm:spPr/>
      <dgm:t>
        <a:bodyPr/>
        <a:lstStyle/>
        <a:p>
          <a:endParaRPr lang="en-US"/>
        </a:p>
      </dgm:t>
    </dgm:pt>
    <dgm:pt modelId="{D6C38F21-A685-46A3-ABCC-C175B4D0B497}" type="sibTrans" cxnId="{05CEC49F-95F1-4952-AEC4-F49CD5AE5859}">
      <dgm:prSet/>
      <dgm:spPr/>
      <dgm:t>
        <a:bodyPr/>
        <a:lstStyle/>
        <a:p>
          <a:endParaRPr lang="en-US"/>
        </a:p>
      </dgm:t>
    </dgm:pt>
    <dgm:pt modelId="{7840EEF2-B4A6-494A-AFAC-83EC1880CD06}">
      <dgm:prSet custT="1"/>
      <dgm:spPr/>
      <dgm:t>
        <a:bodyPr/>
        <a:lstStyle/>
        <a:p>
          <a:r>
            <a:rPr lang="en-US" sz="3200" b="1" dirty="0">
              <a:solidFill>
                <a:srgbClr val="FFC000"/>
              </a:solidFill>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etaliate – never </a:t>
          </a:r>
        </a:p>
      </dgm:t>
    </dgm:pt>
    <dgm:pt modelId="{9A2F2C03-D840-4176-AA28-985839808470}" type="parTrans" cxnId="{41B228AC-36E2-4CC0-954A-99DAAD7FBB3F}">
      <dgm:prSet/>
      <dgm:spPr/>
      <dgm:t>
        <a:bodyPr/>
        <a:lstStyle/>
        <a:p>
          <a:endParaRPr lang="en-US"/>
        </a:p>
      </dgm:t>
    </dgm:pt>
    <dgm:pt modelId="{A592A1DC-A663-4B3D-B37F-856164984984}" type="sibTrans" cxnId="{41B228AC-36E2-4CC0-954A-99DAAD7FBB3F}">
      <dgm:prSet/>
      <dgm:spPr/>
      <dgm:t>
        <a:bodyPr/>
        <a:lstStyle/>
        <a:p>
          <a:endParaRPr lang="en-US"/>
        </a:p>
      </dgm:t>
    </dgm:pt>
    <dgm:pt modelId="{58E9F37A-A2E1-4E1A-AF71-6B52DAADACDD}">
      <dgm:prSet custT="1"/>
      <dgm:spPr/>
      <dgm:t>
        <a:bodyPr/>
        <a:lstStyle/>
        <a:p>
          <a:r>
            <a:rPr lang="en-US" sz="3200" b="1" dirty="0">
              <a:solidFill>
                <a:srgbClr val="FFC000"/>
              </a:solidFill>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ake action – cyber reporting …</a:t>
          </a:r>
          <a:r>
            <a:rPr lang="en-US" sz="2400" b="1" dirty="0" err="1">
              <a:solidFill>
                <a:schemeClr val="bg1"/>
              </a:solidFill>
              <a:latin typeface="Times New Roman" panose="02020603050405020304" pitchFamily="18" charset="0"/>
              <a:cs typeface="Times New Roman" panose="02020603050405020304" pitchFamily="18" charset="0"/>
            </a:rPr>
            <a:t>www.cybercrime.gov.in</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or call toll free 1930,1098</a:t>
          </a:r>
        </a:p>
      </dgm:t>
    </dgm:pt>
    <dgm:pt modelId="{73E1E92F-FBC5-4725-B645-EBDECC4526B0}" type="parTrans" cxnId="{731CA665-AAF4-4260-8684-1F80C1F28E14}">
      <dgm:prSet/>
      <dgm:spPr/>
      <dgm:t>
        <a:bodyPr/>
        <a:lstStyle/>
        <a:p>
          <a:endParaRPr lang="en-US"/>
        </a:p>
      </dgm:t>
    </dgm:pt>
    <dgm:pt modelId="{1A7D6C93-EA72-40E6-95DC-CD0D8B6DB39B}" type="sibTrans" cxnId="{731CA665-AAF4-4260-8684-1F80C1F28E14}">
      <dgm:prSet/>
      <dgm:spPr/>
      <dgm:t>
        <a:bodyPr/>
        <a:lstStyle/>
        <a:p>
          <a:endParaRPr lang="en-US"/>
        </a:p>
      </dgm:t>
    </dgm:pt>
    <dgm:pt modelId="{4E9F1DF5-6537-4973-8B85-850D93D05DF0}" type="pres">
      <dgm:prSet presAssocID="{4A32CD6A-916D-47C3-B46F-34B73EEFD155}" presName="linear" presStyleCnt="0">
        <dgm:presLayoutVars>
          <dgm:animLvl val="lvl"/>
          <dgm:resizeHandles val="exact"/>
        </dgm:presLayoutVars>
      </dgm:prSet>
      <dgm:spPr/>
    </dgm:pt>
    <dgm:pt modelId="{CEF34BDF-0188-4C12-A498-12129BA8DA97}" type="pres">
      <dgm:prSet presAssocID="{50508F4D-1E22-4C90-A083-44A05CBEE5B9}" presName="parentText" presStyleLbl="node1" presStyleIdx="0" presStyleCnt="5">
        <dgm:presLayoutVars>
          <dgm:chMax val="0"/>
          <dgm:bulletEnabled val="1"/>
        </dgm:presLayoutVars>
      </dgm:prSet>
      <dgm:spPr/>
    </dgm:pt>
    <dgm:pt modelId="{11F25672-04F8-46F3-98D2-FC25B98A8F12}" type="pres">
      <dgm:prSet presAssocID="{B1D8EF6B-1E31-423A-9EDE-171DD4CDD0EE}" presName="spacer" presStyleCnt="0"/>
      <dgm:spPr/>
    </dgm:pt>
    <dgm:pt modelId="{8E7CE240-3188-45A4-9135-E30717DC04F3}" type="pres">
      <dgm:prSet presAssocID="{DBAB9307-57FA-4E55-AC88-DB91C14CBDF8}" presName="parentText" presStyleLbl="node1" presStyleIdx="1" presStyleCnt="5">
        <dgm:presLayoutVars>
          <dgm:chMax val="0"/>
          <dgm:bulletEnabled val="1"/>
        </dgm:presLayoutVars>
      </dgm:prSet>
      <dgm:spPr/>
    </dgm:pt>
    <dgm:pt modelId="{C1DBD602-D67E-44B5-B78A-C6741503B330}" type="pres">
      <dgm:prSet presAssocID="{765206A6-2DE4-4BCD-A013-75CEAD65DBBC}" presName="spacer" presStyleCnt="0"/>
      <dgm:spPr/>
    </dgm:pt>
    <dgm:pt modelId="{EC516D6B-F7D2-45BD-8BE8-B6D5EB4F019E}" type="pres">
      <dgm:prSet presAssocID="{B453D816-AA33-455C-8F7C-0AAD64533F55}" presName="parentText" presStyleLbl="node1" presStyleIdx="2" presStyleCnt="5">
        <dgm:presLayoutVars>
          <dgm:chMax val="0"/>
          <dgm:bulletEnabled val="1"/>
        </dgm:presLayoutVars>
      </dgm:prSet>
      <dgm:spPr/>
    </dgm:pt>
    <dgm:pt modelId="{2142308E-9C80-414F-8056-EA45D892CA67}" type="pres">
      <dgm:prSet presAssocID="{D6C38F21-A685-46A3-ABCC-C175B4D0B497}" presName="spacer" presStyleCnt="0"/>
      <dgm:spPr/>
    </dgm:pt>
    <dgm:pt modelId="{083C45DC-873E-4E66-B68C-87B871D09F72}" type="pres">
      <dgm:prSet presAssocID="{7840EEF2-B4A6-494A-AFAC-83EC1880CD06}" presName="parentText" presStyleLbl="node1" presStyleIdx="3" presStyleCnt="5">
        <dgm:presLayoutVars>
          <dgm:chMax val="0"/>
          <dgm:bulletEnabled val="1"/>
        </dgm:presLayoutVars>
      </dgm:prSet>
      <dgm:spPr/>
    </dgm:pt>
    <dgm:pt modelId="{095437CB-8993-4CE3-9B3C-82DC2C9CFC72}" type="pres">
      <dgm:prSet presAssocID="{A592A1DC-A663-4B3D-B37F-856164984984}" presName="spacer" presStyleCnt="0"/>
      <dgm:spPr/>
    </dgm:pt>
    <dgm:pt modelId="{5BB77EA9-B700-4273-A831-9AD8DC9D3CA9}" type="pres">
      <dgm:prSet presAssocID="{58E9F37A-A2E1-4E1A-AF71-6B52DAADACDD}" presName="parentText" presStyleLbl="node1" presStyleIdx="4" presStyleCnt="5">
        <dgm:presLayoutVars>
          <dgm:chMax val="0"/>
          <dgm:bulletEnabled val="1"/>
        </dgm:presLayoutVars>
      </dgm:prSet>
      <dgm:spPr/>
    </dgm:pt>
  </dgm:ptLst>
  <dgm:cxnLst>
    <dgm:cxn modelId="{6D7CF202-57E6-4A6B-AAC0-C5985ADF810E}" type="presOf" srcId="{58E9F37A-A2E1-4E1A-AF71-6B52DAADACDD}" destId="{5BB77EA9-B700-4273-A831-9AD8DC9D3CA9}" srcOrd="0" destOrd="0" presId="urn:microsoft.com/office/officeart/2005/8/layout/vList2"/>
    <dgm:cxn modelId="{E013D72B-A74D-4FFA-AF87-7E7F516491B3}" type="presOf" srcId="{4A32CD6A-916D-47C3-B46F-34B73EEFD155}" destId="{4E9F1DF5-6537-4973-8B85-850D93D05DF0}" srcOrd="0" destOrd="0" presId="urn:microsoft.com/office/officeart/2005/8/layout/vList2"/>
    <dgm:cxn modelId="{8830545D-0A6C-44A2-A2D6-4B012DEA5768}" type="presOf" srcId="{7840EEF2-B4A6-494A-AFAC-83EC1880CD06}" destId="{083C45DC-873E-4E66-B68C-87B871D09F72}" srcOrd="0" destOrd="0" presId="urn:microsoft.com/office/officeart/2005/8/layout/vList2"/>
    <dgm:cxn modelId="{C71B6960-4CFB-4132-BC4C-0AA4525E171D}" type="presOf" srcId="{50508F4D-1E22-4C90-A083-44A05CBEE5B9}" destId="{CEF34BDF-0188-4C12-A498-12129BA8DA97}" srcOrd="0" destOrd="0" presId="urn:microsoft.com/office/officeart/2005/8/layout/vList2"/>
    <dgm:cxn modelId="{E2638B61-D682-4650-B6B7-3BE2B077D1FB}" type="presOf" srcId="{DBAB9307-57FA-4E55-AC88-DB91C14CBDF8}" destId="{8E7CE240-3188-45A4-9135-E30717DC04F3}" srcOrd="0" destOrd="0" presId="urn:microsoft.com/office/officeart/2005/8/layout/vList2"/>
    <dgm:cxn modelId="{731CA665-AAF4-4260-8684-1F80C1F28E14}" srcId="{4A32CD6A-916D-47C3-B46F-34B73EEFD155}" destId="{58E9F37A-A2E1-4E1A-AF71-6B52DAADACDD}" srcOrd="4" destOrd="0" parTransId="{73E1E92F-FBC5-4725-B645-EBDECC4526B0}" sibTransId="{1A7D6C93-EA72-40E6-95DC-CD0D8B6DB39B}"/>
    <dgm:cxn modelId="{8FDFBA8E-4577-468F-B857-A5FAD4FDC973}" srcId="{4A32CD6A-916D-47C3-B46F-34B73EEFD155}" destId="{50508F4D-1E22-4C90-A083-44A05CBEE5B9}" srcOrd="0" destOrd="0" parTransId="{EF259950-FAB3-4D0F-988A-B667FD60592C}" sibTransId="{B1D8EF6B-1E31-423A-9EDE-171DD4CDD0EE}"/>
    <dgm:cxn modelId="{05CEC49F-95F1-4952-AEC4-F49CD5AE5859}" srcId="{4A32CD6A-916D-47C3-B46F-34B73EEFD155}" destId="{B453D816-AA33-455C-8F7C-0AAD64533F55}" srcOrd="2" destOrd="0" parTransId="{8806551F-B9DC-4837-8AB6-34D5A2A380E0}" sibTransId="{D6C38F21-A685-46A3-ABCC-C175B4D0B497}"/>
    <dgm:cxn modelId="{586199A0-42CC-4BFA-A230-7D44F7FA639A}" type="presOf" srcId="{B453D816-AA33-455C-8F7C-0AAD64533F55}" destId="{EC516D6B-F7D2-45BD-8BE8-B6D5EB4F019E}" srcOrd="0" destOrd="0" presId="urn:microsoft.com/office/officeart/2005/8/layout/vList2"/>
    <dgm:cxn modelId="{41B228AC-36E2-4CC0-954A-99DAAD7FBB3F}" srcId="{4A32CD6A-916D-47C3-B46F-34B73EEFD155}" destId="{7840EEF2-B4A6-494A-AFAC-83EC1880CD06}" srcOrd="3" destOrd="0" parTransId="{9A2F2C03-D840-4176-AA28-985839808470}" sibTransId="{A592A1DC-A663-4B3D-B37F-856164984984}"/>
    <dgm:cxn modelId="{CE4ED0E6-D46F-492B-ABE1-78C8E2EAF47A}" srcId="{4A32CD6A-916D-47C3-B46F-34B73EEFD155}" destId="{DBAB9307-57FA-4E55-AC88-DB91C14CBDF8}" srcOrd="1" destOrd="0" parTransId="{8AFA1B55-8E1D-4C75-952A-B68A1AC20ACB}" sibTransId="{765206A6-2DE4-4BCD-A013-75CEAD65DBBC}"/>
    <dgm:cxn modelId="{1D0C37C7-4449-4886-B8A1-C89829282492}" type="presParOf" srcId="{4E9F1DF5-6537-4973-8B85-850D93D05DF0}" destId="{CEF34BDF-0188-4C12-A498-12129BA8DA97}" srcOrd="0" destOrd="0" presId="urn:microsoft.com/office/officeart/2005/8/layout/vList2"/>
    <dgm:cxn modelId="{4DD99557-6972-46ED-BCCE-185B2BA2A801}" type="presParOf" srcId="{4E9F1DF5-6537-4973-8B85-850D93D05DF0}" destId="{11F25672-04F8-46F3-98D2-FC25B98A8F12}" srcOrd="1" destOrd="0" presId="urn:microsoft.com/office/officeart/2005/8/layout/vList2"/>
    <dgm:cxn modelId="{1C71958A-54DF-482F-AAC8-5D79072E1E98}" type="presParOf" srcId="{4E9F1DF5-6537-4973-8B85-850D93D05DF0}" destId="{8E7CE240-3188-45A4-9135-E30717DC04F3}" srcOrd="2" destOrd="0" presId="urn:microsoft.com/office/officeart/2005/8/layout/vList2"/>
    <dgm:cxn modelId="{4A1921AD-3ABA-4E55-8D38-86C0F7BBE667}" type="presParOf" srcId="{4E9F1DF5-6537-4973-8B85-850D93D05DF0}" destId="{C1DBD602-D67E-44B5-B78A-C6741503B330}" srcOrd="3" destOrd="0" presId="urn:microsoft.com/office/officeart/2005/8/layout/vList2"/>
    <dgm:cxn modelId="{C5857ECF-85ED-4F0B-A5B2-8F009C01C051}" type="presParOf" srcId="{4E9F1DF5-6537-4973-8B85-850D93D05DF0}" destId="{EC516D6B-F7D2-45BD-8BE8-B6D5EB4F019E}" srcOrd="4" destOrd="0" presId="urn:microsoft.com/office/officeart/2005/8/layout/vList2"/>
    <dgm:cxn modelId="{922C94C1-2349-42AA-83BB-A9AF9C9E2AD7}" type="presParOf" srcId="{4E9F1DF5-6537-4973-8B85-850D93D05DF0}" destId="{2142308E-9C80-414F-8056-EA45D892CA67}" srcOrd="5" destOrd="0" presId="urn:microsoft.com/office/officeart/2005/8/layout/vList2"/>
    <dgm:cxn modelId="{3788D6FF-ABD5-405F-A8CB-473B07AC4D5C}" type="presParOf" srcId="{4E9F1DF5-6537-4973-8B85-850D93D05DF0}" destId="{083C45DC-873E-4E66-B68C-87B871D09F72}" srcOrd="6" destOrd="0" presId="urn:microsoft.com/office/officeart/2005/8/layout/vList2"/>
    <dgm:cxn modelId="{5423F65C-C64B-4A03-9744-DD3974C22AFF}" type="presParOf" srcId="{4E9F1DF5-6537-4973-8B85-850D93D05DF0}" destId="{095437CB-8993-4CE3-9B3C-82DC2C9CFC72}" srcOrd="7" destOrd="0" presId="urn:microsoft.com/office/officeart/2005/8/layout/vList2"/>
    <dgm:cxn modelId="{B5BBC203-4B42-47B8-A873-7A2702196EF2}" type="presParOf" srcId="{4E9F1DF5-6537-4973-8B85-850D93D05DF0}" destId="{5BB77EA9-B700-4273-A831-9AD8DC9D3CA9}"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32CD6A-916D-47C3-B46F-34B73EEFD1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9F1DF5-6537-4973-8B85-850D93D05DF0}" type="pres">
      <dgm:prSet presAssocID="{4A32CD6A-916D-47C3-B46F-34B73EEFD155}" presName="linear" presStyleCnt="0">
        <dgm:presLayoutVars>
          <dgm:animLvl val="lvl"/>
          <dgm:resizeHandles val="exact"/>
        </dgm:presLayoutVars>
      </dgm:prSet>
      <dgm:spPr/>
    </dgm:pt>
  </dgm:ptLst>
  <dgm:cxnLst>
    <dgm:cxn modelId="{E013D72B-A74D-4FFA-AF87-7E7F516491B3}" type="presOf" srcId="{4A32CD6A-916D-47C3-B46F-34B73EEFD155}" destId="{4E9F1DF5-6537-4973-8B85-850D93D05DF0}" srcOrd="0" destOrd="0" presId="urn:microsoft.com/office/officeart/2005/8/layout/vList2"/>
  </dgm:cxnLst>
  <dgm:bg>
    <a:blipFill>
      <a:blip xmlns:r="http://schemas.openxmlformats.org/officeDocument/2006/relationships" r:embed="rId1">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5AEB20-6E69-4FEE-841C-B70447DE3DC8}"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DFD55273-2712-44A5-BD05-68A473AFD2B7}">
      <dgm:prSet/>
      <dgm:spPr/>
      <dgm:t>
        <a:bodyPr/>
        <a:lstStyle/>
        <a:p>
          <a:r>
            <a:rPr lang="en-US" b="1" dirty="0"/>
            <a:t>Verify</a:t>
          </a:r>
        </a:p>
      </dgm:t>
    </dgm:pt>
    <dgm:pt modelId="{A2FC0ECC-866A-40AC-9D0B-B2FB6F2EC870}" type="parTrans" cxnId="{0238C3CA-0C47-4C95-B556-17FF57A43307}">
      <dgm:prSet/>
      <dgm:spPr/>
      <dgm:t>
        <a:bodyPr/>
        <a:lstStyle/>
        <a:p>
          <a:endParaRPr lang="en-US"/>
        </a:p>
      </dgm:t>
    </dgm:pt>
    <dgm:pt modelId="{A915FB6A-18C5-440B-8987-35D9D24DF84B}" type="sibTrans" cxnId="{0238C3CA-0C47-4C95-B556-17FF57A43307}">
      <dgm:prSet/>
      <dgm:spPr/>
      <dgm:t>
        <a:bodyPr/>
        <a:lstStyle/>
        <a:p>
          <a:endParaRPr lang="en-US"/>
        </a:p>
      </dgm:t>
    </dgm:pt>
    <dgm:pt modelId="{F091310A-543D-499D-A814-9E54B532CF2D}">
      <dgm:prSet custT="1"/>
      <dgm:spPr/>
      <dgm:t>
        <a:bodyPr/>
        <a:lstStyle/>
        <a:p>
          <a:r>
            <a:rPr lang="en-US" sz="3200" dirty="0">
              <a:latin typeface="Times New Roman" panose="02020603050405020304" pitchFamily="18" charset="0"/>
              <a:cs typeface="Times New Roman" panose="02020603050405020304" pitchFamily="18" charset="0"/>
            </a:rPr>
            <a:t>Verify Before Accepting.</a:t>
          </a:r>
        </a:p>
      </dgm:t>
    </dgm:pt>
    <dgm:pt modelId="{17C0B210-4392-403D-A47A-E9261F1DF014}" type="parTrans" cxnId="{6232B688-7163-4584-8298-CFA69BD715A6}">
      <dgm:prSet/>
      <dgm:spPr/>
      <dgm:t>
        <a:bodyPr/>
        <a:lstStyle/>
        <a:p>
          <a:endParaRPr lang="en-US"/>
        </a:p>
      </dgm:t>
    </dgm:pt>
    <dgm:pt modelId="{D518E359-445F-4EBA-9A3D-0DECCF0788B8}" type="sibTrans" cxnId="{6232B688-7163-4584-8298-CFA69BD715A6}">
      <dgm:prSet/>
      <dgm:spPr/>
      <dgm:t>
        <a:bodyPr/>
        <a:lstStyle/>
        <a:p>
          <a:endParaRPr lang="en-US"/>
        </a:p>
      </dgm:t>
    </dgm:pt>
    <dgm:pt modelId="{3E034909-5890-481C-8BCE-7121CE30CA1D}">
      <dgm:prSet/>
      <dgm:spPr/>
      <dgm:t>
        <a:bodyPr/>
        <a:lstStyle/>
        <a:p>
          <a:r>
            <a:rPr lang="en-US" b="1" dirty="0"/>
            <a:t>Limit</a:t>
          </a:r>
        </a:p>
      </dgm:t>
    </dgm:pt>
    <dgm:pt modelId="{36246C21-CE6F-4AC7-947A-CC5EFC3BC4E2}" type="parTrans" cxnId="{E2450C49-A5F7-4F95-885E-AE2B4467BE40}">
      <dgm:prSet/>
      <dgm:spPr/>
      <dgm:t>
        <a:bodyPr/>
        <a:lstStyle/>
        <a:p>
          <a:endParaRPr lang="en-US"/>
        </a:p>
      </dgm:t>
    </dgm:pt>
    <dgm:pt modelId="{EEB6CFD2-9502-4268-9770-E79383976356}" type="sibTrans" cxnId="{E2450C49-A5F7-4F95-885E-AE2B4467BE40}">
      <dgm:prSet/>
      <dgm:spPr/>
      <dgm:t>
        <a:bodyPr/>
        <a:lstStyle/>
        <a:p>
          <a:endParaRPr lang="en-US"/>
        </a:p>
      </dgm:t>
    </dgm:pt>
    <dgm:pt modelId="{0B829B08-77DE-43F8-875F-9FF841AD7043}">
      <dgm:prSet custT="1"/>
      <dgm:spPr/>
      <dgm:t>
        <a:bodyPr/>
        <a:lstStyle/>
        <a:p>
          <a:r>
            <a:rPr lang="en-US" sz="3200" dirty="0">
              <a:latin typeface="Times New Roman" panose="02020603050405020304" pitchFamily="18" charset="0"/>
              <a:cs typeface="Times New Roman" panose="02020603050405020304" pitchFamily="18" charset="0"/>
            </a:rPr>
            <a:t>Limit Personal Information.</a:t>
          </a:r>
        </a:p>
      </dgm:t>
    </dgm:pt>
    <dgm:pt modelId="{68E3A636-2496-4352-838F-1C854B07368C}" type="parTrans" cxnId="{0A794C21-ACBE-49D8-B346-36388B8FDB19}">
      <dgm:prSet/>
      <dgm:spPr/>
      <dgm:t>
        <a:bodyPr/>
        <a:lstStyle/>
        <a:p>
          <a:endParaRPr lang="en-US"/>
        </a:p>
      </dgm:t>
    </dgm:pt>
    <dgm:pt modelId="{C16C91DB-B4BE-4843-896C-4E076A890262}" type="sibTrans" cxnId="{0A794C21-ACBE-49D8-B346-36388B8FDB19}">
      <dgm:prSet/>
      <dgm:spPr/>
      <dgm:t>
        <a:bodyPr/>
        <a:lstStyle/>
        <a:p>
          <a:endParaRPr lang="en-US"/>
        </a:p>
      </dgm:t>
    </dgm:pt>
    <dgm:pt modelId="{D64043FA-7339-4151-85CC-314B270F870A}">
      <dgm:prSet/>
      <dgm:spPr/>
      <dgm:t>
        <a:bodyPr/>
        <a:lstStyle/>
        <a:p>
          <a:r>
            <a:rPr lang="en-US" b="1" dirty="0"/>
            <a:t>Be</a:t>
          </a:r>
          <a:r>
            <a:rPr lang="en-US" dirty="0"/>
            <a:t> </a:t>
          </a:r>
        </a:p>
      </dgm:t>
    </dgm:pt>
    <dgm:pt modelId="{07BD4E8C-D471-47AC-8614-9855D6F3F33B}" type="parTrans" cxnId="{616E6A67-E901-4012-9BEA-3592E7AFFB37}">
      <dgm:prSet/>
      <dgm:spPr/>
      <dgm:t>
        <a:bodyPr/>
        <a:lstStyle/>
        <a:p>
          <a:endParaRPr lang="en-US"/>
        </a:p>
      </dgm:t>
    </dgm:pt>
    <dgm:pt modelId="{1C4B3706-4C30-4B44-8921-89D64D265A43}" type="sibTrans" cxnId="{616E6A67-E901-4012-9BEA-3592E7AFFB37}">
      <dgm:prSet/>
      <dgm:spPr/>
      <dgm:t>
        <a:bodyPr/>
        <a:lstStyle/>
        <a:p>
          <a:endParaRPr lang="en-US"/>
        </a:p>
      </dgm:t>
    </dgm:pt>
    <dgm:pt modelId="{22DEAE0C-7055-4340-AE5E-ADC5012DE45C}">
      <dgm:prSet custT="1"/>
      <dgm:spPr/>
      <dgm:t>
        <a:bodyPr/>
        <a:lstStyle/>
        <a:p>
          <a:r>
            <a:rPr lang="en-US" sz="3200" dirty="0">
              <a:latin typeface="Times New Roman" panose="02020603050405020304" pitchFamily="18" charset="0"/>
              <a:cs typeface="Times New Roman" panose="02020603050405020304" pitchFamily="18" charset="0"/>
            </a:rPr>
            <a:t>Be Cautious with Photos</a:t>
          </a:r>
        </a:p>
      </dgm:t>
    </dgm:pt>
    <dgm:pt modelId="{AE7BE1C5-E69A-4F8B-B39E-904E355D3BD2}" type="parTrans" cxnId="{0B23DD10-85BB-49ED-8A02-CBAD3FD3560E}">
      <dgm:prSet/>
      <dgm:spPr/>
      <dgm:t>
        <a:bodyPr/>
        <a:lstStyle/>
        <a:p>
          <a:endParaRPr lang="en-US"/>
        </a:p>
      </dgm:t>
    </dgm:pt>
    <dgm:pt modelId="{35F6A58C-AA7C-49F0-8053-454F5700BC7D}" type="sibTrans" cxnId="{0B23DD10-85BB-49ED-8A02-CBAD3FD3560E}">
      <dgm:prSet/>
      <dgm:spPr/>
      <dgm:t>
        <a:bodyPr/>
        <a:lstStyle/>
        <a:p>
          <a:endParaRPr lang="en-US"/>
        </a:p>
      </dgm:t>
    </dgm:pt>
    <dgm:pt modelId="{9DBA4349-A3A8-4084-A350-41A5467A9327}">
      <dgm:prSet/>
      <dgm:spPr/>
      <dgm:t>
        <a:bodyPr/>
        <a:lstStyle/>
        <a:p>
          <a:r>
            <a:rPr lang="en-US" b="1" dirty="0"/>
            <a:t>Use</a:t>
          </a:r>
        </a:p>
      </dgm:t>
    </dgm:pt>
    <dgm:pt modelId="{0835C771-7E1C-4495-B62D-D5006D5D7CAE}" type="parTrans" cxnId="{39C3D00E-8137-453C-8DFE-BB04066CB19C}">
      <dgm:prSet/>
      <dgm:spPr/>
      <dgm:t>
        <a:bodyPr/>
        <a:lstStyle/>
        <a:p>
          <a:endParaRPr lang="en-US"/>
        </a:p>
      </dgm:t>
    </dgm:pt>
    <dgm:pt modelId="{80865F37-0A29-4532-9279-BB893A850145}" type="sibTrans" cxnId="{39C3D00E-8137-453C-8DFE-BB04066CB19C}">
      <dgm:prSet/>
      <dgm:spPr/>
      <dgm:t>
        <a:bodyPr/>
        <a:lstStyle/>
        <a:p>
          <a:endParaRPr lang="en-US"/>
        </a:p>
      </dgm:t>
    </dgm:pt>
    <dgm:pt modelId="{7139FC51-5E69-47D7-BCD8-B962885102F9}">
      <dgm:prSet custT="1"/>
      <dgm:spPr/>
      <dgm:t>
        <a:bodyPr/>
        <a:lstStyle/>
        <a:p>
          <a:r>
            <a:rPr lang="en-US" sz="3200" dirty="0">
              <a:latin typeface="Times New Roman" panose="02020603050405020304" pitchFamily="18" charset="0"/>
              <a:cs typeface="Times New Roman" panose="02020603050405020304" pitchFamily="18" charset="0"/>
            </a:rPr>
            <a:t>Use Privacy Settings</a:t>
          </a:r>
        </a:p>
      </dgm:t>
    </dgm:pt>
    <dgm:pt modelId="{ACFDE917-35B5-4725-A983-71D266EBAE63}" type="parTrans" cxnId="{63F1AE77-4A7F-431C-95D7-B9E162315780}">
      <dgm:prSet/>
      <dgm:spPr/>
      <dgm:t>
        <a:bodyPr/>
        <a:lstStyle/>
        <a:p>
          <a:endParaRPr lang="en-US"/>
        </a:p>
      </dgm:t>
    </dgm:pt>
    <dgm:pt modelId="{527FB90B-62AA-49E0-B156-CD36E6E447E3}" type="sibTrans" cxnId="{63F1AE77-4A7F-431C-95D7-B9E162315780}">
      <dgm:prSet/>
      <dgm:spPr/>
      <dgm:t>
        <a:bodyPr/>
        <a:lstStyle/>
        <a:p>
          <a:endParaRPr lang="en-US"/>
        </a:p>
      </dgm:t>
    </dgm:pt>
    <dgm:pt modelId="{55F46DD2-C3CA-4BBD-9ABE-1F8EDB260F0D}">
      <dgm:prSet/>
      <dgm:spPr/>
      <dgm:t>
        <a:bodyPr/>
        <a:lstStyle/>
        <a:p>
          <a:r>
            <a:rPr lang="en-US" b="1" dirty="0"/>
            <a:t>Avoid</a:t>
          </a:r>
        </a:p>
      </dgm:t>
    </dgm:pt>
    <dgm:pt modelId="{ECE7AA5F-AC6C-4D65-8891-7F3B2D00B6B7}" type="parTrans" cxnId="{FE0B8128-838D-4519-A198-79D34451011F}">
      <dgm:prSet/>
      <dgm:spPr/>
      <dgm:t>
        <a:bodyPr/>
        <a:lstStyle/>
        <a:p>
          <a:endParaRPr lang="en-US"/>
        </a:p>
      </dgm:t>
    </dgm:pt>
    <dgm:pt modelId="{36F0DA62-BD76-4C83-8E19-F81992339292}" type="sibTrans" cxnId="{FE0B8128-838D-4519-A198-79D34451011F}">
      <dgm:prSet/>
      <dgm:spPr/>
      <dgm:t>
        <a:bodyPr/>
        <a:lstStyle/>
        <a:p>
          <a:endParaRPr lang="en-US"/>
        </a:p>
      </dgm:t>
    </dgm:pt>
    <dgm:pt modelId="{7F14BA97-8E09-480A-BE3F-BF35928D927B}">
      <dgm:prSet custT="1"/>
      <dgm:spPr/>
      <dgm:t>
        <a:bodyPr/>
        <a:lstStyle/>
        <a:p>
          <a:r>
            <a:rPr lang="en-US" sz="3200" dirty="0">
              <a:latin typeface="Times New Roman" panose="02020603050405020304" pitchFamily="18" charset="0"/>
              <a:cs typeface="Times New Roman" panose="02020603050405020304" pitchFamily="18" charset="0"/>
            </a:rPr>
            <a:t>Avoid Oversharing</a:t>
          </a:r>
        </a:p>
      </dgm:t>
    </dgm:pt>
    <dgm:pt modelId="{D2C10700-9B38-4287-87A8-6A180929605B}" type="parTrans" cxnId="{2F300FB6-DFBD-498A-A698-A0CDA00DA04B}">
      <dgm:prSet/>
      <dgm:spPr/>
      <dgm:t>
        <a:bodyPr/>
        <a:lstStyle/>
        <a:p>
          <a:endParaRPr lang="en-US"/>
        </a:p>
      </dgm:t>
    </dgm:pt>
    <dgm:pt modelId="{8BA52041-AACE-4667-95D8-EA07EE8CDB97}" type="sibTrans" cxnId="{2F300FB6-DFBD-498A-A698-A0CDA00DA04B}">
      <dgm:prSet/>
      <dgm:spPr/>
      <dgm:t>
        <a:bodyPr/>
        <a:lstStyle/>
        <a:p>
          <a:endParaRPr lang="en-US"/>
        </a:p>
      </dgm:t>
    </dgm:pt>
    <dgm:pt modelId="{BFED9DB3-3BE5-4CE0-AFAE-D3676FC23A9E}" type="pres">
      <dgm:prSet presAssocID="{CA5AEB20-6E69-4FEE-841C-B70447DE3DC8}" presName="Name0" presStyleCnt="0">
        <dgm:presLayoutVars>
          <dgm:dir/>
          <dgm:animLvl val="lvl"/>
          <dgm:resizeHandles val="exact"/>
        </dgm:presLayoutVars>
      </dgm:prSet>
      <dgm:spPr/>
    </dgm:pt>
    <dgm:pt modelId="{DE4EDD25-6636-4002-A791-935E58791311}" type="pres">
      <dgm:prSet presAssocID="{DFD55273-2712-44A5-BD05-68A473AFD2B7}" presName="linNode" presStyleCnt="0"/>
      <dgm:spPr/>
    </dgm:pt>
    <dgm:pt modelId="{FD5AA412-1586-49CA-AAB3-D8A1B49E7A21}" type="pres">
      <dgm:prSet presAssocID="{DFD55273-2712-44A5-BD05-68A473AFD2B7}" presName="parentText" presStyleLbl="solidFgAcc1" presStyleIdx="0" presStyleCnt="5">
        <dgm:presLayoutVars>
          <dgm:chMax val="1"/>
          <dgm:bulletEnabled/>
        </dgm:presLayoutVars>
      </dgm:prSet>
      <dgm:spPr/>
    </dgm:pt>
    <dgm:pt modelId="{E7C4A0AA-F89A-4441-AA6F-F81EB20D30D0}" type="pres">
      <dgm:prSet presAssocID="{DFD55273-2712-44A5-BD05-68A473AFD2B7}" presName="descendantText" presStyleLbl="alignNode1" presStyleIdx="0" presStyleCnt="5">
        <dgm:presLayoutVars>
          <dgm:bulletEnabled/>
        </dgm:presLayoutVars>
      </dgm:prSet>
      <dgm:spPr/>
    </dgm:pt>
    <dgm:pt modelId="{BB73AFEA-27A8-4E24-8673-58385841373B}" type="pres">
      <dgm:prSet presAssocID="{A915FB6A-18C5-440B-8987-35D9D24DF84B}" presName="sp" presStyleCnt="0"/>
      <dgm:spPr/>
    </dgm:pt>
    <dgm:pt modelId="{965AADEC-3EDF-4622-BA00-C0ADFF6B0EB7}" type="pres">
      <dgm:prSet presAssocID="{3E034909-5890-481C-8BCE-7121CE30CA1D}" presName="linNode" presStyleCnt="0"/>
      <dgm:spPr/>
    </dgm:pt>
    <dgm:pt modelId="{B6D02B47-ABC7-4AB3-8359-F89AE3D41E52}" type="pres">
      <dgm:prSet presAssocID="{3E034909-5890-481C-8BCE-7121CE30CA1D}" presName="parentText" presStyleLbl="solidFgAcc1" presStyleIdx="1" presStyleCnt="5">
        <dgm:presLayoutVars>
          <dgm:chMax val="1"/>
          <dgm:bulletEnabled/>
        </dgm:presLayoutVars>
      </dgm:prSet>
      <dgm:spPr/>
    </dgm:pt>
    <dgm:pt modelId="{31575E26-BB31-4CB6-8E08-6F87E43C1F01}" type="pres">
      <dgm:prSet presAssocID="{3E034909-5890-481C-8BCE-7121CE30CA1D}" presName="descendantText" presStyleLbl="alignNode1" presStyleIdx="1" presStyleCnt="5">
        <dgm:presLayoutVars>
          <dgm:bulletEnabled/>
        </dgm:presLayoutVars>
      </dgm:prSet>
      <dgm:spPr/>
    </dgm:pt>
    <dgm:pt modelId="{9568211C-0CE3-4CA2-8DDD-95EA02E4004D}" type="pres">
      <dgm:prSet presAssocID="{EEB6CFD2-9502-4268-9770-E79383976356}" presName="sp" presStyleCnt="0"/>
      <dgm:spPr/>
    </dgm:pt>
    <dgm:pt modelId="{8B3E1220-FBEB-4BAD-83A2-CE7CFD7002DD}" type="pres">
      <dgm:prSet presAssocID="{D64043FA-7339-4151-85CC-314B270F870A}" presName="linNode" presStyleCnt="0"/>
      <dgm:spPr/>
    </dgm:pt>
    <dgm:pt modelId="{C8F4D52B-1C52-498C-B8A7-2199154E5CDE}" type="pres">
      <dgm:prSet presAssocID="{D64043FA-7339-4151-85CC-314B270F870A}" presName="parentText" presStyleLbl="solidFgAcc1" presStyleIdx="2" presStyleCnt="5">
        <dgm:presLayoutVars>
          <dgm:chMax val="1"/>
          <dgm:bulletEnabled/>
        </dgm:presLayoutVars>
      </dgm:prSet>
      <dgm:spPr/>
    </dgm:pt>
    <dgm:pt modelId="{A0016888-A065-437B-9DF1-A79BB0BC9FBC}" type="pres">
      <dgm:prSet presAssocID="{D64043FA-7339-4151-85CC-314B270F870A}" presName="descendantText" presStyleLbl="alignNode1" presStyleIdx="2" presStyleCnt="5">
        <dgm:presLayoutVars>
          <dgm:bulletEnabled/>
        </dgm:presLayoutVars>
      </dgm:prSet>
      <dgm:spPr/>
    </dgm:pt>
    <dgm:pt modelId="{336E75D5-83E7-47FB-A51E-A93EE2A49A8A}" type="pres">
      <dgm:prSet presAssocID="{1C4B3706-4C30-4B44-8921-89D64D265A43}" presName="sp" presStyleCnt="0"/>
      <dgm:spPr/>
    </dgm:pt>
    <dgm:pt modelId="{1B42B83D-2FC4-4C5D-8B35-BF3A2971AF09}" type="pres">
      <dgm:prSet presAssocID="{9DBA4349-A3A8-4084-A350-41A5467A9327}" presName="linNode" presStyleCnt="0"/>
      <dgm:spPr/>
    </dgm:pt>
    <dgm:pt modelId="{F528AC18-FF58-469B-95A1-800243E4E11B}" type="pres">
      <dgm:prSet presAssocID="{9DBA4349-A3A8-4084-A350-41A5467A9327}" presName="parentText" presStyleLbl="solidFgAcc1" presStyleIdx="3" presStyleCnt="5">
        <dgm:presLayoutVars>
          <dgm:chMax val="1"/>
          <dgm:bulletEnabled/>
        </dgm:presLayoutVars>
      </dgm:prSet>
      <dgm:spPr/>
    </dgm:pt>
    <dgm:pt modelId="{FF59949F-1020-4CD4-BA5C-86792204E875}" type="pres">
      <dgm:prSet presAssocID="{9DBA4349-A3A8-4084-A350-41A5467A9327}" presName="descendantText" presStyleLbl="alignNode1" presStyleIdx="3" presStyleCnt="5">
        <dgm:presLayoutVars>
          <dgm:bulletEnabled/>
        </dgm:presLayoutVars>
      </dgm:prSet>
      <dgm:spPr/>
    </dgm:pt>
    <dgm:pt modelId="{329E4980-FC8E-48DC-B83C-11F192A93394}" type="pres">
      <dgm:prSet presAssocID="{80865F37-0A29-4532-9279-BB893A850145}" presName="sp" presStyleCnt="0"/>
      <dgm:spPr/>
    </dgm:pt>
    <dgm:pt modelId="{65AE7F04-9886-4929-85BF-ACB77B428DDD}" type="pres">
      <dgm:prSet presAssocID="{55F46DD2-C3CA-4BBD-9ABE-1F8EDB260F0D}" presName="linNode" presStyleCnt="0"/>
      <dgm:spPr/>
    </dgm:pt>
    <dgm:pt modelId="{A4E5CAFF-3A3C-4B85-966E-8124063312B2}" type="pres">
      <dgm:prSet presAssocID="{55F46DD2-C3CA-4BBD-9ABE-1F8EDB260F0D}" presName="parentText" presStyleLbl="solidFgAcc1" presStyleIdx="4" presStyleCnt="5">
        <dgm:presLayoutVars>
          <dgm:chMax val="1"/>
          <dgm:bulletEnabled/>
        </dgm:presLayoutVars>
      </dgm:prSet>
      <dgm:spPr/>
    </dgm:pt>
    <dgm:pt modelId="{68D404E0-A1D0-4C03-901B-159CB63565D9}" type="pres">
      <dgm:prSet presAssocID="{55F46DD2-C3CA-4BBD-9ABE-1F8EDB260F0D}" presName="descendantText" presStyleLbl="alignNode1" presStyleIdx="4" presStyleCnt="5">
        <dgm:presLayoutVars>
          <dgm:bulletEnabled/>
        </dgm:presLayoutVars>
      </dgm:prSet>
      <dgm:spPr/>
    </dgm:pt>
  </dgm:ptLst>
  <dgm:cxnLst>
    <dgm:cxn modelId="{0B12B507-C7ED-4FB9-90B4-43CD1D5B5183}" type="presOf" srcId="{0B829B08-77DE-43F8-875F-9FF841AD7043}" destId="{31575E26-BB31-4CB6-8E08-6F87E43C1F01}" srcOrd="0" destOrd="0" presId="urn:microsoft.com/office/officeart/2016/7/layout/VerticalHollowActionList"/>
    <dgm:cxn modelId="{39C3D00E-8137-453C-8DFE-BB04066CB19C}" srcId="{CA5AEB20-6E69-4FEE-841C-B70447DE3DC8}" destId="{9DBA4349-A3A8-4084-A350-41A5467A9327}" srcOrd="3" destOrd="0" parTransId="{0835C771-7E1C-4495-B62D-D5006D5D7CAE}" sibTransId="{80865F37-0A29-4532-9279-BB893A850145}"/>
    <dgm:cxn modelId="{0B23DD10-85BB-49ED-8A02-CBAD3FD3560E}" srcId="{D64043FA-7339-4151-85CC-314B270F870A}" destId="{22DEAE0C-7055-4340-AE5E-ADC5012DE45C}" srcOrd="0" destOrd="0" parTransId="{AE7BE1C5-E69A-4F8B-B39E-904E355D3BD2}" sibTransId="{35F6A58C-AA7C-49F0-8053-454F5700BC7D}"/>
    <dgm:cxn modelId="{49713114-CA10-42B9-AA10-7CB6923C1351}" type="presOf" srcId="{CA5AEB20-6E69-4FEE-841C-B70447DE3DC8}" destId="{BFED9DB3-3BE5-4CE0-AFAE-D3676FC23A9E}" srcOrd="0" destOrd="0" presId="urn:microsoft.com/office/officeart/2016/7/layout/VerticalHollowActionList"/>
    <dgm:cxn modelId="{0A794C21-ACBE-49D8-B346-36388B8FDB19}" srcId="{3E034909-5890-481C-8BCE-7121CE30CA1D}" destId="{0B829B08-77DE-43F8-875F-9FF841AD7043}" srcOrd="0" destOrd="0" parTransId="{68E3A636-2496-4352-838F-1C854B07368C}" sibTransId="{C16C91DB-B4BE-4843-896C-4E076A890262}"/>
    <dgm:cxn modelId="{FE0B8128-838D-4519-A198-79D34451011F}" srcId="{CA5AEB20-6E69-4FEE-841C-B70447DE3DC8}" destId="{55F46DD2-C3CA-4BBD-9ABE-1F8EDB260F0D}" srcOrd="4" destOrd="0" parTransId="{ECE7AA5F-AC6C-4D65-8891-7F3B2D00B6B7}" sibTransId="{36F0DA62-BD76-4C83-8E19-F81992339292}"/>
    <dgm:cxn modelId="{616E6A67-E901-4012-9BEA-3592E7AFFB37}" srcId="{CA5AEB20-6E69-4FEE-841C-B70447DE3DC8}" destId="{D64043FA-7339-4151-85CC-314B270F870A}" srcOrd="2" destOrd="0" parTransId="{07BD4E8C-D471-47AC-8614-9855D6F3F33B}" sibTransId="{1C4B3706-4C30-4B44-8921-89D64D265A43}"/>
    <dgm:cxn modelId="{E2450C49-A5F7-4F95-885E-AE2B4467BE40}" srcId="{CA5AEB20-6E69-4FEE-841C-B70447DE3DC8}" destId="{3E034909-5890-481C-8BCE-7121CE30CA1D}" srcOrd="1" destOrd="0" parTransId="{36246C21-CE6F-4AC7-947A-CC5EFC3BC4E2}" sibTransId="{EEB6CFD2-9502-4268-9770-E79383976356}"/>
    <dgm:cxn modelId="{D04A876B-9856-41CD-BE66-0E72D6C780F9}" type="presOf" srcId="{DFD55273-2712-44A5-BD05-68A473AFD2B7}" destId="{FD5AA412-1586-49CA-AAB3-D8A1B49E7A21}" srcOrd="0" destOrd="0" presId="urn:microsoft.com/office/officeart/2016/7/layout/VerticalHollowActionList"/>
    <dgm:cxn modelId="{A78EF553-DA81-4175-8DCA-0926000A407B}" type="presOf" srcId="{55F46DD2-C3CA-4BBD-9ABE-1F8EDB260F0D}" destId="{A4E5CAFF-3A3C-4B85-966E-8124063312B2}" srcOrd="0" destOrd="0" presId="urn:microsoft.com/office/officeart/2016/7/layout/VerticalHollowActionList"/>
    <dgm:cxn modelId="{63F1AE77-4A7F-431C-95D7-B9E162315780}" srcId="{9DBA4349-A3A8-4084-A350-41A5467A9327}" destId="{7139FC51-5E69-47D7-BCD8-B962885102F9}" srcOrd="0" destOrd="0" parTransId="{ACFDE917-35B5-4725-A983-71D266EBAE63}" sibTransId="{527FB90B-62AA-49E0-B156-CD36E6E447E3}"/>
    <dgm:cxn modelId="{6232B688-7163-4584-8298-CFA69BD715A6}" srcId="{DFD55273-2712-44A5-BD05-68A473AFD2B7}" destId="{F091310A-543D-499D-A814-9E54B532CF2D}" srcOrd="0" destOrd="0" parTransId="{17C0B210-4392-403D-A47A-E9261F1DF014}" sibTransId="{D518E359-445F-4EBA-9A3D-0DECCF0788B8}"/>
    <dgm:cxn modelId="{C42FB88F-932A-4494-95F6-48AA445224AA}" type="presOf" srcId="{7F14BA97-8E09-480A-BE3F-BF35928D927B}" destId="{68D404E0-A1D0-4C03-901B-159CB63565D9}" srcOrd="0" destOrd="0" presId="urn:microsoft.com/office/officeart/2016/7/layout/VerticalHollowActionList"/>
    <dgm:cxn modelId="{2F300FB6-DFBD-498A-A698-A0CDA00DA04B}" srcId="{55F46DD2-C3CA-4BBD-9ABE-1F8EDB260F0D}" destId="{7F14BA97-8E09-480A-BE3F-BF35928D927B}" srcOrd="0" destOrd="0" parTransId="{D2C10700-9B38-4287-87A8-6A180929605B}" sibTransId="{8BA52041-AACE-4667-95D8-EA07EE8CDB97}"/>
    <dgm:cxn modelId="{77BADEC7-6CEF-4DBB-9DE7-222CC1123D6D}" type="presOf" srcId="{D64043FA-7339-4151-85CC-314B270F870A}" destId="{C8F4D52B-1C52-498C-B8A7-2199154E5CDE}" srcOrd="0" destOrd="0" presId="urn:microsoft.com/office/officeart/2016/7/layout/VerticalHollowActionList"/>
    <dgm:cxn modelId="{4F316AC8-33AD-4AAD-ACE3-395E38584D39}" type="presOf" srcId="{9DBA4349-A3A8-4084-A350-41A5467A9327}" destId="{F528AC18-FF58-469B-95A1-800243E4E11B}" srcOrd="0" destOrd="0" presId="urn:microsoft.com/office/officeart/2016/7/layout/VerticalHollowActionList"/>
    <dgm:cxn modelId="{0238C3CA-0C47-4C95-B556-17FF57A43307}" srcId="{CA5AEB20-6E69-4FEE-841C-B70447DE3DC8}" destId="{DFD55273-2712-44A5-BD05-68A473AFD2B7}" srcOrd="0" destOrd="0" parTransId="{A2FC0ECC-866A-40AC-9D0B-B2FB6F2EC870}" sibTransId="{A915FB6A-18C5-440B-8987-35D9D24DF84B}"/>
    <dgm:cxn modelId="{9368F1D0-94B6-44B3-AC3D-FEE82EF49107}" type="presOf" srcId="{7139FC51-5E69-47D7-BCD8-B962885102F9}" destId="{FF59949F-1020-4CD4-BA5C-86792204E875}" srcOrd="0" destOrd="0" presId="urn:microsoft.com/office/officeart/2016/7/layout/VerticalHollowActionList"/>
    <dgm:cxn modelId="{5E1F7CDF-109A-487E-AC2D-496E4BC5F898}" type="presOf" srcId="{22DEAE0C-7055-4340-AE5E-ADC5012DE45C}" destId="{A0016888-A065-437B-9DF1-A79BB0BC9FBC}" srcOrd="0" destOrd="0" presId="urn:microsoft.com/office/officeart/2016/7/layout/VerticalHollowActionList"/>
    <dgm:cxn modelId="{CFD3DADF-4C8B-482A-B4E6-302299E75FE8}" type="presOf" srcId="{3E034909-5890-481C-8BCE-7121CE30CA1D}" destId="{B6D02B47-ABC7-4AB3-8359-F89AE3D41E52}" srcOrd="0" destOrd="0" presId="urn:microsoft.com/office/officeart/2016/7/layout/VerticalHollowActionList"/>
    <dgm:cxn modelId="{671013FB-7051-4EAE-BDAE-95B5D422F407}" type="presOf" srcId="{F091310A-543D-499D-A814-9E54B532CF2D}" destId="{E7C4A0AA-F89A-4441-AA6F-F81EB20D30D0}" srcOrd="0" destOrd="0" presId="urn:microsoft.com/office/officeart/2016/7/layout/VerticalHollowActionList"/>
    <dgm:cxn modelId="{EC9A566E-5F19-4654-9AD7-10981D24DEA9}" type="presParOf" srcId="{BFED9DB3-3BE5-4CE0-AFAE-D3676FC23A9E}" destId="{DE4EDD25-6636-4002-A791-935E58791311}" srcOrd="0" destOrd="0" presId="urn:microsoft.com/office/officeart/2016/7/layout/VerticalHollowActionList"/>
    <dgm:cxn modelId="{8875BF42-819C-41C8-8E93-24498AB256D8}" type="presParOf" srcId="{DE4EDD25-6636-4002-A791-935E58791311}" destId="{FD5AA412-1586-49CA-AAB3-D8A1B49E7A21}" srcOrd="0" destOrd="0" presId="urn:microsoft.com/office/officeart/2016/7/layout/VerticalHollowActionList"/>
    <dgm:cxn modelId="{B1D93770-A0C4-4C32-B67C-45E9ADCA04D5}" type="presParOf" srcId="{DE4EDD25-6636-4002-A791-935E58791311}" destId="{E7C4A0AA-F89A-4441-AA6F-F81EB20D30D0}" srcOrd="1" destOrd="0" presId="urn:microsoft.com/office/officeart/2016/7/layout/VerticalHollowActionList"/>
    <dgm:cxn modelId="{23ADB9A1-51C2-4FBA-9C3A-C04C75505548}" type="presParOf" srcId="{BFED9DB3-3BE5-4CE0-AFAE-D3676FC23A9E}" destId="{BB73AFEA-27A8-4E24-8673-58385841373B}" srcOrd="1" destOrd="0" presId="urn:microsoft.com/office/officeart/2016/7/layout/VerticalHollowActionList"/>
    <dgm:cxn modelId="{86609B90-74BD-4DE5-AA8B-BA866BCA8001}" type="presParOf" srcId="{BFED9DB3-3BE5-4CE0-AFAE-D3676FC23A9E}" destId="{965AADEC-3EDF-4622-BA00-C0ADFF6B0EB7}" srcOrd="2" destOrd="0" presId="urn:microsoft.com/office/officeart/2016/7/layout/VerticalHollowActionList"/>
    <dgm:cxn modelId="{C11E314B-CAD6-465E-B7A3-8FD38518A66E}" type="presParOf" srcId="{965AADEC-3EDF-4622-BA00-C0ADFF6B0EB7}" destId="{B6D02B47-ABC7-4AB3-8359-F89AE3D41E52}" srcOrd="0" destOrd="0" presId="urn:microsoft.com/office/officeart/2016/7/layout/VerticalHollowActionList"/>
    <dgm:cxn modelId="{A961AEC1-D992-4CC8-B4C4-499C1A111373}" type="presParOf" srcId="{965AADEC-3EDF-4622-BA00-C0ADFF6B0EB7}" destId="{31575E26-BB31-4CB6-8E08-6F87E43C1F01}" srcOrd="1" destOrd="0" presId="urn:microsoft.com/office/officeart/2016/7/layout/VerticalHollowActionList"/>
    <dgm:cxn modelId="{B10194F7-C71A-4FF8-9910-67FD863C8BEE}" type="presParOf" srcId="{BFED9DB3-3BE5-4CE0-AFAE-D3676FC23A9E}" destId="{9568211C-0CE3-4CA2-8DDD-95EA02E4004D}" srcOrd="3" destOrd="0" presId="urn:microsoft.com/office/officeart/2016/7/layout/VerticalHollowActionList"/>
    <dgm:cxn modelId="{998D911D-E9AD-413D-8D95-3E4920144E7B}" type="presParOf" srcId="{BFED9DB3-3BE5-4CE0-AFAE-D3676FC23A9E}" destId="{8B3E1220-FBEB-4BAD-83A2-CE7CFD7002DD}" srcOrd="4" destOrd="0" presId="urn:microsoft.com/office/officeart/2016/7/layout/VerticalHollowActionList"/>
    <dgm:cxn modelId="{FEEB69B5-A904-423D-BA6B-684C238E3C0C}" type="presParOf" srcId="{8B3E1220-FBEB-4BAD-83A2-CE7CFD7002DD}" destId="{C8F4D52B-1C52-498C-B8A7-2199154E5CDE}" srcOrd="0" destOrd="0" presId="urn:microsoft.com/office/officeart/2016/7/layout/VerticalHollowActionList"/>
    <dgm:cxn modelId="{89A32D64-F5A3-4CCA-AC21-21FDBE7EE46C}" type="presParOf" srcId="{8B3E1220-FBEB-4BAD-83A2-CE7CFD7002DD}" destId="{A0016888-A065-437B-9DF1-A79BB0BC9FBC}" srcOrd="1" destOrd="0" presId="urn:microsoft.com/office/officeart/2016/7/layout/VerticalHollowActionList"/>
    <dgm:cxn modelId="{F9D32359-E6B2-4D71-965E-8FC920636856}" type="presParOf" srcId="{BFED9DB3-3BE5-4CE0-AFAE-D3676FC23A9E}" destId="{336E75D5-83E7-47FB-A51E-A93EE2A49A8A}" srcOrd="5" destOrd="0" presId="urn:microsoft.com/office/officeart/2016/7/layout/VerticalHollowActionList"/>
    <dgm:cxn modelId="{682948C1-D200-48CE-A6E1-3A624368F3C2}" type="presParOf" srcId="{BFED9DB3-3BE5-4CE0-AFAE-D3676FC23A9E}" destId="{1B42B83D-2FC4-4C5D-8B35-BF3A2971AF09}" srcOrd="6" destOrd="0" presId="urn:microsoft.com/office/officeart/2016/7/layout/VerticalHollowActionList"/>
    <dgm:cxn modelId="{D6EA88D0-EBB2-4FB9-8A7B-26507ECFBD03}" type="presParOf" srcId="{1B42B83D-2FC4-4C5D-8B35-BF3A2971AF09}" destId="{F528AC18-FF58-469B-95A1-800243E4E11B}" srcOrd="0" destOrd="0" presId="urn:microsoft.com/office/officeart/2016/7/layout/VerticalHollowActionList"/>
    <dgm:cxn modelId="{CBE65CA0-49E7-46E3-A9F3-F069B4F0BC28}" type="presParOf" srcId="{1B42B83D-2FC4-4C5D-8B35-BF3A2971AF09}" destId="{FF59949F-1020-4CD4-BA5C-86792204E875}" srcOrd="1" destOrd="0" presId="urn:microsoft.com/office/officeart/2016/7/layout/VerticalHollowActionList"/>
    <dgm:cxn modelId="{110D424D-6848-46BD-802E-B74E21303204}" type="presParOf" srcId="{BFED9DB3-3BE5-4CE0-AFAE-D3676FC23A9E}" destId="{329E4980-FC8E-48DC-B83C-11F192A93394}" srcOrd="7" destOrd="0" presId="urn:microsoft.com/office/officeart/2016/7/layout/VerticalHollowActionList"/>
    <dgm:cxn modelId="{608F6785-AAB7-49D2-8450-DA1438F569C2}" type="presParOf" srcId="{BFED9DB3-3BE5-4CE0-AFAE-D3676FC23A9E}" destId="{65AE7F04-9886-4929-85BF-ACB77B428DDD}" srcOrd="8" destOrd="0" presId="urn:microsoft.com/office/officeart/2016/7/layout/VerticalHollowActionList"/>
    <dgm:cxn modelId="{56F3E9B7-BDFC-48D9-BA2E-EBBBCAC059ED}" type="presParOf" srcId="{65AE7F04-9886-4929-85BF-ACB77B428DDD}" destId="{A4E5CAFF-3A3C-4B85-966E-8124063312B2}" srcOrd="0" destOrd="0" presId="urn:microsoft.com/office/officeart/2016/7/layout/VerticalHollowActionList"/>
    <dgm:cxn modelId="{6F9B68BA-C981-4150-9305-90B8DF9FBC46}" type="presParOf" srcId="{65AE7F04-9886-4929-85BF-ACB77B428DDD}" destId="{68D404E0-A1D0-4C03-901B-159CB63565D9}"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0F8F02-95A8-41A8-8640-0FE5DDD9FB8B}" type="doc">
      <dgm:prSet loTypeId="urn:microsoft.com/office/officeart/2005/8/layout/chevron2" loCatId="process" qsTypeId="urn:microsoft.com/office/officeart/2005/8/quickstyle/simple2" qsCatId="simple" csTypeId="urn:microsoft.com/office/officeart/2005/8/colors/colorful2" csCatId="colorful" phldr="1"/>
      <dgm:spPr/>
      <dgm:t>
        <a:bodyPr/>
        <a:lstStyle/>
        <a:p>
          <a:endParaRPr lang="en-US"/>
        </a:p>
      </dgm:t>
    </dgm:pt>
    <dgm:pt modelId="{9C78B685-5211-439E-BCBF-6FAB8576922E}">
      <dgm:prSet custT="1"/>
      <dgm:spPr/>
      <dgm:t>
        <a:bodyPr/>
        <a:lstStyle/>
        <a:p>
          <a:r>
            <a:rPr lang="en-US" sz="3200" b="1" dirty="0">
              <a:solidFill>
                <a:srgbClr val="002060"/>
              </a:solidFill>
            </a:rPr>
            <a:t>Report</a:t>
          </a:r>
        </a:p>
      </dgm:t>
    </dgm:pt>
    <dgm:pt modelId="{6411C11F-9D39-4C90-9176-B2E428EA1024}" type="parTrans" cxnId="{97831EEB-C816-4CF4-96F0-218809CED4BD}">
      <dgm:prSet/>
      <dgm:spPr/>
      <dgm:t>
        <a:bodyPr/>
        <a:lstStyle/>
        <a:p>
          <a:endParaRPr lang="en-US"/>
        </a:p>
      </dgm:t>
    </dgm:pt>
    <dgm:pt modelId="{82BB3C89-90B6-4DDF-8F36-06E52D647357}" type="sibTrans" cxnId="{97831EEB-C816-4CF4-96F0-218809CED4BD}">
      <dgm:prSet/>
      <dgm:spPr/>
      <dgm:t>
        <a:bodyPr/>
        <a:lstStyle/>
        <a:p>
          <a:endParaRPr lang="en-US"/>
        </a:p>
      </dgm:t>
    </dgm:pt>
    <dgm:pt modelId="{892335EC-A26A-45DF-AD17-44802462C4A4}">
      <dgm:prSet custT="1"/>
      <dgm:spPr/>
      <dgm:t>
        <a:bodyPr/>
        <a:lstStyle/>
        <a:p>
          <a:r>
            <a:rPr lang="en-US" sz="3200" dirty="0">
              <a:latin typeface="Times New Roman" panose="02020603050405020304" pitchFamily="18" charset="0"/>
              <a:cs typeface="Times New Roman" panose="02020603050405020304" pitchFamily="18" charset="0"/>
            </a:rPr>
            <a:t>Report Suspicious Behavior</a:t>
          </a:r>
        </a:p>
      </dgm:t>
    </dgm:pt>
    <dgm:pt modelId="{F265D8E9-7C15-41A4-BD6E-1CFF18299D1B}" type="parTrans" cxnId="{8A7828F1-9F2C-4DC6-B5D6-9CCC57D90A13}">
      <dgm:prSet/>
      <dgm:spPr/>
      <dgm:t>
        <a:bodyPr/>
        <a:lstStyle/>
        <a:p>
          <a:endParaRPr lang="en-US"/>
        </a:p>
      </dgm:t>
    </dgm:pt>
    <dgm:pt modelId="{C022B95E-6E1C-4DF4-9115-0D25B980CED2}" type="sibTrans" cxnId="{8A7828F1-9F2C-4DC6-B5D6-9CCC57D90A13}">
      <dgm:prSet/>
      <dgm:spPr/>
      <dgm:t>
        <a:bodyPr/>
        <a:lstStyle/>
        <a:p>
          <a:endParaRPr lang="en-US"/>
        </a:p>
      </dgm:t>
    </dgm:pt>
    <dgm:pt modelId="{1F1BC0AF-8D64-444F-BF90-DF87AD305AE8}">
      <dgm:prSet custT="1"/>
      <dgm:spPr/>
      <dgm:t>
        <a:bodyPr/>
        <a:lstStyle/>
        <a:p>
          <a:r>
            <a:rPr lang="en-US" sz="3200" b="1" dirty="0">
              <a:solidFill>
                <a:srgbClr val="002060"/>
              </a:solidFill>
            </a:rPr>
            <a:t>Talk</a:t>
          </a:r>
        </a:p>
      </dgm:t>
    </dgm:pt>
    <dgm:pt modelId="{E7EDFAA3-EDA4-46B1-8726-A93BD956EA10}" type="parTrans" cxnId="{AA6B1D6B-40F2-4EAA-9AB8-E0ABDEA6368F}">
      <dgm:prSet/>
      <dgm:spPr/>
      <dgm:t>
        <a:bodyPr/>
        <a:lstStyle/>
        <a:p>
          <a:endParaRPr lang="en-US"/>
        </a:p>
      </dgm:t>
    </dgm:pt>
    <dgm:pt modelId="{22E998A0-9A2C-407C-A169-C79FD06B619C}" type="sibTrans" cxnId="{AA6B1D6B-40F2-4EAA-9AB8-E0ABDEA6368F}">
      <dgm:prSet/>
      <dgm:spPr/>
      <dgm:t>
        <a:bodyPr/>
        <a:lstStyle/>
        <a:p>
          <a:endParaRPr lang="en-US"/>
        </a:p>
      </dgm:t>
    </dgm:pt>
    <dgm:pt modelId="{66F369C0-51D1-4D1D-85A0-3A39D295D247}">
      <dgm:prSet custT="1"/>
      <dgm:spPr/>
      <dgm:t>
        <a:bodyPr/>
        <a:lstStyle/>
        <a:p>
          <a:r>
            <a:rPr lang="en-US" sz="3200" dirty="0">
              <a:latin typeface="Times New Roman" panose="02020603050405020304" pitchFamily="18" charset="0"/>
              <a:cs typeface="Times New Roman" panose="02020603050405020304" pitchFamily="18" charset="0"/>
            </a:rPr>
            <a:t>Talk to Trusted Adults</a:t>
          </a:r>
        </a:p>
      </dgm:t>
    </dgm:pt>
    <dgm:pt modelId="{114BC0A3-E0CA-4949-9B97-8515B2E07C84}" type="parTrans" cxnId="{E6121E02-404A-4B53-9EF4-6B3582F8E502}">
      <dgm:prSet/>
      <dgm:spPr/>
      <dgm:t>
        <a:bodyPr/>
        <a:lstStyle/>
        <a:p>
          <a:endParaRPr lang="en-US"/>
        </a:p>
      </dgm:t>
    </dgm:pt>
    <dgm:pt modelId="{9B5FD622-9B17-4B6E-B11B-8801BF4DF661}" type="sibTrans" cxnId="{E6121E02-404A-4B53-9EF4-6B3582F8E502}">
      <dgm:prSet/>
      <dgm:spPr/>
      <dgm:t>
        <a:bodyPr/>
        <a:lstStyle/>
        <a:p>
          <a:endParaRPr lang="en-US"/>
        </a:p>
      </dgm:t>
    </dgm:pt>
    <dgm:pt modelId="{7F01453D-0E4C-4C39-A899-F78BC09D3F51}">
      <dgm:prSet custT="1"/>
      <dgm:spPr/>
      <dgm:t>
        <a:bodyPr/>
        <a:lstStyle/>
        <a:p>
          <a:r>
            <a:rPr lang="en-US" sz="3200" b="1" dirty="0">
              <a:solidFill>
                <a:srgbClr val="002060"/>
              </a:solidFill>
            </a:rPr>
            <a:t>Don’t Engage</a:t>
          </a:r>
        </a:p>
      </dgm:t>
    </dgm:pt>
    <dgm:pt modelId="{6D43DA31-3DA0-45F5-BD11-D10C72224AC1}" type="parTrans" cxnId="{9BDEF55D-0F6E-4893-815E-67E31B91B3E9}">
      <dgm:prSet/>
      <dgm:spPr/>
      <dgm:t>
        <a:bodyPr/>
        <a:lstStyle/>
        <a:p>
          <a:endParaRPr lang="en-US"/>
        </a:p>
      </dgm:t>
    </dgm:pt>
    <dgm:pt modelId="{1C2C8BF8-5B71-496C-877A-BD4F8C2122BC}" type="sibTrans" cxnId="{9BDEF55D-0F6E-4893-815E-67E31B91B3E9}">
      <dgm:prSet/>
      <dgm:spPr/>
      <dgm:t>
        <a:bodyPr/>
        <a:lstStyle/>
        <a:p>
          <a:endParaRPr lang="en-US"/>
        </a:p>
      </dgm:t>
    </dgm:pt>
    <dgm:pt modelId="{9EFDAFB7-E85B-4993-8758-82CCA604C2CE}">
      <dgm:prSet custT="1"/>
      <dgm:spPr/>
      <dgm:t>
        <a:bodyPr/>
        <a:lstStyle/>
        <a:p>
          <a:r>
            <a:rPr lang="en-US" sz="3200" dirty="0">
              <a:latin typeface="Times New Roman" panose="02020603050405020304" pitchFamily="18" charset="0"/>
              <a:cs typeface="Times New Roman" panose="02020603050405020304" pitchFamily="18" charset="0"/>
            </a:rPr>
            <a:t>Don’t Engage with Strangers</a:t>
          </a:r>
        </a:p>
      </dgm:t>
    </dgm:pt>
    <dgm:pt modelId="{B9125E91-3F83-49C2-A552-33AE8B12076C}" type="parTrans" cxnId="{EED30162-3829-4FAF-8161-91FC210B9703}">
      <dgm:prSet/>
      <dgm:spPr/>
      <dgm:t>
        <a:bodyPr/>
        <a:lstStyle/>
        <a:p>
          <a:endParaRPr lang="en-US"/>
        </a:p>
      </dgm:t>
    </dgm:pt>
    <dgm:pt modelId="{E7F4A2DA-1A6F-4331-814D-4C7C8BCFC67C}" type="sibTrans" cxnId="{EED30162-3829-4FAF-8161-91FC210B9703}">
      <dgm:prSet/>
      <dgm:spPr/>
      <dgm:t>
        <a:bodyPr/>
        <a:lstStyle/>
        <a:p>
          <a:endParaRPr lang="en-US"/>
        </a:p>
      </dgm:t>
    </dgm:pt>
    <dgm:pt modelId="{B3B05673-A3BE-45EF-A022-415458C7172F}">
      <dgm:prSet custT="1"/>
      <dgm:spPr>
        <a:solidFill>
          <a:schemeClr val="accent2">
            <a:lumMod val="60000"/>
            <a:lumOff val="40000"/>
          </a:schemeClr>
        </a:solidFill>
      </dgm:spPr>
      <dgm:t>
        <a:bodyPr/>
        <a:lstStyle/>
        <a:p>
          <a:r>
            <a:rPr lang="en-US" sz="3200" b="1" dirty="0">
              <a:solidFill>
                <a:srgbClr val="002060"/>
              </a:solidFill>
            </a:rPr>
            <a:t>Be</a:t>
          </a:r>
        </a:p>
      </dgm:t>
    </dgm:pt>
    <dgm:pt modelId="{DB1087BA-61D1-4D66-AFCF-61D4E88D0892}" type="parTrans" cxnId="{7C0028CC-F157-4F2C-A39B-C22428A27F8F}">
      <dgm:prSet/>
      <dgm:spPr/>
      <dgm:t>
        <a:bodyPr/>
        <a:lstStyle/>
        <a:p>
          <a:endParaRPr lang="en-US"/>
        </a:p>
      </dgm:t>
    </dgm:pt>
    <dgm:pt modelId="{14661990-48C3-444D-AFC1-B373990B5E9B}" type="sibTrans" cxnId="{7C0028CC-F157-4F2C-A39B-C22428A27F8F}">
      <dgm:prSet/>
      <dgm:spPr/>
      <dgm:t>
        <a:bodyPr/>
        <a:lstStyle/>
        <a:p>
          <a:endParaRPr lang="en-US"/>
        </a:p>
      </dgm:t>
    </dgm:pt>
    <dgm:pt modelId="{76E1E8BE-2994-491A-B29E-4006F93C7A19}">
      <dgm:prSet custT="1"/>
      <dgm:spPr/>
      <dgm:t>
        <a:bodyPr/>
        <a:lstStyle/>
        <a:p>
          <a:r>
            <a:rPr lang="en-US" sz="3200" dirty="0">
              <a:latin typeface="Times New Roman" panose="02020603050405020304" pitchFamily="18" charset="0"/>
              <a:cs typeface="Times New Roman" panose="02020603050405020304" pitchFamily="18" charset="0"/>
            </a:rPr>
            <a:t>Be Skeptical of Flattery</a:t>
          </a:r>
        </a:p>
      </dgm:t>
    </dgm:pt>
    <dgm:pt modelId="{1E2DF3C3-E9D6-410F-BD62-EA1CCB85863B}" type="parTrans" cxnId="{A0114C57-1D22-4E1B-B5E8-A37116ACCD84}">
      <dgm:prSet/>
      <dgm:spPr/>
      <dgm:t>
        <a:bodyPr/>
        <a:lstStyle/>
        <a:p>
          <a:endParaRPr lang="en-US"/>
        </a:p>
      </dgm:t>
    </dgm:pt>
    <dgm:pt modelId="{2399E1E1-7FB5-44A3-BED5-B8AA2E874020}" type="sibTrans" cxnId="{A0114C57-1D22-4E1B-B5E8-A37116ACCD84}">
      <dgm:prSet/>
      <dgm:spPr/>
      <dgm:t>
        <a:bodyPr/>
        <a:lstStyle/>
        <a:p>
          <a:endParaRPr lang="en-US"/>
        </a:p>
      </dgm:t>
    </dgm:pt>
    <dgm:pt modelId="{D2358539-5B57-4EFD-9AEA-ADF629333D8E}">
      <dgm:prSet custT="1"/>
      <dgm:spPr>
        <a:solidFill>
          <a:schemeClr val="accent1">
            <a:lumMod val="20000"/>
            <a:lumOff val="80000"/>
          </a:schemeClr>
        </a:solidFill>
      </dgm:spPr>
      <dgm:t>
        <a:bodyPr/>
        <a:lstStyle/>
        <a:p>
          <a:r>
            <a:rPr lang="en-US" sz="3200" b="1" dirty="0">
              <a:solidFill>
                <a:srgbClr val="002060"/>
              </a:solidFill>
            </a:rPr>
            <a:t>Educate</a:t>
          </a:r>
        </a:p>
      </dgm:t>
    </dgm:pt>
    <dgm:pt modelId="{B2526AB1-53D6-4548-A4AA-B8132197FF20}" type="parTrans" cxnId="{3114B27B-1A56-4E1A-9D36-A473FADD5214}">
      <dgm:prSet/>
      <dgm:spPr/>
      <dgm:t>
        <a:bodyPr/>
        <a:lstStyle/>
        <a:p>
          <a:endParaRPr lang="en-US"/>
        </a:p>
      </dgm:t>
    </dgm:pt>
    <dgm:pt modelId="{236C55B0-6F76-49E8-B158-DDEE7F399497}" type="sibTrans" cxnId="{3114B27B-1A56-4E1A-9D36-A473FADD5214}">
      <dgm:prSet/>
      <dgm:spPr/>
      <dgm:t>
        <a:bodyPr/>
        <a:lstStyle/>
        <a:p>
          <a:endParaRPr lang="en-US"/>
        </a:p>
      </dgm:t>
    </dgm:pt>
    <dgm:pt modelId="{F0BFBA94-DDB6-4950-BD98-CB83E8004058}">
      <dgm:prSet custT="1"/>
      <dgm:spPr/>
      <dgm:t>
        <a:bodyPr/>
        <a:lstStyle/>
        <a:p>
          <a:r>
            <a:rPr lang="en-US" sz="3200" dirty="0">
              <a:latin typeface="Times New Roman" panose="02020603050405020304" pitchFamily="18" charset="0"/>
              <a:cs typeface="Times New Roman" panose="02020603050405020304" pitchFamily="18" charset="0"/>
            </a:rPr>
            <a:t>Educate Yourself</a:t>
          </a:r>
        </a:p>
      </dgm:t>
    </dgm:pt>
    <dgm:pt modelId="{DA36C1B7-6544-456D-BF34-85388A69D3D0}" type="parTrans" cxnId="{87ADFE94-EAE9-4519-85EE-5C673C73EF2D}">
      <dgm:prSet/>
      <dgm:spPr/>
      <dgm:t>
        <a:bodyPr/>
        <a:lstStyle/>
        <a:p>
          <a:endParaRPr lang="en-US"/>
        </a:p>
      </dgm:t>
    </dgm:pt>
    <dgm:pt modelId="{F663E859-08EC-4E13-9D26-66905B8B59E0}" type="sibTrans" cxnId="{87ADFE94-EAE9-4519-85EE-5C673C73EF2D}">
      <dgm:prSet/>
      <dgm:spPr/>
      <dgm:t>
        <a:bodyPr/>
        <a:lstStyle/>
        <a:p>
          <a:endParaRPr lang="en-US"/>
        </a:p>
      </dgm:t>
    </dgm:pt>
    <dgm:pt modelId="{DA62C44F-D377-49D2-853C-1FF2B347D984}" type="pres">
      <dgm:prSet presAssocID="{700F8F02-95A8-41A8-8640-0FE5DDD9FB8B}" presName="linearFlow" presStyleCnt="0">
        <dgm:presLayoutVars>
          <dgm:dir/>
          <dgm:animLvl val="lvl"/>
          <dgm:resizeHandles val="exact"/>
        </dgm:presLayoutVars>
      </dgm:prSet>
      <dgm:spPr/>
    </dgm:pt>
    <dgm:pt modelId="{ED71ACD5-967D-4134-A97C-137E92A79461}" type="pres">
      <dgm:prSet presAssocID="{9C78B685-5211-439E-BCBF-6FAB8576922E}" presName="composite" presStyleCnt="0"/>
      <dgm:spPr/>
    </dgm:pt>
    <dgm:pt modelId="{9FDADB07-0BB9-4A13-BAB3-70B90DB96926}" type="pres">
      <dgm:prSet presAssocID="{9C78B685-5211-439E-BCBF-6FAB8576922E}" presName="parentText" presStyleLbl="alignNode1" presStyleIdx="0" presStyleCnt="5" custScaleX="206317">
        <dgm:presLayoutVars>
          <dgm:chMax val="1"/>
          <dgm:bulletEnabled val="1"/>
        </dgm:presLayoutVars>
      </dgm:prSet>
      <dgm:spPr/>
    </dgm:pt>
    <dgm:pt modelId="{848A6C42-91F8-4D69-83F9-2F7967C1EBA7}" type="pres">
      <dgm:prSet presAssocID="{9C78B685-5211-439E-BCBF-6FAB8576922E}" presName="descendantText" presStyleLbl="alignAcc1" presStyleIdx="0" presStyleCnt="5" custScaleX="92045" custLinFactNeighborX="1349" custLinFactNeighborY="-427">
        <dgm:presLayoutVars>
          <dgm:bulletEnabled val="1"/>
        </dgm:presLayoutVars>
      </dgm:prSet>
      <dgm:spPr/>
    </dgm:pt>
    <dgm:pt modelId="{786D8784-A368-4422-9C49-B7D4DF8C1C64}" type="pres">
      <dgm:prSet presAssocID="{82BB3C89-90B6-4DDF-8F36-06E52D647357}" presName="sp" presStyleCnt="0"/>
      <dgm:spPr/>
    </dgm:pt>
    <dgm:pt modelId="{8E30BEE8-7C40-4544-BE44-E9BAAF1E1343}" type="pres">
      <dgm:prSet presAssocID="{1F1BC0AF-8D64-444F-BF90-DF87AD305AE8}" presName="composite" presStyleCnt="0"/>
      <dgm:spPr/>
    </dgm:pt>
    <dgm:pt modelId="{77711C64-1709-4155-B133-9842CE7E2DE7}" type="pres">
      <dgm:prSet presAssocID="{1F1BC0AF-8D64-444F-BF90-DF87AD305AE8}" presName="parentText" presStyleLbl="alignNode1" presStyleIdx="1" presStyleCnt="5" custScaleX="200134">
        <dgm:presLayoutVars>
          <dgm:chMax val="1"/>
          <dgm:bulletEnabled val="1"/>
        </dgm:presLayoutVars>
      </dgm:prSet>
      <dgm:spPr/>
    </dgm:pt>
    <dgm:pt modelId="{41903FDA-1786-45E1-BD97-5B8A29DEC74F}" type="pres">
      <dgm:prSet presAssocID="{1F1BC0AF-8D64-444F-BF90-DF87AD305AE8}" presName="descendantText" presStyleLbl="alignAcc1" presStyleIdx="1" presStyleCnt="5" custScaleX="91629">
        <dgm:presLayoutVars>
          <dgm:bulletEnabled val="1"/>
        </dgm:presLayoutVars>
      </dgm:prSet>
      <dgm:spPr/>
    </dgm:pt>
    <dgm:pt modelId="{7330EA10-04EE-4F31-8076-77F60A33AF76}" type="pres">
      <dgm:prSet presAssocID="{22E998A0-9A2C-407C-A169-C79FD06B619C}" presName="sp" presStyleCnt="0"/>
      <dgm:spPr/>
    </dgm:pt>
    <dgm:pt modelId="{832E273B-1272-4E3B-9591-F383A7464640}" type="pres">
      <dgm:prSet presAssocID="{7F01453D-0E4C-4C39-A899-F78BC09D3F51}" presName="composite" presStyleCnt="0"/>
      <dgm:spPr/>
    </dgm:pt>
    <dgm:pt modelId="{0DCF14F7-EF96-431F-A720-BEE4DB2993A5}" type="pres">
      <dgm:prSet presAssocID="{7F01453D-0E4C-4C39-A899-F78BC09D3F51}" presName="parentText" presStyleLbl="alignNode1" presStyleIdx="2" presStyleCnt="5" custScaleX="205751">
        <dgm:presLayoutVars>
          <dgm:chMax val="1"/>
          <dgm:bulletEnabled val="1"/>
        </dgm:presLayoutVars>
      </dgm:prSet>
      <dgm:spPr/>
    </dgm:pt>
    <dgm:pt modelId="{2681E541-2B00-4669-B661-D39A5463EBA3}" type="pres">
      <dgm:prSet presAssocID="{7F01453D-0E4C-4C39-A899-F78BC09D3F51}" presName="descendantText" presStyleLbl="alignAcc1" presStyleIdx="2" presStyleCnt="5" custScaleX="89046" custLinFactNeighborX="-1282" custLinFactNeighborY="-3568">
        <dgm:presLayoutVars>
          <dgm:bulletEnabled val="1"/>
        </dgm:presLayoutVars>
      </dgm:prSet>
      <dgm:spPr/>
    </dgm:pt>
    <dgm:pt modelId="{15BD4F9B-5CB0-43DE-89F4-896D9B8F0C7E}" type="pres">
      <dgm:prSet presAssocID="{1C2C8BF8-5B71-496C-877A-BD4F8C2122BC}" presName="sp" presStyleCnt="0"/>
      <dgm:spPr/>
    </dgm:pt>
    <dgm:pt modelId="{BD722B1E-C5AE-4BD8-AC8F-8175667B57D5}" type="pres">
      <dgm:prSet presAssocID="{B3B05673-A3BE-45EF-A022-415458C7172F}" presName="composite" presStyleCnt="0"/>
      <dgm:spPr/>
    </dgm:pt>
    <dgm:pt modelId="{F1A19F49-DC64-4292-9E13-A030359337BB}" type="pres">
      <dgm:prSet presAssocID="{B3B05673-A3BE-45EF-A022-415458C7172F}" presName="parentText" presStyleLbl="alignNode1" presStyleIdx="3" presStyleCnt="5" custScaleX="207526">
        <dgm:presLayoutVars>
          <dgm:chMax val="1"/>
          <dgm:bulletEnabled val="1"/>
        </dgm:presLayoutVars>
      </dgm:prSet>
      <dgm:spPr/>
    </dgm:pt>
    <dgm:pt modelId="{05932261-B694-4A41-8BF7-CB42AE7D8DA0}" type="pres">
      <dgm:prSet presAssocID="{B3B05673-A3BE-45EF-A022-415458C7172F}" presName="descendantText" presStyleLbl="alignAcc1" presStyleIdx="3" presStyleCnt="5" custScaleX="85536" custLinFactNeighborX="-2010" custLinFactNeighborY="3468">
        <dgm:presLayoutVars>
          <dgm:bulletEnabled val="1"/>
        </dgm:presLayoutVars>
      </dgm:prSet>
      <dgm:spPr/>
    </dgm:pt>
    <dgm:pt modelId="{BDF25B60-4A3C-482D-9C84-63EB08AD2720}" type="pres">
      <dgm:prSet presAssocID="{14661990-48C3-444D-AFC1-B373990B5E9B}" presName="sp" presStyleCnt="0"/>
      <dgm:spPr/>
    </dgm:pt>
    <dgm:pt modelId="{1F662F8E-E1DA-465A-A300-EBA4E75A5545}" type="pres">
      <dgm:prSet presAssocID="{D2358539-5B57-4EFD-9AEA-ADF629333D8E}" presName="composite" presStyleCnt="0"/>
      <dgm:spPr/>
    </dgm:pt>
    <dgm:pt modelId="{911CD594-EE50-4742-B575-319744EA119D}" type="pres">
      <dgm:prSet presAssocID="{D2358539-5B57-4EFD-9AEA-ADF629333D8E}" presName="parentText" presStyleLbl="alignNode1" presStyleIdx="4" presStyleCnt="5" custScaleX="221271">
        <dgm:presLayoutVars>
          <dgm:chMax val="1"/>
          <dgm:bulletEnabled val="1"/>
        </dgm:presLayoutVars>
      </dgm:prSet>
      <dgm:spPr/>
    </dgm:pt>
    <dgm:pt modelId="{A500E20F-DE7B-4C63-BB1E-085D61D885A5}" type="pres">
      <dgm:prSet presAssocID="{D2358539-5B57-4EFD-9AEA-ADF629333D8E}" presName="descendantText" presStyleLbl="alignAcc1" presStyleIdx="4" presStyleCnt="5" custScaleX="75911" custLinFactNeighborX="-6045" custLinFactNeighborY="-13053">
        <dgm:presLayoutVars>
          <dgm:bulletEnabled val="1"/>
        </dgm:presLayoutVars>
      </dgm:prSet>
      <dgm:spPr/>
    </dgm:pt>
  </dgm:ptLst>
  <dgm:cxnLst>
    <dgm:cxn modelId="{E6121E02-404A-4B53-9EF4-6B3582F8E502}" srcId="{1F1BC0AF-8D64-444F-BF90-DF87AD305AE8}" destId="{66F369C0-51D1-4D1D-85A0-3A39D295D247}" srcOrd="0" destOrd="0" parTransId="{114BC0A3-E0CA-4949-9B97-8515B2E07C84}" sibTransId="{9B5FD622-9B17-4B6E-B11B-8801BF4DF661}"/>
    <dgm:cxn modelId="{CFF3D604-CF14-467B-9AFE-B2B3E37FA2FC}" type="presOf" srcId="{700F8F02-95A8-41A8-8640-0FE5DDD9FB8B}" destId="{DA62C44F-D377-49D2-853C-1FF2B347D984}" srcOrd="0" destOrd="0" presId="urn:microsoft.com/office/officeart/2005/8/layout/chevron2"/>
    <dgm:cxn modelId="{9BDEF55D-0F6E-4893-815E-67E31B91B3E9}" srcId="{700F8F02-95A8-41A8-8640-0FE5DDD9FB8B}" destId="{7F01453D-0E4C-4C39-A899-F78BC09D3F51}" srcOrd="2" destOrd="0" parTransId="{6D43DA31-3DA0-45F5-BD11-D10C72224AC1}" sibTransId="{1C2C8BF8-5B71-496C-877A-BD4F8C2122BC}"/>
    <dgm:cxn modelId="{EED30162-3829-4FAF-8161-91FC210B9703}" srcId="{7F01453D-0E4C-4C39-A899-F78BC09D3F51}" destId="{9EFDAFB7-E85B-4993-8758-82CCA604C2CE}" srcOrd="0" destOrd="0" parTransId="{B9125E91-3F83-49C2-A552-33AE8B12076C}" sibTransId="{E7F4A2DA-1A6F-4331-814D-4C7C8BCFC67C}"/>
    <dgm:cxn modelId="{0CA9C663-7156-4A8B-9FA3-DA6B35E37C09}" type="presOf" srcId="{1F1BC0AF-8D64-444F-BF90-DF87AD305AE8}" destId="{77711C64-1709-4155-B133-9842CE7E2DE7}" srcOrd="0" destOrd="0" presId="urn:microsoft.com/office/officeart/2005/8/layout/chevron2"/>
    <dgm:cxn modelId="{AA6B1D6B-40F2-4EAA-9AB8-E0ABDEA6368F}" srcId="{700F8F02-95A8-41A8-8640-0FE5DDD9FB8B}" destId="{1F1BC0AF-8D64-444F-BF90-DF87AD305AE8}" srcOrd="1" destOrd="0" parTransId="{E7EDFAA3-EDA4-46B1-8726-A93BD956EA10}" sibTransId="{22E998A0-9A2C-407C-A169-C79FD06B619C}"/>
    <dgm:cxn modelId="{02A0CC56-8E12-4E55-B3AE-20EA0A3C02A1}" type="presOf" srcId="{F0BFBA94-DDB6-4950-BD98-CB83E8004058}" destId="{A500E20F-DE7B-4C63-BB1E-085D61D885A5}" srcOrd="0" destOrd="0" presId="urn:microsoft.com/office/officeart/2005/8/layout/chevron2"/>
    <dgm:cxn modelId="{A0114C57-1D22-4E1B-B5E8-A37116ACCD84}" srcId="{B3B05673-A3BE-45EF-A022-415458C7172F}" destId="{76E1E8BE-2994-491A-B29E-4006F93C7A19}" srcOrd="0" destOrd="0" parTransId="{1E2DF3C3-E9D6-410F-BD62-EA1CCB85863B}" sibTransId="{2399E1E1-7FB5-44A3-BED5-B8AA2E874020}"/>
    <dgm:cxn modelId="{3114B27B-1A56-4E1A-9D36-A473FADD5214}" srcId="{700F8F02-95A8-41A8-8640-0FE5DDD9FB8B}" destId="{D2358539-5B57-4EFD-9AEA-ADF629333D8E}" srcOrd="4" destOrd="0" parTransId="{B2526AB1-53D6-4548-A4AA-B8132197FF20}" sibTransId="{236C55B0-6F76-49E8-B158-DDEE7F399497}"/>
    <dgm:cxn modelId="{FB4DAC81-C9B2-403C-9AE1-2B94913832F1}" type="presOf" srcId="{66F369C0-51D1-4D1D-85A0-3A39D295D247}" destId="{41903FDA-1786-45E1-BD97-5B8A29DEC74F}" srcOrd="0" destOrd="0" presId="urn:microsoft.com/office/officeart/2005/8/layout/chevron2"/>
    <dgm:cxn modelId="{87ADFE94-EAE9-4519-85EE-5C673C73EF2D}" srcId="{D2358539-5B57-4EFD-9AEA-ADF629333D8E}" destId="{F0BFBA94-DDB6-4950-BD98-CB83E8004058}" srcOrd="0" destOrd="0" parTransId="{DA36C1B7-6544-456D-BF34-85388A69D3D0}" sibTransId="{F663E859-08EC-4E13-9D26-66905B8B59E0}"/>
    <dgm:cxn modelId="{A2C911BE-2059-443D-A607-096107EF01FC}" type="presOf" srcId="{9C78B685-5211-439E-BCBF-6FAB8576922E}" destId="{9FDADB07-0BB9-4A13-BAB3-70B90DB96926}" srcOrd="0" destOrd="0" presId="urn:microsoft.com/office/officeart/2005/8/layout/chevron2"/>
    <dgm:cxn modelId="{7C0028CC-F157-4F2C-A39B-C22428A27F8F}" srcId="{700F8F02-95A8-41A8-8640-0FE5DDD9FB8B}" destId="{B3B05673-A3BE-45EF-A022-415458C7172F}" srcOrd="3" destOrd="0" parTransId="{DB1087BA-61D1-4D66-AFCF-61D4E88D0892}" sibTransId="{14661990-48C3-444D-AFC1-B373990B5E9B}"/>
    <dgm:cxn modelId="{561B61CD-FA0E-4CB3-B3F9-2508F33AD8CC}" type="presOf" srcId="{7F01453D-0E4C-4C39-A899-F78BC09D3F51}" destId="{0DCF14F7-EF96-431F-A720-BEE4DB2993A5}" srcOrd="0" destOrd="0" presId="urn:microsoft.com/office/officeart/2005/8/layout/chevron2"/>
    <dgm:cxn modelId="{FCB856D2-C209-4106-A03F-6467494A3848}" type="presOf" srcId="{B3B05673-A3BE-45EF-A022-415458C7172F}" destId="{F1A19F49-DC64-4292-9E13-A030359337BB}" srcOrd="0" destOrd="0" presId="urn:microsoft.com/office/officeart/2005/8/layout/chevron2"/>
    <dgm:cxn modelId="{E22B3DD7-61AC-4A4A-94B5-FDDECD6A8848}" type="presOf" srcId="{76E1E8BE-2994-491A-B29E-4006F93C7A19}" destId="{05932261-B694-4A41-8BF7-CB42AE7D8DA0}" srcOrd="0" destOrd="0" presId="urn:microsoft.com/office/officeart/2005/8/layout/chevron2"/>
    <dgm:cxn modelId="{7EEED8DC-5BDA-48E8-B8D8-1DCE97D6DCF1}" type="presOf" srcId="{D2358539-5B57-4EFD-9AEA-ADF629333D8E}" destId="{911CD594-EE50-4742-B575-319744EA119D}" srcOrd="0" destOrd="0" presId="urn:microsoft.com/office/officeart/2005/8/layout/chevron2"/>
    <dgm:cxn modelId="{2F68E1DF-54FE-4738-BA0E-7D7880EC44DE}" type="presOf" srcId="{9EFDAFB7-E85B-4993-8758-82CCA604C2CE}" destId="{2681E541-2B00-4669-B661-D39A5463EBA3}" srcOrd="0" destOrd="0" presId="urn:microsoft.com/office/officeart/2005/8/layout/chevron2"/>
    <dgm:cxn modelId="{97831EEB-C816-4CF4-96F0-218809CED4BD}" srcId="{700F8F02-95A8-41A8-8640-0FE5DDD9FB8B}" destId="{9C78B685-5211-439E-BCBF-6FAB8576922E}" srcOrd="0" destOrd="0" parTransId="{6411C11F-9D39-4C90-9176-B2E428EA1024}" sibTransId="{82BB3C89-90B6-4DDF-8F36-06E52D647357}"/>
    <dgm:cxn modelId="{8A7828F1-9F2C-4DC6-B5D6-9CCC57D90A13}" srcId="{9C78B685-5211-439E-BCBF-6FAB8576922E}" destId="{892335EC-A26A-45DF-AD17-44802462C4A4}" srcOrd="0" destOrd="0" parTransId="{F265D8E9-7C15-41A4-BD6E-1CFF18299D1B}" sibTransId="{C022B95E-6E1C-4DF4-9115-0D25B980CED2}"/>
    <dgm:cxn modelId="{D4F1F0FE-C9A4-49DF-BA29-6140C4E891AA}" type="presOf" srcId="{892335EC-A26A-45DF-AD17-44802462C4A4}" destId="{848A6C42-91F8-4D69-83F9-2F7967C1EBA7}" srcOrd="0" destOrd="0" presId="urn:microsoft.com/office/officeart/2005/8/layout/chevron2"/>
    <dgm:cxn modelId="{9286AA59-E37F-4B41-AD65-DF9B7FF77FAE}" type="presParOf" srcId="{DA62C44F-D377-49D2-853C-1FF2B347D984}" destId="{ED71ACD5-967D-4134-A97C-137E92A79461}" srcOrd="0" destOrd="0" presId="urn:microsoft.com/office/officeart/2005/8/layout/chevron2"/>
    <dgm:cxn modelId="{DC8F6046-16FF-4DA0-A0EC-A96B65435D81}" type="presParOf" srcId="{ED71ACD5-967D-4134-A97C-137E92A79461}" destId="{9FDADB07-0BB9-4A13-BAB3-70B90DB96926}" srcOrd="0" destOrd="0" presId="urn:microsoft.com/office/officeart/2005/8/layout/chevron2"/>
    <dgm:cxn modelId="{7E71B379-440E-476C-BE64-8C8BDF713BBB}" type="presParOf" srcId="{ED71ACD5-967D-4134-A97C-137E92A79461}" destId="{848A6C42-91F8-4D69-83F9-2F7967C1EBA7}" srcOrd="1" destOrd="0" presId="urn:microsoft.com/office/officeart/2005/8/layout/chevron2"/>
    <dgm:cxn modelId="{9C3ED75A-BC49-4916-AB31-B85758332922}" type="presParOf" srcId="{DA62C44F-D377-49D2-853C-1FF2B347D984}" destId="{786D8784-A368-4422-9C49-B7D4DF8C1C64}" srcOrd="1" destOrd="0" presId="urn:microsoft.com/office/officeart/2005/8/layout/chevron2"/>
    <dgm:cxn modelId="{CA1C85D6-EA05-4FC3-AF05-F8DD4CA18267}" type="presParOf" srcId="{DA62C44F-D377-49D2-853C-1FF2B347D984}" destId="{8E30BEE8-7C40-4544-BE44-E9BAAF1E1343}" srcOrd="2" destOrd="0" presId="urn:microsoft.com/office/officeart/2005/8/layout/chevron2"/>
    <dgm:cxn modelId="{AC53E598-CD9A-4BA4-9D4D-71B65BCA59FC}" type="presParOf" srcId="{8E30BEE8-7C40-4544-BE44-E9BAAF1E1343}" destId="{77711C64-1709-4155-B133-9842CE7E2DE7}" srcOrd="0" destOrd="0" presId="urn:microsoft.com/office/officeart/2005/8/layout/chevron2"/>
    <dgm:cxn modelId="{14A7B506-B2E9-4719-AC7D-50BEFAFAD642}" type="presParOf" srcId="{8E30BEE8-7C40-4544-BE44-E9BAAF1E1343}" destId="{41903FDA-1786-45E1-BD97-5B8A29DEC74F}" srcOrd="1" destOrd="0" presId="urn:microsoft.com/office/officeart/2005/8/layout/chevron2"/>
    <dgm:cxn modelId="{BF0EFCC7-4DC7-4270-BAAE-90018CDC2DFF}" type="presParOf" srcId="{DA62C44F-D377-49D2-853C-1FF2B347D984}" destId="{7330EA10-04EE-4F31-8076-77F60A33AF76}" srcOrd="3" destOrd="0" presId="urn:microsoft.com/office/officeart/2005/8/layout/chevron2"/>
    <dgm:cxn modelId="{B028DBB8-0B05-4457-8569-EDEE72C2B76A}" type="presParOf" srcId="{DA62C44F-D377-49D2-853C-1FF2B347D984}" destId="{832E273B-1272-4E3B-9591-F383A7464640}" srcOrd="4" destOrd="0" presId="urn:microsoft.com/office/officeart/2005/8/layout/chevron2"/>
    <dgm:cxn modelId="{67D66CB6-3BBB-418C-BA02-AEFAC3EA7B2A}" type="presParOf" srcId="{832E273B-1272-4E3B-9591-F383A7464640}" destId="{0DCF14F7-EF96-431F-A720-BEE4DB2993A5}" srcOrd="0" destOrd="0" presId="urn:microsoft.com/office/officeart/2005/8/layout/chevron2"/>
    <dgm:cxn modelId="{B5929427-112B-40A6-A357-7ADAB312A634}" type="presParOf" srcId="{832E273B-1272-4E3B-9591-F383A7464640}" destId="{2681E541-2B00-4669-B661-D39A5463EBA3}" srcOrd="1" destOrd="0" presId="urn:microsoft.com/office/officeart/2005/8/layout/chevron2"/>
    <dgm:cxn modelId="{634DD3C7-96F9-4C58-B9F6-9E281E3519C6}" type="presParOf" srcId="{DA62C44F-D377-49D2-853C-1FF2B347D984}" destId="{15BD4F9B-5CB0-43DE-89F4-896D9B8F0C7E}" srcOrd="5" destOrd="0" presId="urn:microsoft.com/office/officeart/2005/8/layout/chevron2"/>
    <dgm:cxn modelId="{ED38DB84-BC78-4131-AD56-034150E27590}" type="presParOf" srcId="{DA62C44F-D377-49D2-853C-1FF2B347D984}" destId="{BD722B1E-C5AE-4BD8-AC8F-8175667B57D5}" srcOrd="6" destOrd="0" presId="urn:microsoft.com/office/officeart/2005/8/layout/chevron2"/>
    <dgm:cxn modelId="{A00B0729-080F-495F-BBF8-C7C4938EF267}" type="presParOf" srcId="{BD722B1E-C5AE-4BD8-AC8F-8175667B57D5}" destId="{F1A19F49-DC64-4292-9E13-A030359337BB}" srcOrd="0" destOrd="0" presId="urn:microsoft.com/office/officeart/2005/8/layout/chevron2"/>
    <dgm:cxn modelId="{80F2C266-4139-45EA-AA97-B0F449CBB2A8}" type="presParOf" srcId="{BD722B1E-C5AE-4BD8-AC8F-8175667B57D5}" destId="{05932261-B694-4A41-8BF7-CB42AE7D8DA0}" srcOrd="1" destOrd="0" presId="urn:microsoft.com/office/officeart/2005/8/layout/chevron2"/>
    <dgm:cxn modelId="{45E9CFFA-6437-4125-B4E1-232D1ADF6116}" type="presParOf" srcId="{DA62C44F-D377-49D2-853C-1FF2B347D984}" destId="{BDF25B60-4A3C-482D-9C84-63EB08AD2720}" srcOrd="7" destOrd="0" presId="urn:microsoft.com/office/officeart/2005/8/layout/chevron2"/>
    <dgm:cxn modelId="{27063CA7-6B87-4AB7-9023-459C5FF658DB}" type="presParOf" srcId="{DA62C44F-D377-49D2-853C-1FF2B347D984}" destId="{1F662F8E-E1DA-465A-A300-EBA4E75A5545}" srcOrd="8" destOrd="0" presId="urn:microsoft.com/office/officeart/2005/8/layout/chevron2"/>
    <dgm:cxn modelId="{C99DC6B2-83D1-429A-9442-00BA8B8FE66A}" type="presParOf" srcId="{1F662F8E-E1DA-465A-A300-EBA4E75A5545}" destId="{911CD594-EE50-4742-B575-319744EA119D}" srcOrd="0" destOrd="0" presId="urn:microsoft.com/office/officeart/2005/8/layout/chevron2"/>
    <dgm:cxn modelId="{521B49F2-976C-4255-8C8B-B464CD1754C5}" type="presParOf" srcId="{1F662F8E-E1DA-465A-A300-EBA4E75A5545}" destId="{A500E20F-DE7B-4C63-BB1E-085D61D885A5}"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A68141F-1DD0-C843-9D05-47CD19D6DA8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GB"/>
        </a:p>
      </dgm:t>
    </dgm:pt>
    <dgm:pt modelId="{A90FC590-E932-124D-9604-2E3D74CBA99D}">
      <dgm:prSet phldrT="[Text]" custT="1"/>
      <dgm:spPr/>
      <dgm:t>
        <a:bodyPr/>
        <a:lstStyle/>
        <a:p>
          <a:r>
            <a:rPr lang="en-GB" sz="3200" dirty="0"/>
            <a:t>Tip 1</a:t>
          </a:r>
        </a:p>
      </dgm:t>
    </dgm:pt>
    <dgm:pt modelId="{1157AB78-BA19-CF44-9E78-F1CA2512B0C0}" type="parTrans" cxnId="{097A59FD-B7E2-DE41-9FD7-EAEB61378DB4}">
      <dgm:prSet/>
      <dgm:spPr/>
      <dgm:t>
        <a:bodyPr/>
        <a:lstStyle/>
        <a:p>
          <a:endParaRPr lang="en-GB"/>
        </a:p>
      </dgm:t>
    </dgm:pt>
    <dgm:pt modelId="{BF41F586-F30C-8B4C-8503-36A17183923C}" type="sibTrans" cxnId="{097A59FD-B7E2-DE41-9FD7-EAEB61378DB4}">
      <dgm:prSet/>
      <dgm:spPr/>
      <dgm:t>
        <a:bodyPr/>
        <a:lstStyle/>
        <a:p>
          <a:endParaRPr lang="en-GB"/>
        </a:p>
      </dgm:t>
    </dgm:pt>
    <dgm:pt modelId="{652CE457-301E-F94A-A10D-C5616F02022D}">
      <dgm:prSet phldrT="[Text]" custT="1"/>
      <dgm:spPr/>
      <dgm:t>
        <a:bodyPr/>
        <a:lstStyle/>
        <a:p>
          <a:r>
            <a:rPr lang="en-GB" sz="3200" b="1" dirty="0">
              <a:latin typeface="Times New Roman" panose="02020603050405020304" pitchFamily="18" charset="0"/>
              <a:cs typeface="Times New Roman" panose="02020603050405020304" pitchFamily="18" charset="0"/>
            </a:rPr>
            <a:t>Encourage balanced schedules</a:t>
          </a:r>
        </a:p>
      </dgm:t>
    </dgm:pt>
    <dgm:pt modelId="{4A9FE14A-6C0A-534D-B743-83D0A6CC0D52}" type="parTrans" cxnId="{FD69D411-3C68-0A41-A322-A36E970F98D8}">
      <dgm:prSet/>
      <dgm:spPr/>
      <dgm:t>
        <a:bodyPr/>
        <a:lstStyle/>
        <a:p>
          <a:endParaRPr lang="en-GB"/>
        </a:p>
      </dgm:t>
    </dgm:pt>
    <dgm:pt modelId="{88214D44-322A-E94E-8D8B-D8CA94CC22A6}" type="sibTrans" cxnId="{FD69D411-3C68-0A41-A322-A36E970F98D8}">
      <dgm:prSet/>
      <dgm:spPr/>
      <dgm:t>
        <a:bodyPr/>
        <a:lstStyle/>
        <a:p>
          <a:endParaRPr lang="en-GB"/>
        </a:p>
      </dgm:t>
    </dgm:pt>
    <dgm:pt modelId="{98349492-7FA0-A24A-A655-D788917D88AB}">
      <dgm:prSet phldrT="[Text]" custT="1"/>
      <dgm:spPr/>
      <dgm:t>
        <a:bodyPr/>
        <a:lstStyle/>
        <a:p>
          <a:r>
            <a:rPr lang="en-GB" sz="3200" dirty="0"/>
            <a:t>Tip 2</a:t>
          </a:r>
        </a:p>
      </dgm:t>
    </dgm:pt>
    <dgm:pt modelId="{89A0B466-0CFA-654F-964C-56BE40B91C84}" type="parTrans" cxnId="{C7C1D763-3FFF-B04B-8E44-94E9C1BC634C}">
      <dgm:prSet/>
      <dgm:spPr/>
      <dgm:t>
        <a:bodyPr/>
        <a:lstStyle/>
        <a:p>
          <a:endParaRPr lang="en-GB"/>
        </a:p>
      </dgm:t>
    </dgm:pt>
    <dgm:pt modelId="{93817E8C-3393-ED45-8C44-25EE489CD939}" type="sibTrans" cxnId="{C7C1D763-3FFF-B04B-8E44-94E9C1BC634C}">
      <dgm:prSet/>
      <dgm:spPr/>
      <dgm:t>
        <a:bodyPr/>
        <a:lstStyle/>
        <a:p>
          <a:endParaRPr lang="en-GB"/>
        </a:p>
      </dgm:t>
    </dgm:pt>
    <dgm:pt modelId="{738DEDB5-02A2-2340-BAA6-9FCFE3317612}">
      <dgm:prSet phldrT="[Text]" custT="1"/>
      <dgm:spPr/>
      <dgm:t>
        <a:bodyPr/>
        <a:lstStyle/>
        <a:p>
          <a:r>
            <a:rPr lang="en-GB" sz="3200" b="1" dirty="0">
              <a:latin typeface="Times New Roman" panose="02020603050405020304" pitchFamily="18" charset="0"/>
              <a:cs typeface="Times New Roman" panose="02020603050405020304" pitchFamily="18" charset="0"/>
            </a:rPr>
            <a:t>Promote healthy hobbies</a:t>
          </a:r>
        </a:p>
      </dgm:t>
    </dgm:pt>
    <dgm:pt modelId="{28D96C6A-68B0-9345-9FEB-CE7C3D3CA5A8}" type="parTrans" cxnId="{442042F6-C15E-BC4F-BC31-C9C9010C57BD}">
      <dgm:prSet/>
      <dgm:spPr/>
      <dgm:t>
        <a:bodyPr/>
        <a:lstStyle/>
        <a:p>
          <a:endParaRPr lang="en-GB"/>
        </a:p>
      </dgm:t>
    </dgm:pt>
    <dgm:pt modelId="{ABF99D03-6766-6943-9B26-EB2F29C37C1F}" type="sibTrans" cxnId="{442042F6-C15E-BC4F-BC31-C9C9010C57BD}">
      <dgm:prSet/>
      <dgm:spPr/>
      <dgm:t>
        <a:bodyPr/>
        <a:lstStyle/>
        <a:p>
          <a:endParaRPr lang="en-GB"/>
        </a:p>
      </dgm:t>
    </dgm:pt>
    <dgm:pt modelId="{8E151097-D181-EC47-9A46-585AE0C7B290}">
      <dgm:prSet phldrT="[Text]" custT="1"/>
      <dgm:spPr/>
      <dgm:t>
        <a:bodyPr/>
        <a:lstStyle/>
        <a:p>
          <a:r>
            <a:rPr lang="en-GB" sz="3200" dirty="0"/>
            <a:t>Tip 3</a:t>
          </a:r>
        </a:p>
      </dgm:t>
    </dgm:pt>
    <dgm:pt modelId="{5ADD6F48-877F-F449-AB4B-42314747CDFD}" type="parTrans" cxnId="{1C114671-9C31-A642-9DCA-AC91689CE209}">
      <dgm:prSet/>
      <dgm:spPr/>
      <dgm:t>
        <a:bodyPr/>
        <a:lstStyle/>
        <a:p>
          <a:endParaRPr lang="en-GB"/>
        </a:p>
      </dgm:t>
    </dgm:pt>
    <dgm:pt modelId="{434B6D2F-FEEA-9A4B-B993-C5D670A8F208}" type="sibTrans" cxnId="{1C114671-9C31-A642-9DCA-AC91689CE209}">
      <dgm:prSet/>
      <dgm:spPr/>
      <dgm:t>
        <a:bodyPr/>
        <a:lstStyle/>
        <a:p>
          <a:endParaRPr lang="en-GB"/>
        </a:p>
      </dgm:t>
    </dgm:pt>
    <dgm:pt modelId="{0F892B2F-4A03-C347-B3CA-0C8644DDD8AA}">
      <dgm:prSet phldrT="[Text]" custT="1"/>
      <dgm:spPr>
        <a:solidFill>
          <a:schemeClr val="bg2">
            <a:lumMod val="90000"/>
            <a:alpha val="90000"/>
          </a:schemeClr>
        </a:solidFill>
      </dgm:spPr>
      <dgm:t>
        <a:bodyPr/>
        <a:lstStyle/>
        <a:p>
          <a:r>
            <a:rPr lang="en-GB" sz="3200" b="1" dirty="0">
              <a:latin typeface="Times New Roman" panose="02020603050405020304" pitchFamily="18" charset="0"/>
              <a:cs typeface="Times New Roman" panose="02020603050405020304" pitchFamily="18" charset="0"/>
            </a:rPr>
            <a:t>Foster social interaction</a:t>
          </a:r>
        </a:p>
      </dgm:t>
    </dgm:pt>
    <dgm:pt modelId="{73189132-0018-6C4D-A983-13C1B7151B53}" type="parTrans" cxnId="{E009EF5A-244A-AF4C-9046-D2FF3EF97D59}">
      <dgm:prSet/>
      <dgm:spPr/>
      <dgm:t>
        <a:bodyPr/>
        <a:lstStyle/>
        <a:p>
          <a:endParaRPr lang="en-GB"/>
        </a:p>
      </dgm:t>
    </dgm:pt>
    <dgm:pt modelId="{B682E19B-6528-E046-AE78-862B41E092BE}" type="sibTrans" cxnId="{E009EF5A-244A-AF4C-9046-D2FF3EF97D59}">
      <dgm:prSet/>
      <dgm:spPr/>
      <dgm:t>
        <a:bodyPr/>
        <a:lstStyle/>
        <a:p>
          <a:endParaRPr lang="en-GB"/>
        </a:p>
      </dgm:t>
    </dgm:pt>
    <dgm:pt modelId="{32AB3489-1282-4643-BAA9-E3E6A86F124F}">
      <dgm:prSet phldrT="[Text]" custT="1"/>
      <dgm:spPr/>
      <dgm:t>
        <a:bodyPr/>
        <a:lstStyle/>
        <a:p>
          <a:r>
            <a:rPr lang="en-GB" sz="3200" dirty="0"/>
            <a:t>Tip 4</a:t>
          </a:r>
        </a:p>
      </dgm:t>
    </dgm:pt>
    <dgm:pt modelId="{0E4D6869-4239-DA47-862F-34FD88C778CD}" type="parTrans" cxnId="{CD8CC72B-9D34-F54F-9F37-F98244A9702A}">
      <dgm:prSet/>
      <dgm:spPr/>
      <dgm:t>
        <a:bodyPr/>
        <a:lstStyle/>
        <a:p>
          <a:endParaRPr lang="en-GB"/>
        </a:p>
      </dgm:t>
    </dgm:pt>
    <dgm:pt modelId="{15CD6D65-EB5C-2D49-866D-A293474E21C5}" type="sibTrans" cxnId="{CD8CC72B-9D34-F54F-9F37-F98244A9702A}">
      <dgm:prSet/>
      <dgm:spPr/>
      <dgm:t>
        <a:bodyPr/>
        <a:lstStyle/>
        <a:p>
          <a:endParaRPr lang="en-GB"/>
        </a:p>
      </dgm:t>
    </dgm:pt>
    <dgm:pt modelId="{08B43B8F-54FE-FD48-A80E-2AE8F8711EB1}">
      <dgm:prSet phldrT="[Text]" custT="1"/>
      <dgm:spPr>
        <a:solidFill>
          <a:schemeClr val="bg1">
            <a:lumMod val="85000"/>
          </a:schemeClr>
        </a:solidFill>
      </dgm:spPr>
      <dgm:t>
        <a:bodyPr/>
        <a:lstStyle/>
        <a:p>
          <a:r>
            <a:rPr lang="en-GB" sz="3200" b="1" dirty="0">
              <a:solidFill>
                <a:schemeClr val="tx1"/>
              </a:solidFill>
              <a:latin typeface="Times New Roman" panose="02020603050405020304" pitchFamily="18" charset="0"/>
              <a:cs typeface="Times New Roman" panose="02020603050405020304" pitchFamily="18" charset="0"/>
            </a:rPr>
            <a:t>Educate on consequences</a:t>
          </a:r>
        </a:p>
      </dgm:t>
    </dgm:pt>
    <dgm:pt modelId="{50FA7B0C-10C4-EA44-9065-30165A5BFC8A}" type="parTrans" cxnId="{B91C9C9F-86DA-EA46-B6D6-BD2EE3FFD714}">
      <dgm:prSet/>
      <dgm:spPr/>
      <dgm:t>
        <a:bodyPr/>
        <a:lstStyle/>
        <a:p>
          <a:endParaRPr lang="en-GB"/>
        </a:p>
      </dgm:t>
    </dgm:pt>
    <dgm:pt modelId="{3DB14859-ACBC-764C-ADF1-6DBC458D0378}" type="sibTrans" cxnId="{B91C9C9F-86DA-EA46-B6D6-BD2EE3FFD714}">
      <dgm:prSet/>
      <dgm:spPr/>
      <dgm:t>
        <a:bodyPr/>
        <a:lstStyle/>
        <a:p>
          <a:endParaRPr lang="en-GB"/>
        </a:p>
      </dgm:t>
    </dgm:pt>
    <dgm:pt modelId="{2AB8595F-DBAA-9247-8348-2EEE029BF65E}">
      <dgm:prSet phldrT="[Text]" custT="1"/>
      <dgm:spPr/>
      <dgm:t>
        <a:bodyPr/>
        <a:lstStyle/>
        <a:p>
          <a:r>
            <a:rPr lang="en-GB" sz="3200" dirty="0"/>
            <a:t>Tip 5</a:t>
          </a:r>
        </a:p>
      </dgm:t>
    </dgm:pt>
    <dgm:pt modelId="{8680432E-0751-504C-8096-DDA7E83E1A1D}" type="parTrans" cxnId="{38410158-712A-EF48-BA3C-A6872ACE77CC}">
      <dgm:prSet/>
      <dgm:spPr/>
      <dgm:t>
        <a:bodyPr/>
        <a:lstStyle/>
        <a:p>
          <a:endParaRPr lang="en-GB"/>
        </a:p>
      </dgm:t>
    </dgm:pt>
    <dgm:pt modelId="{1B6F54E1-7404-4840-853B-C624AAC95A19}" type="sibTrans" cxnId="{38410158-712A-EF48-BA3C-A6872ACE77CC}">
      <dgm:prSet/>
      <dgm:spPr/>
      <dgm:t>
        <a:bodyPr/>
        <a:lstStyle/>
        <a:p>
          <a:endParaRPr lang="en-GB"/>
        </a:p>
      </dgm:t>
    </dgm:pt>
    <dgm:pt modelId="{0F585390-ABBF-7D40-A89B-6F4DCB11E884}">
      <dgm:prSet phldrT="[Text]"/>
      <dgm:spPr>
        <a:solidFill>
          <a:schemeClr val="bg1">
            <a:lumMod val="85000"/>
          </a:schemeClr>
        </a:solidFill>
      </dgm:spPr>
      <dgm:t>
        <a:bodyPr/>
        <a:lstStyle/>
        <a:p>
          <a:r>
            <a:rPr lang="en-GB" b="1" dirty="0">
              <a:solidFill>
                <a:schemeClr val="tx1"/>
              </a:solidFill>
              <a:latin typeface="Times New Roman" panose="02020603050405020304" pitchFamily="18" charset="0"/>
              <a:cs typeface="Times New Roman" panose="02020603050405020304" pitchFamily="18" charset="0"/>
            </a:rPr>
            <a:t>Involve parents and care givers</a:t>
          </a:r>
        </a:p>
      </dgm:t>
    </dgm:pt>
    <dgm:pt modelId="{43DF7F7B-AB25-CF42-B0DD-F6E2C5E5B374}" type="parTrans" cxnId="{B25F7413-1D1B-8D4E-899B-D7EF876E2B26}">
      <dgm:prSet/>
      <dgm:spPr/>
      <dgm:t>
        <a:bodyPr/>
        <a:lstStyle/>
        <a:p>
          <a:endParaRPr lang="en-GB"/>
        </a:p>
      </dgm:t>
    </dgm:pt>
    <dgm:pt modelId="{6DEF27B9-D36C-DD47-93FA-2F57F51E24CD}" type="sibTrans" cxnId="{B25F7413-1D1B-8D4E-899B-D7EF876E2B26}">
      <dgm:prSet/>
      <dgm:spPr/>
      <dgm:t>
        <a:bodyPr/>
        <a:lstStyle/>
        <a:p>
          <a:endParaRPr lang="en-GB"/>
        </a:p>
      </dgm:t>
    </dgm:pt>
    <dgm:pt modelId="{33184416-7143-9049-B0FB-1EA1CD8B1315}" type="pres">
      <dgm:prSet presAssocID="{3A68141F-1DD0-C843-9D05-47CD19D6DA8C}" presName="Name0" presStyleCnt="0">
        <dgm:presLayoutVars>
          <dgm:chPref val="3"/>
          <dgm:dir/>
          <dgm:animLvl val="lvl"/>
          <dgm:resizeHandles/>
        </dgm:presLayoutVars>
      </dgm:prSet>
      <dgm:spPr/>
    </dgm:pt>
    <dgm:pt modelId="{5C13D7D0-AEA3-504F-9C10-A6D269CC3207}" type="pres">
      <dgm:prSet presAssocID="{A90FC590-E932-124D-9604-2E3D74CBA99D}" presName="horFlow" presStyleCnt="0"/>
      <dgm:spPr/>
    </dgm:pt>
    <dgm:pt modelId="{988FE82F-59FA-AA42-8359-99D00CC87E81}" type="pres">
      <dgm:prSet presAssocID="{A90FC590-E932-124D-9604-2E3D74CBA99D}" presName="bigChev" presStyleLbl="node1" presStyleIdx="0" presStyleCnt="7" custScaleX="72968" custScaleY="64136" custLinFactNeighborX="-14115" custLinFactNeighborY="-15479"/>
      <dgm:spPr/>
    </dgm:pt>
    <dgm:pt modelId="{0756C3F1-F736-E642-ACF9-911D89ADA8F8}" type="pres">
      <dgm:prSet presAssocID="{4A9FE14A-6C0A-534D-B743-83D0A6CC0D52}" presName="parTrans" presStyleCnt="0"/>
      <dgm:spPr/>
    </dgm:pt>
    <dgm:pt modelId="{9E7F7594-FC93-1F47-80FD-B11FF958BBB7}" type="pres">
      <dgm:prSet presAssocID="{652CE457-301E-F94A-A10D-C5616F02022D}" presName="node" presStyleLbl="alignAccFollowNode1" presStyleIdx="0" presStyleCnt="3" custScaleX="250687" custScaleY="52196" custLinFactNeighborX="-12652" custLinFactNeighborY="-3565">
        <dgm:presLayoutVars>
          <dgm:bulletEnabled val="1"/>
        </dgm:presLayoutVars>
      </dgm:prSet>
      <dgm:spPr/>
    </dgm:pt>
    <dgm:pt modelId="{DAD88EC8-99B4-3F43-AC8E-420256E06971}" type="pres">
      <dgm:prSet presAssocID="{A90FC590-E932-124D-9604-2E3D74CBA99D}" presName="vSp" presStyleCnt="0"/>
      <dgm:spPr/>
    </dgm:pt>
    <dgm:pt modelId="{9181EBFA-F909-434A-A257-0475D4DFF7AA}" type="pres">
      <dgm:prSet presAssocID="{98349492-7FA0-A24A-A655-D788917D88AB}" presName="horFlow" presStyleCnt="0"/>
      <dgm:spPr/>
    </dgm:pt>
    <dgm:pt modelId="{5FF89D19-0093-D74B-BFAA-C69E398A20E4}" type="pres">
      <dgm:prSet presAssocID="{98349492-7FA0-A24A-A655-D788917D88AB}" presName="bigChev" presStyleLbl="node1" presStyleIdx="1" presStyleCnt="7" custScaleX="63058" custScaleY="49308" custLinFactNeighborX="2802" custLinFactNeighborY="-14651"/>
      <dgm:spPr/>
    </dgm:pt>
    <dgm:pt modelId="{70BC7B6C-2251-2948-B24A-BD24989BFCA9}" type="pres">
      <dgm:prSet presAssocID="{28D96C6A-68B0-9345-9FEB-CE7C3D3CA5A8}" presName="parTrans" presStyleCnt="0"/>
      <dgm:spPr/>
    </dgm:pt>
    <dgm:pt modelId="{3BD8A9DD-761F-8E41-9ADA-1A4809ACA498}" type="pres">
      <dgm:prSet presAssocID="{738DEDB5-02A2-2340-BAA6-9FCFE3317612}" presName="node" presStyleLbl="alignAccFollowNode1" presStyleIdx="1" presStyleCnt="3" custScaleX="203483" custScaleY="56030" custLinFactNeighborX="18548" custLinFactNeighborY="-15895">
        <dgm:presLayoutVars>
          <dgm:bulletEnabled val="1"/>
        </dgm:presLayoutVars>
      </dgm:prSet>
      <dgm:spPr/>
    </dgm:pt>
    <dgm:pt modelId="{066FA64D-4E26-5943-B3B2-5B4669FB4A36}" type="pres">
      <dgm:prSet presAssocID="{98349492-7FA0-A24A-A655-D788917D88AB}" presName="vSp" presStyleCnt="0"/>
      <dgm:spPr/>
    </dgm:pt>
    <dgm:pt modelId="{48EA8EBC-04CD-EA4F-BF32-85044484D6D4}" type="pres">
      <dgm:prSet presAssocID="{8E151097-D181-EC47-9A46-585AE0C7B290}" presName="horFlow" presStyleCnt="0"/>
      <dgm:spPr/>
    </dgm:pt>
    <dgm:pt modelId="{E8B9E36F-5464-634B-835E-388DD0E8642B}" type="pres">
      <dgm:prSet presAssocID="{8E151097-D181-EC47-9A46-585AE0C7B290}" presName="bigChev" presStyleLbl="node1" presStyleIdx="2" presStyleCnt="7" custScaleX="72346" custScaleY="52117" custLinFactNeighborX="6116" custLinFactNeighborY="-26505"/>
      <dgm:spPr/>
    </dgm:pt>
    <dgm:pt modelId="{8012C4B9-22FC-FD44-A307-E987E347E9BD}" type="pres">
      <dgm:prSet presAssocID="{73189132-0018-6C4D-A983-13C1B7151B53}" presName="parTrans" presStyleCnt="0"/>
      <dgm:spPr/>
    </dgm:pt>
    <dgm:pt modelId="{680D88B8-8BD5-2244-B8C1-F7D05F317AA9}" type="pres">
      <dgm:prSet presAssocID="{0F892B2F-4A03-C347-B3CA-0C8644DDD8AA}" presName="node" presStyleLbl="alignAccFollowNode1" presStyleIdx="2" presStyleCnt="3" custScaleX="213194" custScaleY="47795" custLinFactNeighborX="15663" custLinFactNeighborY="-31934">
        <dgm:presLayoutVars>
          <dgm:bulletEnabled val="1"/>
        </dgm:presLayoutVars>
      </dgm:prSet>
      <dgm:spPr/>
    </dgm:pt>
    <dgm:pt modelId="{BF99BBBF-A371-D847-A75A-195D75BE42EB}" type="pres">
      <dgm:prSet presAssocID="{8E151097-D181-EC47-9A46-585AE0C7B290}" presName="vSp" presStyleCnt="0"/>
      <dgm:spPr/>
    </dgm:pt>
    <dgm:pt modelId="{12D97154-70AB-7E4C-A913-4877FF31AB88}" type="pres">
      <dgm:prSet presAssocID="{32AB3489-1282-4643-BAA9-E3E6A86F124F}" presName="horFlow" presStyleCnt="0"/>
      <dgm:spPr/>
    </dgm:pt>
    <dgm:pt modelId="{F0945D9F-935C-834B-9E11-DC05230772A7}" type="pres">
      <dgm:prSet presAssocID="{32AB3489-1282-4643-BAA9-E3E6A86F124F}" presName="bigChev" presStyleLbl="node1" presStyleIdx="3" presStyleCnt="7" custScaleX="73677" custScaleY="44884" custLinFactNeighborX="-1173" custLinFactNeighborY="-37007"/>
      <dgm:spPr/>
    </dgm:pt>
    <dgm:pt modelId="{DBB40B59-20A6-9247-9BEC-3837A9230014}" type="pres">
      <dgm:prSet presAssocID="{32AB3489-1282-4643-BAA9-E3E6A86F124F}" presName="vSp" presStyleCnt="0"/>
      <dgm:spPr/>
    </dgm:pt>
    <dgm:pt modelId="{D323972C-A336-194C-B807-CA35BD444B3C}" type="pres">
      <dgm:prSet presAssocID="{08B43B8F-54FE-FD48-A80E-2AE8F8711EB1}" presName="horFlow" presStyleCnt="0"/>
      <dgm:spPr/>
    </dgm:pt>
    <dgm:pt modelId="{269B664B-393E-2E44-B535-5D91D7E5B46C}" type="pres">
      <dgm:prSet presAssocID="{08B43B8F-54FE-FD48-A80E-2AE8F8711EB1}" presName="bigChev" presStyleLbl="node1" presStyleIdx="4" presStyleCnt="7" custScaleX="179959" custScaleY="39574" custLinFactNeighborX="57280" custLinFactNeighborY="-90181"/>
      <dgm:spPr/>
    </dgm:pt>
    <dgm:pt modelId="{C9F2A17C-9A35-A645-AC1F-03DA4E3CBE7D}" type="pres">
      <dgm:prSet presAssocID="{08B43B8F-54FE-FD48-A80E-2AE8F8711EB1}" presName="vSp" presStyleCnt="0"/>
      <dgm:spPr/>
    </dgm:pt>
    <dgm:pt modelId="{1E8C32B1-FAAE-AE42-82F8-04579D6A808B}" type="pres">
      <dgm:prSet presAssocID="{2AB8595F-DBAA-9247-8348-2EEE029BF65E}" presName="horFlow" presStyleCnt="0"/>
      <dgm:spPr/>
    </dgm:pt>
    <dgm:pt modelId="{1176A244-78D7-204F-B341-2B3F0B00FF49}" type="pres">
      <dgm:prSet presAssocID="{2AB8595F-DBAA-9247-8348-2EEE029BF65E}" presName="bigChev" presStyleLbl="node1" presStyleIdx="5" presStyleCnt="7" custScaleX="73677" custScaleY="44884" custLinFactNeighborX="-1173" custLinFactNeighborY="-92914"/>
      <dgm:spPr/>
    </dgm:pt>
    <dgm:pt modelId="{F32B01E0-8963-3243-BC15-3BF70CE695EE}" type="pres">
      <dgm:prSet presAssocID="{2AB8595F-DBAA-9247-8348-2EEE029BF65E}" presName="vSp" presStyleCnt="0"/>
      <dgm:spPr/>
    </dgm:pt>
    <dgm:pt modelId="{7EB855D1-7701-AC4C-870D-BE037E75CC6B}" type="pres">
      <dgm:prSet presAssocID="{0F585390-ABBF-7D40-A89B-6F4DCB11E884}" presName="horFlow" presStyleCnt="0"/>
      <dgm:spPr/>
    </dgm:pt>
    <dgm:pt modelId="{C42DFA0F-B199-0149-B90D-2BCE943C350C}" type="pres">
      <dgm:prSet presAssocID="{0F585390-ABBF-7D40-A89B-6F4DCB11E884}" presName="bigChev" presStyleLbl="node1" presStyleIdx="6" presStyleCnt="7" custScaleX="190622" custScaleY="39574" custLinFactY="-48100" custLinFactNeighborX="57280" custLinFactNeighborY="-100000"/>
      <dgm:spPr/>
    </dgm:pt>
  </dgm:ptLst>
  <dgm:cxnLst>
    <dgm:cxn modelId="{F3C1FA10-A7CA-064D-9AAD-F2F761EF3F3A}" type="presOf" srcId="{738DEDB5-02A2-2340-BAA6-9FCFE3317612}" destId="{3BD8A9DD-761F-8E41-9ADA-1A4809ACA498}" srcOrd="0" destOrd="0" presId="urn:microsoft.com/office/officeart/2005/8/layout/lProcess3"/>
    <dgm:cxn modelId="{FD69D411-3C68-0A41-A322-A36E970F98D8}" srcId="{A90FC590-E932-124D-9604-2E3D74CBA99D}" destId="{652CE457-301E-F94A-A10D-C5616F02022D}" srcOrd="0" destOrd="0" parTransId="{4A9FE14A-6C0A-534D-B743-83D0A6CC0D52}" sibTransId="{88214D44-322A-E94E-8D8B-D8CA94CC22A6}"/>
    <dgm:cxn modelId="{B25F7413-1D1B-8D4E-899B-D7EF876E2B26}" srcId="{3A68141F-1DD0-C843-9D05-47CD19D6DA8C}" destId="{0F585390-ABBF-7D40-A89B-6F4DCB11E884}" srcOrd="6" destOrd="0" parTransId="{43DF7F7B-AB25-CF42-B0DD-F6E2C5E5B374}" sibTransId="{6DEF27B9-D36C-DD47-93FA-2F57F51E24CD}"/>
    <dgm:cxn modelId="{FC7AD215-D294-C547-9E1E-CA70F0DE2D3E}" type="presOf" srcId="{8E151097-D181-EC47-9A46-585AE0C7B290}" destId="{E8B9E36F-5464-634B-835E-388DD0E8642B}" srcOrd="0" destOrd="0" presId="urn:microsoft.com/office/officeart/2005/8/layout/lProcess3"/>
    <dgm:cxn modelId="{607EB726-E012-E44F-9670-A8288B09A5D8}" type="presOf" srcId="{3A68141F-1DD0-C843-9D05-47CD19D6DA8C}" destId="{33184416-7143-9049-B0FB-1EA1CD8B1315}" srcOrd="0" destOrd="0" presId="urn:microsoft.com/office/officeart/2005/8/layout/lProcess3"/>
    <dgm:cxn modelId="{CD8CC72B-9D34-F54F-9F37-F98244A9702A}" srcId="{3A68141F-1DD0-C843-9D05-47CD19D6DA8C}" destId="{32AB3489-1282-4643-BAA9-E3E6A86F124F}" srcOrd="3" destOrd="0" parTransId="{0E4D6869-4239-DA47-862F-34FD88C778CD}" sibTransId="{15CD6D65-EB5C-2D49-866D-A293474E21C5}"/>
    <dgm:cxn modelId="{6EAB025C-D5C0-4145-9657-0BAB601339A5}" type="presOf" srcId="{A90FC590-E932-124D-9604-2E3D74CBA99D}" destId="{988FE82F-59FA-AA42-8359-99D00CC87E81}" srcOrd="0" destOrd="0" presId="urn:microsoft.com/office/officeart/2005/8/layout/lProcess3"/>
    <dgm:cxn modelId="{B1E63262-1C91-764D-A510-44CCE4D2804A}" type="presOf" srcId="{0F585390-ABBF-7D40-A89B-6F4DCB11E884}" destId="{C42DFA0F-B199-0149-B90D-2BCE943C350C}" srcOrd="0" destOrd="0" presId="urn:microsoft.com/office/officeart/2005/8/layout/lProcess3"/>
    <dgm:cxn modelId="{C7C1D763-3FFF-B04B-8E44-94E9C1BC634C}" srcId="{3A68141F-1DD0-C843-9D05-47CD19D6DA8C}" destId="{98349492-7FA0-A24A-A655-D788917D88AB}" srcOrd="1" destOrd="0" parTransId="{89A0B466-0CFA-654F-964C-56BE40B91C84}" sibTransId="{93817E8C-3393-ED45-8C44-25EE489CD939}"/>
    <dgm:cxn modelId="{1C114671-9C31-A642-9DCA-AC91689CE209}" srcId="{3A68141F-1DD0-C843-9D05-47CD19D6DA8C}" destId="{8E151097-D181-EC47-9A46-585AE0C7B290}" srcOrd="2" destOrd="0" parTransId="{5ADD6F48-877F-F449-AB4B-42314747CDFD}" sibTransId="{434B6D2F-FEEA-9A4B-B993-C5D670A8F208}"/>
    <dgm:cxn modelId="{38410158-712A-EF48-BA3C-A6872ACE77CC}" srcId="{3A68141F-1DD0-C843-9D05-47CD19D6DA8C}" destId="{2AB8595F-DBAA-9247-8348-2EEE029BF65E}" srcOrd="5" destOrd="0" parTransId="{8680432E-0751-504C-8096-DDA7E83E1A1D}" sibTransId="{1B6F54E1-7404-4840-853B-C624AAC95A19}"/>
    <dgm:cxn modelId="{E009EF5A-244A-AF4C-9046-D2FF3EF97D59}" srcId="{8E151097-D181-EC47-9A46-585AE0C7B290}" destId="{0F892B2F-4A03-C347-B3CA-0C8644DDD8AA}" srcOrd="0" destOrd="0" parTransId="{73189132-0018-6C4D-A983-13C1B7151B53}" sibTransId="{B682E19B-6528-E046-AE78-862B41E092BE}"/>
    <dgm:cxn modelId="{285A828A-5FE2-A840-89E2-3CA9718E7EAF}" type="presOf" srcId="{2AB8595F-DBAA-9247-8348-2EEE029BF65E}" destId="{1176A244-78D7-204F-B341-2B3F0B00FF49}" srcOrd="0" destOrd="0" presId="urn:microsoft.com/office/officeart/2005/8/layout/lProcess3"/>
    <dgm:cxn modelId="{B91C9C9F-86DA-EA46-B6D6-BD2EE3FFD714}" srcId="{3A68141F-1DD0-C843-9D05-47CD19D6DA8C}" destId="{08B43B8F-54FE-FD48-A80E-2AE8F8711EB1}" srcOrd="4" destOrd="0" parTransId="{50FA7B0C-10C4-EA44-9065-30165A5BFC8A}" sibTransId="{3DB14859-ACBC-764C-ADF1-6DBC458D0378}"/>
    <dgm:cxn modelId="{CB8242A8-D25B-8D4C-BD45-C3F9B3D3DA46}" type="presOf" srcId="{98349492-7FA0-A24A-A655-D788917D88AB}" destId="{5FF89D19-0093-D74B-BFAA-C69E398A20E4}" srcOrd="0" destOrd="0" presId="urn:microsoft.com/office/officeart/2005/8/layout/lProcess3"/>
    <dgm:cxn modelId="{E2B78BCC-0FB0-C34D-B018-3D9CC049F1B9}" type="presOf" srcId="{32AB3489-1282-4643-BAA9-E3E6A86F124F}" destId="{F0945D9F-935C-834B-9E11-DC05230772A7}" srcOrd="0" destOrd="0" presId="urn:microsoft.com/office/officeart/2005/8/layout/lProcess3"/>
    <dgm:cxn modelId="{B71CDAD2-C6E8-6D46-ADF6-A45D53B147A2}" type="presOf" srcId="{08B43B8F-54FE-FD48-A80E-2AE8F8711EB1}" destId="{269B664B-393E-2E44-B535-5D91D7E5B46C}" srcOrd="0" destOrd="0" presId="urn:microsoft.com/office/officeart/2005/8/layout/lProcess3"/>
    <dgm:cxn modelId="{E26A49D8-3299-584D-BACC-741B437F22EE}" type="presOf" srcId="{0F892B2F-4A03-C347-B3CA-0C8644DDD8AA}" destId="{680D88B8-8BD5-2244-B8C1-F7D05F317AA9}" srcOrd="0" destOrd="0" presId="urn:microsoft.com/office/officeart/2005/8/layout/lProcess3"/>
    <dgm:cxn modelId="{199887F5-9445-C148-B9BF-CA70067218B0}" type="presOf" srcId="{652CE457-301E-F94A-A10D-C5616F02022D}" destId="{9E7F7594-FC93-1F47-80FD-B11FF958BBB7}" srcOrd="0" destOrd="0" presId="urn:microsoft.com/office/officeart/2005/8/layout/lProcess3"/>
    <dgm:cxn modelId="{442042F6-C15E-BC4F-BC31-C9C9010C57BD}" srcId="{98349492-7FA0-A24A-A655-D788917D88AB}" destId="{738DEDB5-02A2-2340-BAA6-9FCFE3317612}" srcOrd="0" destOrd="0" parTransId="{28D96C6A-68B0-9345-9FEB-CE7C3D3CA5A8}" sibTransId="{ABF99D03-6766-6943-9B26-EB2F29C37C1F}"/>
    <dgm:cxn modelId="{097A59FD-B7E2-DE41-9FD7-EAEB61378DB4}" srcId="{3A68141F-1DD0-C843-9D05-47CD19D6DA8C}" destId="{A90FC590-E932-124D-9604-2E3D74CBA99D}" srcOrd="0" destOrd="0" parTransId="{1157AB78-BA19-CF44-9E78-F1CA2512B0C0}" sibTransId="{BF41F586-F30C-8B4C-8503-36A17183923C}"/>
    <dgm:cxn modelId="{DD2DCFC4-7943-A541-BC14-5C38CBA66089}" type="presParOf" srcId="{33184416-7143-9049-B0FB-1EA1CD8B1315}" destId="{5C13D7D0-AEA3-504F-9C10-A6D269CC3207}" srcOrd="0" destOrd="0" presId="urn:microsoft.com/office/officeart/2005/8/layout/lProcess3"/>
    <dgm:cxn modelId="{FFC1EB5F-4A24-9042-A3B7-4DAEF4EB8724}" type="presParOf" srcId="{5C13D7D0-AEA3-504F-9C10-A6D269CC3207}" destId="{988FE82F-59FA-AA42-8359-99D00CC87E81}" srcOrd="0" destOrd="0" presId="urn:microsoft.com/office/officeart/2005/8/layout/lProcess3"/>
    <dgm:cxn modelId="{47F493F3-9553-4349-822C-F6905B075795}" type="presParOf" srcId="{5C13D7D0-AEA3-504F-9C10-A6D269CC3207}" destId="{0756C3F1-F736-E642-ACF9-911D89ADA8F8}" srcOrd="1" destOrd="0" presId="urn:microsoft.com/office/officeart/2005/8/layout/lProcess3"/>
    <dgm:cxn modelId="{847C4680-1451-264B-9B7B-9B82030687EC}" type="presParOf" srcId="{5C13D7D0-AEA3-504F-9C10-A6D269CC3207}" destId="{9E7F7594-FC93-1F47-80FD-B11FF958BBB7}" srcOrd="2" destOrd="0" presId="urn:microsoft.com/office/officeart/2005/8/layout/lProcess3"/>
    <dgm:cxn modelId="{750C2F29-AA74-2442-A606-09EA8FF68782}" type="presParOf" srcId="{33184416-7143-9049-B0FB-1EA1CD8B1315}" destId="{DAD88EC8-99B4-3F43-AC8E-420256E06971}" srcOrd="1" destOrd="0" presId="urn:microsoft.com/office/officeart/2005/8/layout/lProcess3"/>
    <dgm:cxn modelId="{3F71B4E7-FCBE-8B4F-AC8C-DE446A88D4E6}" type="presParOf" srcId="{33184416-7143-9049-B0FB-1EA1CD8B1315}" destId="{9181EBFA-F909-434A-A257-0475D4DFF7AA}" srcOrd="2" destOrd="0" presId="urn:microsoft.com/office/officeart/2005/8/layout/lProcess3"/>
    <dgm:cxn modelId="{AEA20C29-51AB-9D40-BDBB-E2671FDA4698}" type="presParOf" srcId="{9181EBFA-F909-434A-A257-0475D4DFF7AA}" destId="{5FF89D19-0093-D74B-BFAA-C69E398A20E4}" srcOrd="0" destOrd="0" presId="urn:microsoft.com/office/officeart/2005/8/layout/lProcess3"/>
    <dgm:cxn modelId="{121C3F5C-F65C-3441-A6CF-27A0A874A98F}" type="presParOf" srcId="{9181EBFA-F909-434A-A257-0475D4DFF7AA}" destId="{70BC7B6C-2251-2948-B24A-BD24989BFCA9}" srcOrd="1" destOrd="0" presId="urn:microsoft.com/office/officeart/2005/8/layout/lProcess3"/>
    <dgm:cxn modelId="{D23C8A80-2911-A441-96D7-5C521B8EF02A}" type="presParOf" srcId="{9181EBFA-F909-434A-A257-0475D4DFF7AA}" destId="{3BD8A9DD-761F-8E41-9ADA-1A4809ACA498}" srcOrd="2" destOrd="0" presId="urn:microsoft.com/office/officeart/2005/8/layout/lProcess3"/>
    <dgm:cxn modelId="{5B6A0F9D-5667-8942-B35D-AB74610DF30C}" type="presParOf" srcId="{33184416-7143-9049-B0FB-1EA1CD8B1315}" destId="{066FA64D-4E26-5943-B3B2-5B4669FB4A36}" srcOrd="3" destOrd="0" presId="urn:microsoft.com/office/officeart/2005/8/layout/lProcess3"/>
    <dgm:cxn modelId="{2ACF69D9-1138-B440-B9E3-448B885F599A}" type="presParOf" srcId="{33184416-7143-9049-B0FB-1EA1CD8B1315}" destId="{48EA8EBC-04CD-EA4F-BF32-85044484D6D4}" srcOrd="4" destOrd="0" presId="urn:microsoft.com/office/officeart/2005/8/layout/lProcess3"/>
    <dgm:cxn modelId="{CF8968D3-6A48-2849-B43F-7D9B02FD88C8}" type="presParOf" srcId="{48EA8EBC-04CD-EA4F-BF32-85044484D6D4}" destId="{E8B9E36F-5464-634B-835E-388DD0E8642B}" srcOrd="0" destOrd="0" presId="urn:microsoft.com/office/officeart/2005/8/layout/lProcess3"/>
    <dgm:cxn modelId="{09B51E61-B864-014B-A648-E98B07542823}" type="presParOf" srcId="{48EA8EBC-04CD-EA4F-BF32-85044484D6D4}" destId="{8012C4B9-22FC-FD44-A307-E987E347E9BD}" srcOrd="1" destOrd="0" presId="urn:microsoft.com/office/officeart/2005/8/layout/lProcess3"/>
    <dgm:cxn modelId="{E68EF293-E1CD-9346-BBE3-CE37403B0944}" type="presParOf" srcId="{48EA8EBC-04CD-EA4F-BF32-85044484D6D4}" destId="{680D88B8-8BD5-2244-B8C1-F7D05F317AA9}" srcOrd="2" destOrd="0" presId="urn:microsoft.com/office/officeart/2005/8/layout/lProcess3"/>
    <dgm:cxn modelId="{43866D16-035C-A246-8ED9-A70C1F9C402F}" type="presParOf" srcId="{33184416-7143-9049-B0FB-1EA1CD8B1315}" destId="{BF99BBBF-A371-D847-A75A-195D75BE42EB}" srcOrd="5" destOrd="0" presId="urn:microsoft.com/office/officeart/2005/8/layout/lProcess3"/>
    <dgm:cxn modelId="{7C247E23-EDC5-7942-814E-0FA44C4B6FBF}" type="presParOf" srcId="{33184416-7143-9049-B0FB-1EA1CD8B1315}" destId="{12D97154-70AB-7E4C-A913-4877FF31AB88}" srcOrd="6" destOrd="0" presId="urn:microsoft.com/office/officeart/2005/8/layout/lProcess3"/>
    <dgm:cxn modelId="{6867DFC9-0D2B-0E44-B16E-9199E26B29D4}" type="presParOf" srcId="{12D97154-70AB-7E4C-A913-4877FF31AB88}" destId="{F0945D9F-935C-834B-9E11-DC05230772A7}" srcOrd="0" destOrd="0" presId="urn:microsoft.com/office/officeart/2005/8/layout/lProcess3"/>
    <dgm:cxn modelId="{7DC78FA6-12E3-A646-BFA1-135EF92172C6}" type="presParOf" srcId="{33184416-7143-9049-B0FB-1EA1CD8B1315}" destId="{DBB40B59-20A6-9247-9BEC-3837A9230014}" srcOrd="7" destOrd="0" presId="urn:microsoft.com/office/officeart/2005/8/layout/lProcess3"/>
    <dgm:cxn modelId="{4388A959-C413-AB4B-ABD1-9D372F4431BD}" type="presParOf" srcId="{33184416-7143-9049-B0FB-1EA1CD8B1315}" destId="{D323972C-A336-194C-B807-CA35BD444B3C}" srcOrd="8" destOrd="0" presId="urn:microsoft.com/office/officeart/2005/8/layout/lProcess3"/>
    <dgm:cxn modelId="{6A5A1E75-9862-BD48-96DF-74410B0FD1C0}" type="presParOf" srcId="{D323972C-A336-194C-B807-CA35BD444B3C}" destId="{269B664B-393E-2E44-B535-5D91D7E5B46C}" srcOrd="0" destOrd="0" presId="urn:microsoft.com/office/officeart/2005/8/layout/lProcess3"/>
    <dgm:cxn modelId="{4F2770EA-C564-1B43-99E5-E53EE790AEF7}" type="presParOf" srcId="{33184416-7143-9049-B0FB-1EA1CD8B1315}" destId="{C9F2A17C-9A35-A645-AC1F-03DA4E3CBE7D}" srcOrd="9" destOrd="0" presId="urn:microsoft.com/office/officeart/2005/8/layout/lProcess3"/>
    <dgm:cxn modelId="{BBAA06B8-6F2E-F244-B8F7-F071141E0686}" type="presParOf" srcId="{33184416-7143-9049-B0FB-1EA1CD8B1315}" destId="{1E8C32B1-FAAE-AE42-82F8-04579D6A808B}" srcOrd="10" destOrd="0" presId="urn:microsoft.com/office/officeart/2005/8/layout/lProcess3"/>
    <dgm:cxn modelId="{5646F24F-D871-2B4C-A6BF-8959A4C2A7BC}" type="presParOf" srcId="{1E8C32B1-FAAE-AE42-82F8-04579D6A808B}" destId="{1176A244-78D7-204F-B341-2B3F0B00FF49}" srcOrd="0" destOrd="0" presId="urn:microsoft.com/office/officeart/2005/8/layout/lProcess3"/>
    <dgm:cxn modelId="{57D39A3E-D7A3-C44E-B851-38C812757202}" type="presParOf" srcId="{33184416-7143-9049-B0FB-1EA1CD8B1315}" destId="{F32B01E0-8963-3243-BC15-3BF70CE695EE}" srcOrd="11" destOrd="0" presId="urn:microsoft.com/office/officeart/2005/8/layout/lProcess3"/>
    <dgm:cxn modelId="{0B667ED5-5157-9343-BAD2-167BA8205C91}" type="presParOf" srcId="{33184416-7143-9049-B0FB-1EA1CD8B1315}" destId="{7EB855D1-7701-AC4C-870D-BE037E75CC6B}" srcOrd="12" destOrd="0" presId="urn:microsoft.com/office/officeart/2005/8/layout/lProcess3"/>
    <dgm:cxn modelId="{8FE600B7-7F59-0047-A32D-3637DF0FD61C}" type="presParOf" srcId="{7EB855D1-7701-AC4C-870D-BE037E75CC6B}" destId="{C42DFA0F-B199-0149-B90D-2BCE943C350C}" srcOrd="0" destOrd="0" presId="urn:microsoft.com/office/officeart/2005/8/layout/l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D78D9-D7E3-4E3D-94EC-866A4752D6C1}">
      <dsp:nvSpPr>
        <dsp:cNvPr id="0" name=""/>
        <dsp:cNvSpPr/>
      </dsp:nvSpPr>
      <dsp:spPr>
        <a:xfrm>
          <a:off x="0" y="619"/>
          <a:ext cx="984975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B58149-8839-400F-8849-83FF0F0648C3}">
      <dsp:nvSpPr>
        <dsp:cNvPr id="0" name=""/>
        <dsp:cNvSpPr/>
      </dsp:nvSpPr>
      <dsp:spPr>
        <a:xfrm>
          <a:off x="0" y="619"/>
          <a:ext cx="9849751" cy="50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Socialization</a:t>
          </a:r>
          <a:endParaRPr lang="en-US" sz="2800" kern="1200" dirty="0">
            <a:latin typeface="Times New Roman" panose="02020603050405020304" pitchFamily="18" charset="0"/>
            <a:cs typeface="Times New Roman" panose="02020603050405020304" pitchFamily="18" charset="0"/>
          </a:endParaRPr>
        </a:p>
      </dsp:txBody>
      <dsp:txXfrm>
        <a:off x="0" y="619"/>
        <a:ext cx="9849751" cy="507722"/>
      </dsp:txXfrm>
    </dsp:sp>
    <dsp:sp modelId="{8906CEE6-7E72-49FC-B036-11FC7E2E8C5F}">
      <dsp:nvSpPr>
        <dsp:cNvPr id="0" name=""/>
        <dsp:cNvSpPr/>
      </dsp:nvSpPr>
      <dsp:spPr>
        <a:xfrm>
          <a:off x="0" y="508342"/>
          <a:ext cx="984975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88A721-7D90-4EBB-9F6D-248D35F5A49B}">
      <dsp:nvSpPr>
        <dsp:cNvPr id="0" name=""/>
        <dsp:cNvSpPr/>
      </dsp:nvSpPr>
      <dsp:spPr>
        <a:xfrm>
          <a:off x="0" y="508342"/>
          <a:ext cx="9849751" cy="50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Connectivity-globally</a:t>
          </a:r>
          <a:endParaRPr lang="en-US" sz="2400" kern="1200" dirty="0">
            <a:latin typeface="Times New Roman" panose="02020603050405020304" pitchFamily="18" charset="0"/>
            <a:cs typeface="Times New Roman" panose="02020603050405020304" pitchFamily="18" charset="0"/>
          </a:endParaRPr>
        </a:p>
      </dsp:txBody>
      <dsp:txXfrm>
        <a:off x="0" y="508342"/>
        <a:ext cx="9849751" cy="507722"/>
      </dsp:txXfrm>
    </dsp:sp>
    <dsp:sp modelId="{832DDCF3-54D4-4FE5-B16A-41FDD8C8EFBC}">
      <dsp:nvSpPr>
        <dsp:cNvPr id="0" name=""/>
        <dsp:cNvSpPr/>
      </dsp:nvSpPr>
      <dsp:spPr>
        <a:xfrm>
          <a:off x="0" y="1016064"/>
          <a:ext cx="984975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D299BE-4FB1-40AE-B937-DEE193CBA58A}">
      <dsp:nvSpPr>
        <dsp:cNvPr id="0" name=""/>
        <dsp:cNvSpPr/>
      </dsp:nvSpPr>
      <dsp:spPr>
        <a:xfrm>
          <a:off x="0" y="1016064"/>
          <a:ext cx="9849751" cy="50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Gaining knowledge and information about  innovations, ideas,</a:t>
          </a:r>
          <a:endParaRPr lang="en-US" sz="2400" kern="1200" dirty="0">
            <a:latin typeface="Times New Roman" panose="02020603050405020304" pitchFamily="18" charset="0"/>
            <a:cs typeface="Times New Roman" panose="02020603050405020304" pitchFamily="18" charset="0"/>
          </a:endParaRPr>
        </a:p>
      </dsp:txBody>
      <dsp:txXfrm>
        <a:off x="0" y="1016064"/>
        <a:ext cx="9849751" cy="507722"/>
      </dsp:txXfrm>
    </dsp:sp>
    <dsp:sp modelId="{E82BA907-DCA8-4EEC-8664-BA3568AC362E}">
      <dsp:nvSpPr>
        <dsp:cNvPr id="0" name=""/>
        <dsp:cNvSpPr/>
      </dsp:nvSpPr>
      <dsp:spPr>
        <a:xfrm>
          <a:off x="0" y="1523786"/>
          <a:ext cx="984975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E2ED6C-6A52-47C4-A4EB-79E79E0E6D7B}">
      <dsp:nvSpPr>
        <dsp:cNvPr id="0" name=""/>
        <dsp:cNvSpPr/>
      </dsp:nvSpPr>
      <dsp:spPr>
        <a:xfrm>
          <a:off x="0" y="1523786"/>
          <a:ext cx="9849751" cy="50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N" sz="2400" kern="1200" dirty="0">
              <a:latin typeface="Times New Roman" panose="02020603050405020304" pitchFamily="18" charset="0"/>
              <a:cs typeface="Times New Roman" panose="02020603050405020304" pitchFamily="18" charset="0"/>
            </a:rPr>
            <a:t>Entertainment, navigation,  google maps, financial transactions </a:t>
          </a:r>
          <a:endParaRPr lang="en-US" sz="2400" kern="1200" dirty="0">
            <a:latin typeface="Times New Roman" panose="02020603050405020304" pitchFamily="18" charset="0"/>
            <a:cs typeface="Times New Roman" panose="02020603050405020304" pitchFamily="18" charset="0"/>
          </a:endParaRPr>
        </a:p>
      </dsp:txBody>
      <dsp:txXfrm>
        <a:off x="0" y="1523786"/>
        <a:ext cx="9849751" cy="507722"/>
      </dsp:txXfrm>
    </dsp:sp>
    <dsp:sp modelId="{FB7E461E-4C09-4E3C-B6BC-763E033EC9E0}">
      <dsp:nvSpPr>
        <dsp:cNvPr id="0" name=""/>
        <dsp:cNvSpPr/>
      </dsp:nvSpPr>
      <dsp:spPr>
        <a:xfrm>
          <a:off x="0" y="2031508"/>
          <a:ext cx="984975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44A7CA-F685-41B4-9B7C-F0A3A197FDB1}">
      <dsp:nvSpPr>
        <dsp:cNvPr id="0" name=""/>
        <dsp:cNvSpPr/>
      </dsp:nvSpPr>
      <dsp:spPr>
        <a:xfrm>
          <a:off x="0" y="2031508"/>
          <a:ext cx="9849751" cy="50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Meaningful online friendship</a:t>
          </a:r>
        </a:p>
      </dsp:txBody>
      <dsp:txXfrm>
        <a:off x="0" y="2031508"/>
        <a:ext cx="9849751" cy="507722"/>
      </dsp:txXfrm>
    </dsp:sp>
    <dsp:sp modelId="{F37E6E40-07AD-4997-94D0-E1AEB12E5CA9}">
      <dsp:nvSpPr>
        <dsp:cNvPr id="0" name=""/>
        <dsp:cNvSpPr/>
      </dsp:nvSpPr>
      <dsp:spPr>
        <a:xfrm>
          <a:off x="0" y="2539230"/>
          <a:ext cx="984975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8C15D3-3110-4082-B60D-34D7270F8B7C}">
      <dsp:nvSpPr>
        <dsp:cNvPr id="0" name=""/>
        <dsp:cNvSpPr/>
      </dsp:nvSpPr>
      <dsp:spPr>
        <a:xfrm>
          <a:off x="0" y="2539230"/>
          <a:ext cx="9849751" cy="50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Healthy co-viewing </a:t>
          </a:r>
        </a:p>
      </dsp:txBody>
      <dsp:txXfrm>
        <a:off x="0" y="2539230"/>
        <a:ext cx="9849751" cy="507722"/>
      </dsp:txXfrm>
    </dsp:sp>
    <dsp:sp modelId="{D24E32A9-F1B9-4C8A-841B-D4302ACC9EDA}">
      <dsp:nvSpPr>
        <dsp:cNvPr id="0" name=""/>
        <dsp:cNvSpPr/>
      </dsp:nvSpPr>
      <dsp:spPr>
        <a:xfrm>
          <a:off x="0" y="3046952"/>
          <a:ext cx="984975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B9883F-478A-43E0-9220-B29A5BEB2486}">
      <dsp:nvSpPr>
        <dsp:cNvPr id="0" name=""/>
        <dsp:cNvSpPr/>
      </dsp:nvSpPr>
      <dsp:spPr>
        <a:xfrm>
          <a:off x="0" y="3046952"/>
          <a:ext cx="9849751" cy="50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Social identity </a:t>
          </a:r>
        </a:p>
      </dsp:txBody>
      <dsp:txXfrm>
        <a:off x="0" y="3046952"/>
        <a:ext cx="9849751" cy="507722"/>
      </dsp:txXfrm>
    </dsp:sp>
    <dsp:sp modelId="{C886C75D-0F35-4D9C-AD21-28B75AE5851E}">
      <dsp:nvSpPr>
        <dsp:cNvPr id="0" name=""/>
        <dsp:cNvSpPr/>
      </dsp:nvSpPr>
      <dsp:spPr>
        <a:xfrm>
          <a:off x="0" y="3554674"/>
          <a:ext cx="984975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80FE4-AEF5-4DC0-B983-B6B1F72D4CDA}">
      <dsp:nvSpPr>
        <dsp:cNvPr id="0" name=""/>
        <dsp:cNvSpPr/>
      </dsp:nvSpPr>
      <dsp:spPr>
        <a:xfrm>
          <a:off x="0" y="3554674"/>
          <a:ext cx="9849751" cy="50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Adopt healthy </a:t>
          </a:r>
          <a:r>
            <a:rPr lang="en-US" sz="2400" kern="1200" dirty="0" err="1">
              <a:latin typeface="Times New Roman" panose="02020603050405020304" pitchFamily="18" charset="0"/>
              <a:cs typeface="Times New Roman" panose="02020603050405020304" pitchFamily="18" charset="0"/>
            </a:rPr>
            <a:t>behaviour</a:t>
          </a:r>
          <a:endParaRPr lang="en-US" sz="2400" kern="1200" dirty="0">
            <a:latin typeface="Times New Roman" panose="02020603050405020304" pitchFamily="18" charset="0"/>
            <a:cs typeface="Times New Roman" panose="02020603050405020304" pitchFamily="18" charset="0"/>
          </a:endParaRPr>
        </a:p>
      </dsp:txBody>
      <dsp:txXfrm>
        <a:off x="0" y="3554674"/>
        <a:ext cx="9849751" cy="507722"/>
      </dsp:txXfrm>
    </dsp:sp>
    <dsp:sp modelId="{7D28DFB7-79D7-435D-95A2-8CE1A5FC87D0}">
      <dsp:nvSpPr>
        <dsp:cNvPr id="0" name=""/>
        <dsp:cNvSpPr/>
      </dsp:nvSpPr>
      <dsp:spPr>
        <a:xfrm>
          <a:off x="0" y="4062396"/>
          <a:ext cx="984975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ECB981-A41D-4512-878E-6F709C67C6EC}">
      <dsp:nvSpPr>
        <dsp:cNvPr id="0" name=""/>
        <dsp:cNvSpPr/>
      </dsp:nvSpPr>
      <dsp:spPr>
        <a:xfrm>
          <a:off x="0" y="4062396"/>
          <a:ext cx="9849751" cy="50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Advocacy of good causes, crowd funding</a:t>
          </a:r>
        </a:p>
      </dsp:txBody>
      <dsp:txXfrm>
        <a:off x="0" y="4062396"/>
        <a:ext cx="9849751" cy="507722"/>
      </dsp:txXfrm>
    </dsp:sp>
    <dsp:sp modelId="{49106775-8EEC-428A-AA94-9535489F72FE}">
      <dsp:nvSpPr>
        <dsp:cNvPr id="0" name=""/>
        <dsp:cNvSpPr/>
      </dsp:nvSpPr>
      <dsp:spPr>
        <a:xfrm>
          <a:off x="0" y="4570118"/>
          <a:ext cx="984975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27535D-A9F3-4A90-8E93-BCCCF00A869A}">
      <dsp:nvSpPr>
        <dsp:cNvPr id="0" name=""/>
        <dsp:cNvSpPr/>
      </dsp:nvSpPr>
      <dsp:spPr>
        <a:xfrm>
          <a:off x="0" y="4570118"/>
          <a:ext cx="9849751" cy="507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Work from home , study from home</a:t>
          </a:r>
        </a:p>
      </dsp:txBody>
      <dsp:txXfrm>
        <a:off x="0" y="4570118"/>
        <a:ext cx="9849751" cy="5077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CF27A-9F72-4ACE-963D-B85FC025B2D1}">
      <dsp:nvSpPr>
        <dsp:cNvPr id="0" name=""/>
        <dsp:cNvSpPr/>
      </dsp:nvSpPr>
      <dsp:spPr>
        <a:xfrm>
          <a:off x="-105458" y="570387"/>
          <a:ext cx="1209677" cy="57569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BFBACD-4944-4546-8B39-3C650A8A5D32}">
      <dsp:nvSpPr>
        <dsp:cNvPr id="0" name=""/>
        <dsp:cNvSpPr/>
      </dsp:nvSpPr>
      <dsp:spPr>
        <a:xfrm>
          <a:off x="181942" y="843418"/>
          <a:ext cx="1209677" cy="57569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Curiosity</a:t>
          </a:r>
          <a:endParaRPr lang="en-US" sz="1800" kern="1200" dirty="0"/>
        </a:p>
      </dsp:txBody>
      <dsp:txXfrm>
        <a:off x="198804" y="860280"/>
        <a:ext cx="1175953" cy="541970"/>
      </dsp:txXfrm>
    </dsp:sp>
    <dsp:sp modelId="{61E7C8C9-4C0E-4793-8DC9-75F3C1B25977}">
      <dsp:nvSpPr>
        <dsp:cNvPr id="0" name=""/>
        <dsp:cNvSpPr/>
      </dsp:nvSpPr>
      <dsp:spPr>
        <a:xfrm>
          <a:off x="1677908" y="615375"/>
          <a:ext cx="1670248" cy="5909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0E3D51-0C80-45A1-ACE6-17F783A5AFA7}">
      <dsp:nvSpPr>
        <dsp:cNvPr id="0" name=""/>
        <dsp:cNvSpPr/>
      </dsp:nvSpPr>
      <dsp:spPr>
        <a:xfrm>
          <a:off x="1965308" y="888405"/>
          <a:ext cx="1670248" cy="59093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Peer pressure</a:t>
          </a:r>
          <a:endParaRPr lang="en-US" sz="1800" kern="1200" dirty="0"/>
        </a:p>
      </dsp:txBody>
      <dsp:txXfrm>
        <a:off x="1982616" y="905713"/>
        <a:ext cx="1635632" cy="556320"/>
      </dsp:txXfrm>
    </dsp:sp>
    <dsp:sp modelId="{E4352509-FE9A-4878-890D-AB49C5218743}">
      <dsp:nvSpPr>
        <dsp:cNvPr id="0" name=""/>
        <dsp:cNvSpPr/>
      </dsp:nvSpPr>
      <dsp:spPr>
        <a:xfrm rot="10800000" flipV="1">
          <a:off x="3947116" y="551975"/>
          <a:ext cx="2264417" cy="58067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2B7017-2681-46C2-8A96-22E111F6F12F}">
      <dsp:nvSpPr>
        <dsp:cNvPr id="0" name=""/>
        <dsp:cNvSpPr/>
      </dsp:nvSpPr>
      <dsp:spPr>
        <a:xfrm rot="10800000" flipV="1">
          <a:off x="4234516" y="825005"/>
          <a:ext cx="2264417" cy="58067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Excitement </a:t>
          </a:r>
          <a:endParaRPr lang="en-US" sz="1800" kern="1200"/>
        </a:p>
      </dsp:txBody>
      <dsp:txXfrm rot="-10800000">
        <a:off x="4251523" y="842012"/>
        <a:ext cx="2230403" cy="546656"/>
      </dsp:txXfrm>
    </dsp:sp>
    <dsp:sp modelId="{369B766D-E261-460A-A9AE-3D95E49322EE}">
      <dsp:nvSpPr>
        <dsp:cNvPr id="0" name=""/>
        <dsp:cNvSpPr/>
      </dsp:nvSpPr>
      <dsp:spPr>
        <a:xfrm>
          <a:off x="6672549" y="624212"/>
          <a:ext cx="2586604" cy="49834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F641B8-FD2C-4D4A-A193-C1ADC39F88F1}">
      <dsp:nvSpPr>
        <dsp:cNvPr id="0" name=""/>
        <dsp:cNvSpPr/>
      </dsp:nvSpPr>
      <dsp:spPr>
        <a:xfrm>
          <a:off x="6959950" y="897242"/>
          <a:ext cx="2586604" cy="49834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Accessibility</a:t>
          </a:r>
          <a:endParaRPr lang="en-US" sz="1800" kern="1200"/>
        </a:p>
      </dsp:txBody>
      <dsp:txXfrm>
        <a:off x="6974546" y="911838"/>
        <a:ext cx="2557412" cy="469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2FD54-B985-4752-9B0F-753F6877E706}">
      <dsp:nvSpPr>
        <dsp:cNvPr id="0" name=""/>
        <dsp:cNvSpPr/>
      </dsp:nvSpPr>
      <dsp:spPr>
        <a:xfrm>
          <a:off x="0" y="380"/>
          <a:ext cx="10210504" cy="5244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C91AA1-CD6D-42B6-90C6-779C6D9A9497}">
      <dsp:nvSpPr>
        <dsp:cNvPr id="0" name=""/>
        <dsp:cNvSpPr/>
      </dsp:nvSpPr>
      <dsp:spPr>
        <a:xfrm>
          <a:off x="158641" y="118378"/>
          <a:ext cx="288438" cy="2884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CEF40B-1EE6-4087-86C7-9BD04596D982}">
      <dsp:nvSpPr>
        <dsp:cNvPr id="0" name=""/>
        <dsp:cNvSpPr/>
      </dsp:nvSpPr>
      <dsp:spPr>
        <a:xfrm>
          <a:off x="605721" y="380"/>
          <a:ext cx="9604782" cy="524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503" tIns="55503" rIns="55503" bIns="55503" numCol="1" spcCol="1270" anchor="ctr" anchorCtr="0">
          <a:noAutofit/>
        </a:bodyPr>
        <a:lstStyle/>
        <a:p>
          <a:pPr marL="0" lvl="0" indent="0" algn="l" defTabSz="1066800">
            <a:lnSpc>
              <a:spcPct val="100000"/>
            </a:lnSpc>
            <a:spcBef>
              <a:spcPct val="0"/>
            </a:spcBef>
            <a:spcAft>
              <a:spcPct val="35000"/>
            </a:spcAft>
            <a:buNone/>
          </a:pPr>
          <a:r>
            <a:rPr lang="en-IN" sz="2400" i="0" kern="1200" dirty="0">
              <a:latin typeface="Times New Roman" panose="02020603050405020304" pitchFamily="18" charset="0"/>
              <a:cs typeface="Times New Roman" panose="02020603050405020304" pitchFamily="18" charset="0"/>
            </a:rPr>
            <a:t>1. Schedule Time Away From Screens Throughout the Day</a:t>
          </a:r>
          <a:endParaRPr lang="en-US" sz="2400" kern="1200" dirty="0">
            <a:latin typeface="Times New Roman" panose="02020603050405020304" pitchFamily="18" charset="0"/>
            <a:cs typeface="Times New Roman" panose="02020603050405020304" pitchFamily="18" charset="0"/>
          </a:endParaRPr>
        </a:p>
      </dsp:txBody>
      <dsp:txXfrm>
        <a:off x="605721" y="380"/>
        <a:ext cx="9604782" cy="524434"/>
      </dsp:txXfrm>
    </dsp:sp>
    <dsp:sp modelId="{7FD691B0-7306-4A01-8EF7-BAAD4F862F5D}">
      <dsp:nvSpPr>
        <dsp:cNvPr id="0" name=""/>
        <dsp:cNvSpPr/>
      </dsp:nvSpPr>
      <dsp:spPr>
        <a:xfrm>
          <a:off x="0" y="655923"/>
          <a:ext cx="10210504" cy="5244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0360A0-F8FC-47DC-8EDA-F172FD7EEB90}">
      <dsp:nvSpPr>
        <dsp:cNvPr id="0" name=""/>
        <dsp:cNvSpPr/>
      </dsp:nvSpPr>
      <dsp:spPr>
        <a:xfrm>
          <a:off x="158641" y="773921"/>
          <a:ext cx="288438" cy="2884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F4CEB3-6951-4271-9110-5C60DFCEFAA0}">
      <dsp:nvSpPr>
        <dsp:cNvPr id="0" name=""/>
        <dsp:cNvSpPr/>
      </dsp:nvSpPr>
      <dsp:spPr>
        <a:xfrm>
          <a:off x="605721" y="655923"/>
          <a:ext cx="9604782" cy="524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503" tIns="55503" rIns="55503" bIns="55503" numCol="1" spcCol="1270" anchor="ctr" anchorCtr="0">
          <a:noAutofit/>
        </a:bodyPr>
        <a:lstStyle/>
        <a:p>
          <a:pPr marL="0" lvl="0" indent="0" algn="l" defTabSz="1066800">
            <a:lnSpc>
              <a:spcPct val="100000"/>
            </a:lnSpc>
            <a:spcBef>
              <a:spcPct val="0"/>
            </a:spcBef>
            <a:spcAft>
              <a:spcPct val="35000"/>
            </a:spcAft>
            <a:buNone/>
          </a:pPr>
          <a:r>
            <a:rPr lang="en-IN" sz="2400" i="0" kern="1200" dirty="0">
              <a:latin typeface="Times New Roman" panose="02020603050405020304" pitchFamily="18" charset="0"/>
              <a:cs typeface="Times New Roman" panose="02020603050405020304" pitchFamily="18" charset="0"/>
            </a:rPr>
            <a:t>2. Take Periodic Breaks From Technology</a:t>
          </a:r>
          <a:endParaRPr lang="en-US" sz="2400" kern="1200" dirty="0">
            <a:latin typeface="Times New Roman" panose="02020603050405020304" pitchFamily="18" charset="0"/>
            <a:cs typeface="Times New Roman" panose="02020603050405020304" pitchFamily="18" charset="0"/>
          </a:endParaRPr>
        </a:p>
      </dsp:txBody>
      <dsp:txXfrm>
        <a:off x="605721" y="655923"/>
        <a:ext cx="9604782" cy="524434"/>
      </dsp:txXfrm>
    </dsp:sp>
    <dsp:sp modelId="{F845E0DE-FD48-41AF-A071-90148175F667}">
      <dsp:nvSpPr>
        <dsp:cNvPr id="0" name=""/>
        <dsp:cNvSpPr/>
      </dsp:nvSpPr>
      <dsp:spPr>
        <a:xfrm>
          <a:off x="0" y="1311466"/>
          <a:ext cx="10210504" cy="5244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4A7337-CCAC-43A8-B416-17DB75D985EC}">
      <dsp:nvSpPr>
        <dsp:cNvPr id="0" name=""/>
        <dsp:cNvSpPr/>
      </dsp:nvSpPr>
      <dsp:spPr>
        <a:xfrm>
          <a:off x="158641" y="1429464"/>
          <a:ext cx="288438" cy="2884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D4C99C-B281-44BE-BFB6-CA086B1C51BC}">
      <dsp:nvSpPr>
        <dsp:cNvPr id="0" name=""/>
        <dsp:cNvSpPr/>
      </dsp:nvSpPr>
      <dsp:spPr>
        <a:xfrm>
          <a:off x="605721" y="1311466"/>
          <a:ext cx="9604782" cy="524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503" tIns="55503" rIns="55503" bIns="55503" numCol="1" spcCol="1270" anchor="ctr" anchorCtr="0">
          <a:noAutofit/>
        </a:bodyPr>
        <a:lstStyle/>
        <a:p>
          <a:pPr marL="0" lvl="0" indent="0" algn="l" defTabSz="1066800">
            <a:lnSpc>
              <a:spcPct val="100000"/>
            </a:lnSpc>
            <a:spcBef>
              <a:spcPct val="0"/>
            </a:spcBef>
            <a:spcAft>
              <a:spcPct val="35000"/>
            </a:spcAft>
            <a:buNone/>
          </a:pPr>
          <a:r>
            <a:rPr lang="en-IN" sz="2400" i="0" kern="1200" dirty="0">
              <a:latin typeface="Times New Roman" panose="02020603050405020304" pitchFamily="18" charset="0"/>
              <a:cs typeface="Times New Roman" panose="02020603050405020304" pitchFamily="18" charset="0"/>
            </a:rPr>
            <a:t>3. Downgrade Your Phone</a:t>
          </a:r>
          <a:endParaRPr lang="en-US" sz="2400" kern="1200" dirty="0">
            <a:latin typeface="Times New Roman" panose="02020603050405020304" pitchFamily="18" charset="0"/>
            <a:cs typeface="Times New Roman" panose="02020603050405020304" pitchFamily="18" charset="0"/>
          </a:endParaRPr>
        </a:p>
      </dsp:txBody>
      <dsp:txXfrm>
        <a:off x="605721" y="1311466"/>
        <a:ext cx="9604782" cy="524434"/>
      </dsp:txXfrm>
    </dsp:sp>
    <dsp:sp modelId="{BF91EA0A-F447-42FE-ABDB-A70F583B58B9}">
      <dsp:nvSpPr>
        <dsp:cNvPr id="0" name=""/>
        <dsp:cNvSpPr/>
      </dsp:nvSpPr>
      <dsp:spPr>
        <a:xfrm>
          <a:off x="0" y="1967009"/>
          <a:ext cx="10210504" cy="5244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9048CF-0B93-406D-8D4A-CA1CED7CD809}">
      <dsp:nvSpPr>
        <dsp:cNvPr id="0" name=""/>
        <dsp:cNvSpPr/>
      </dsp:nvSpPr>
      <dsp:spPr>
        <a:xfrm>
          <a:off x="158641" y="2085007"/>
          <a:ext cx="288438" cy="2884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00C0EA-6FB3-4913-A3EE-C2B9E682CD82}">
      <dsp:nvSpPr>
        <dsp:cNvPr id="0" name=""/>
        <dsp:cNvSpPr/>
      </dsp:nvSpPr>
      <dsp:spPr>
        <a:xfrm>
          <a:off x="605721" y="1967009"/>
          <a:ext cx="9604782" cy="524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503" tIns="55503" rIns="55503" bIns="55503" numCol="1" spcCol="1270" anchor="ctr" anchorCtr="0">
          <a:noAutofit/>
        </a:bodyPr>
        <a:lstStyle/>
        <a:p>
          <a:pPr marL="0" lvl="0" indent="0" algn="l" defTabSz="1066800">
            <a:lnSpc>
              <a:spcPct val="100000"/>
            </a:lnSpc>
            <a:spcBef>
              <a:spcPct val="0"/>
            </a:spcBef>
            <a:spcAft>
              <a:spcPct val="35000"/>
            </a:spcAft>
            <a:buNone/>
          </a:pPr>
          <a:r>
            <a:rPr lang="en-IN" sz="2400" i="0" kern="1200" dirty="0">
              <a:latin typeface="Times New Roman" panose="02020603050405020304" pitchFamily="18" charset="0"/>
              <a:cs typeface="Times New Roman" panose="02020603050405020304" pitchFamily="18" charset="0"/>
            </a:rPr>
            <a:t>4. Turn Off Your Phone at a Specific Time</a:t>
          </a:r>
          <a:endParaRPr lang="en-US" sz="2400" kern="1200" dirty="0">
            <a:latin typeface="Times New Roman" panose="02020603050405020304" pitchFamily="18" charset="0"/>
            <a:cs typeface="Times New Roman" panose="02020603050405020304" pitchFamily="18" charset="0"/>
          </a:endParaRPr>
        </a:p>
      </dsp:txBody>
      <dsp:txXfrm>
        <a:off x="605721" y="1967009"/>
        <a:ext cx="9604782" cy="524434"/>
      </dsp:txXfrm>
    </dsp:sp>
    <dsp:sp modelId="{5ABF800D-0E42-4253-B59F-85BE8F29982F}">
      <dsp:nvSpPr>
        <dsp:cNvPr id="0" name=""/>
        <dsp:cNvSpPr/>
      </dsp:nvSpPr>
      <dsp:spPr>
        <a:xfrm>
          <a:off x="0" y="2622552"/>
          <a:ext cx="10210504" cy="5244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4CD82C-819D-4F12-9F70-8AE650CF9196}">
      <dsp:nvSpPr>
        <dsp:cNvPr id="0" name=""/>
        <dsp:cNvSpPr/>
      </dsp:nvSpPr>
      <dsp:spPr>
        <a:xfrm>
          <a:off x="158641" y="2740550"/>
          <a:ext cx="288438" cy="28843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7A5E11-096C-47AF-923B-00EF8F304C18}">
      <dsp:nvSpPr>
        <dsp:cNvPr id="0" name=""/>
        <dsp:cNvSpPr/>
      </dsp:nvSpPr>
      <dsp:spPr>
        <a:xfrm>
          <a:off x="605721" y="2622552"/>
          <a:ext cx="9604782" cy="524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503" tIns="55503" rIns="55503" bIns="55503" numCol="1" spcCol="1270" anchor="ctr" anchorCtr="0">
          <a:noAutofit/>
        </a:bodyPr>
        <a:lstStyle/>
        <a:p>
          <a:pPr marL="0" lvl="0" indent="0" algn="l" defTabSz="1066800">
            <a:lnSpc>
              <a:spcPct val="100000"/>
            </a:lnSpc>
            <a:spcBef>
              <a:spcPct val="0"/>
            </a:spcBef>
            <a:spcAft>
              <a:spcPct val="35000"/>
            </a:spcAft>
            <a:buNone/>
          </a:pPr>
          <a:r>
            <a:rPr lang="en-IN" sz="2400" i="0" kern="1200" dirty="0">
              <a:latin typeface="Times New Roman" panose="02020603050405020304" pitchFamily="18" charset="0"/>
              <a:cs typeface="Times New Roman" panose="02020603050405020304" pitchFamily="18" charset="0"/>
            </a:rPr>
            <a:t>5. Adjust Your Phone Settings to Limit Certain Apps</a:t>
          </a:r>
          <a:endParaRPr lang="en-US" sz="2400" kern="1200" dirty="0">
            <a:latin typeface="Times New Roman" panose="02020603050405020304" pitchFamily="18" charset="0"/>
            <a:cs typeface="Times New Roman" panose="02020603050405020304" pitchFamily="18" charset="0"/>
          </a:endParaRPr>
        </a:p>
      </dsp:txBody>
      <dsp:txXfrm>
        <a:off x="605721" y="2622552"/>
        <a:ext cx="9604782" cy="524434"/>
      </dsp:txXfrm>
    </dsp:sp>
    <dsp:sp modelId="{A4568B80-0C95-4646-96B5-BCC99F4FF549}">
      <dsp:nvSpPr>
        <dsp:cNvPr id="0" name=""/>
        <dsp:cNvSpPr/>
      </dsp:nvSpPr>
      <dsp:spPr>
        <a:xfrm>
          <a:off x="0" y="3278095"/>
          <a:ext cx="10210504" cy="5244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DEAF51-01F5-4A04-A51F-C601C3F25B86}">
      <dsp:nvSpPr>
        <dsp:cNvPr id="0" name=""/>
        <dsp:cNvSpPr/>
      </dsp:nvSpPr>
      <dsp:spPr>
        <a:xfrm>
          <a:off x="158641" y="3396093"/>
          <a:ext cx="288438" cy="28843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767854-3310-4925-8091-8CEA9DDD9C22}">
      <dsp:nvSpPr>
        <dsp:cNvPr id="0" name=""/>
        <dsp:cNvSpPr/>
      </dsp:nvSpPr>
      <dsp:spPr>
        <a:xfrm>
          <a:off x="605721" y="3278095"/>
          <a:ext cx="9604782" cy="524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503" tIns="55503" rIns="55503" bIns="55503" numCol="1" spcCol="1270" anchor="ctr" anchorCtr="0">
          <a:noAutofit/>
        </a:bodyPr>
        <a:lstStyle/>
        <a:p>
          <a:pPr marL="0" lvl="0" indent="0" algn="l" defTabSz="1066800">
            <a:lnSpc>
              <a:spcPct val="100000"/>
            </a:lnSpc>
            <a:spcBef>
              <a:spcPct val="0"/>
            </a:spcBef>
            <a:spcAft>
              <a:spcPct val="35000"/>
            </a:spcAft>
            <a:buNone/>
          </a:pPr>
          <a:r>
            <a:rPr lang="en-IN" sz="2400" i="0" kern="1200" dirty="0">
              <a:latin typeface="Times New Roman" panose="02020603050405020304" pitchFamily="18" charset="0"/>
              <a:cs typeface="Times New Roman" panose="02020603050405020304" pitchFamily="18" charset="0"/>
            </a:rPr>
            <a:t>6. Create No-Phone Areas: Bedroom, dining area , toilets</a:t>
          </a:r>
          <a:endParaRPr lang="en-US" sz="2400" kern="1200" dirty="0">
            <a:latin typeface="Times New Roman" panose="02020603050405020304" pitchFamily="18" charset="0"/>
            <a:cs typeface="Times New Roman" panose="02020603050405020304" pitchFamily="18" charset="0"/>
          </a:endParaRPr>
        </a:p>
      </dsp:txBody>
      <dsp:txXfrm>
        <a:off x="605721" y="3278095"/>
        <a:ext cx="9604782" cy="524434"/>
      </dsp:txXfrm>
    </dsp:sp>
    <dsp:sp modelId="{AE6B9B53-B0D7-46A0-A4A2-30CB86A415F2}">
      <dsp:nvSpPr>
        <dsp:cNvPr id="0" name=""/>
        <dsp:cNvSpPr/>
      </dsp:nvSpPr>
      <dsp:spPr>
        <a:xfrm>
          <a:off x="0" y="3933638"/>
          <a:ext cx="10210504" cy="52443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A74338-CAF1-49BA-A827-D448E94E0A54}">
      <dsp:nvSpPr>
        <dsp:cNvPr id="0" name=""/>
        <dsp:cNvSpPr/>
      </dsp:nvSpPr>
      <dsp:spPr>
        <a:xfrm>
          <a:off x="158641" y="4051636"/>
          <a:ext cx="288438" cy="28843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AA905C-1527-4D78-BF4F-7E1E03F91E0A}">
      <dsp:nvSpPr>
        <dsp:cNvPr id="0" name=""/>
        <dsp:cNvSpPr/>
      </dsp:nvSpPr>
      <dsp:spPr>
        <a:xfrm>
          <a:off x="605721" y="3933638"/>
          <a:ext cx="9604782" cy="524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503" tIns="55503" rIns="55503" bIns="55503" numCol="1" spcCol="1270" anchor="ctr" anchorCtr="0">
          <a:noAutofit/>
        </a:bodyPr>
        <a:lstStyle/>
        <a:p>
          <a:pPr marL="0" lvl="0" indent="0" algn="l" defTabSz="1066800">
            <a:lnSpc>
              <a:spcPct val="100000"/>
            </a:lnSpc>
            <a:spcBef>
              <a:spcPct val="0"/>
            </a:spcBef>
            <a:spcAft>
              <a:spcPct val="35000"/>
            </a:spcAft>
            <a:buNone/>
          </a:pPr>
          <a:r>
            <a:rPr lang="en-IN" sz="2400" i="0" kern="1200" dirty="0">
              <a:latin typeface="Times New Roman" panose="02020603050405020304" pitchFamily="18" charset="0"/>
              <a:cs typeface="Times New Roman" panose="02020603050405020304" pitchFamily="18" charset="0"/>
            </a:rPr>
            <a:t>7. Consider Reaching Out to a Mental Health Professional</a:t>
          </a:r>
          <a:endParaRPr lang="en-US" sz="2400" kern="1200" dirty="0">
            <a:latin typeface="Times New Roman" panose="02020603050405020304" pitchFamily="18" charset="0"/>
            <a:cs typeface="Times New Roman" panose="02020603050405020304" pitchFamily="18" charset="0"/>
          </a:endParaRPr>
        </a:p>
      </dsp:txBody>
      <dsp:txXfrm>
        <a:off x="605721" y="3933638"/>
        <a:ext cx="9604782" cy="5244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34BDF-0188-4C12-A498-12129BA8DA97}">
      <dsp:nvSpPr>
        <dsp:cNvPr id="0" name=""/>
        <dsp:cNvSpPr/>
      </dsp:nvSpPr>
      <dsp:spPr>
        <a:xfrm>
          <a:off x="0" y="675"/>
          <a:ext cx="10515600" cy="86203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FFC000"/>
              </a:solidFill>
              <a:latin typeface="Times New Roman" panose="02020603050405020304" pitchFamily="18" charset="0"/>
              <a:cs typeface="Times New Roman" panose="02020603050405020304" pitchFamily="18" charset="0"/>
            </a:rPr>
            <a:t>S</a:t>
          </a:r>
          <a:r>
            <a:rPr lang="en-US" sz="2400" kern="1200" dirty="0">
              <a:latin typeface="Times New Roman" panose="02020603050405020304" pitchFamily="18" charset="0"/>
              <a:cs typeface="Times New Roman" panose="02020603050405020304" pitchFamily="18" charset="0"/>
            </a:rPr>
            <a:t>top interacting with the messenger</a:t>
          </a:r>
        </a:p>
      </dsp:txBody>
      <dsp:txXfrm>
        <a:off x="42081" y="42756"/>
        <a:ext cx="10431438" cy="777870"/>
      </dsp:txXfrm>
    </dsp:sp>
    <dsp:sp modelId="{8E7CE240-3188-45A4-9135-E30717DC04F3}">
      <dsp:nvSpPr>
        <dsp:cNvPr id="0" name=""/>
        <dsp:cNvSpPr/>
      </dsp:nvSpPr>
      <dsp:spPr>
        <a:xfrm>
          <a:off x="0" y="872664"/>
          <a:ext cx="10515600" cy="86203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FFC000"/>
              </a:solidFill>
              <a:latin typeface="Times New Roman" panose="02020603050405020304" pitchFamily="18" charset="0"/>
              <a:cs typeface="Times New Roman" panose="02020603050405020304" pitchFamily="18" charset="0"/>
            </a:rPr>
            <a:t>M</a:t>
          </a:r>
          <a:r>
            <a:rPr lang="en-US" sz="2400" kern="1200" dirty="0">
              <a:latin typeface="Times New Roman" panose="02020603050405020304" pitchFamily="18" charset="0"/>
              <a:cs typeface="Times New Roman" panose="02020603050405020304" pitchFamily="18" charset="0"/>
            </a:rPr>
            <a:t>essenger to be blocked </a:t>
          </a:r>
        </a:p>
      </dsp:txBody>
      <dsp:txXfrm>
        <a:off x="42081" y="914745"/>
        <a:ext cx="10431438" cy="777870"/>
      </dsp:txXfrm>
    </dsp:sp>
    <dsp:sp modelId="{EC516D6B-F7D2-45BD-8BE8-B6D5EB4F019E}">
      <dsp:nvSpPr>
        <dsp:cNvPr id="0" name=""/>
        <dsp:cNvSpPr/>
      </dsp:nvSpPr>
      <dsp:spPr>
        <a:xfrm>
          <a:off x="0" y="1744652"/>
          <a:ext cx="10515600" cy="86203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FFC000"/>
              </a:solidFill>
              <a:latin typeface="Times New Roman" panose="02020603050405020304" pitchFamily="18" charset="0"/>
              <a:cs typeface="Times New Roman" panose="02020603050405020304" pitchFamily="18" charset="0"/>
            </a:rPr>
            <a:t>A</a:t>
          </a:r>
          <a:r>
            <a:rPr lang="en-US" sz="2400" kern="1200" dirty="0">
              <a:latin typeface="Times New Roman" panose="02020603050405020304" pitchFamily="18" charset="0"/>
              <a:cs typeface="Times New Roman" panose="02020603050405020304" pitchFamily="18" charset="0"/>
            </a:rPr>
            <a:t>lways preserver the evidence – hide it and don’t delete it </a:t>
          </a:r>
        </a:p>
      </dsp:txBody>
      <dsp:txXfrm>
        <a:off x="42081" y="1786733"/>
        <a:ext cx="10431438" cy="777870"/>
      </dsp:txXfrm>
    </dsp:sp>
    <dsp:sp modelId="{083C45DC-873E-4E66-B68C-87B871D09F72}">
      <dsp:nvSpPr>
        <dsp:cNvPr id="0" name=""/>
        <dsp:cNvSpPr/>
      </dsp:nvSpPr>
      <dsp:spPr>
        <a:xfrm>
          <a:off x="0" y="2616641"/>
          <a:ext cx="10515600" cy="86203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FFC000"/>
              </a:solidFill>
              <a:latin typeface="Times New Roman" panose="02020603050405020304" pitchFamily="18" charset="0"/>
              <a:cs typeface="Times New Roman" panose="02020603050405020304" pitchFamily="18" charset="0"/>
            </a:rPr>
            <a:t>R</a:t>
          </a:r>
          <a:r>
            <a:rPr lang="en-US" sz="2400" kern="1200" dirty="0">
              <a:latin typeface="Times New Roman" panose="02020603050405020304" pitchFamily="18" charset="0"/>
              <a:cs typeface="Times New Roman" panose="02020603050405020304" pitchFamily="18" charset="0"/>
            </a:rPr>
            <a:t>etaliate – never </a:t>
          </a:r>
        </a:p>
      </dsp:txBody>
      <dsp:txXfrm>
        <a:off x="42081" y="2658722"/>
        <a:ext cx="10431438" cy="777870"/>
      </dsp:txXfrm>
    </dsp:sp>
    <dsp:sp modelId="{5BB77EA9-B700-4273-A831-9AD8DC9D3CA9}">
      <dsp:nvSpPr>
        <dsp:cNvPr id="0" name=""/>
        <dsp:cNvSpPr/>
      </dsp:nvSpPr>
      <dsp:spPr>
        <a:xfrm>
          <a:off x="0" y="3488630"/>
          <a:ext cx="10515600" cy="86203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rgbClr val="FFC000"/>
              </a:solidFill>
              <a:latin typeface="Times New Roman" panose="02020603050405020304" pitchFamily="18" charset="0"/>
              <a:cs typeface="Times New Roman" panose="02020603050405020304" pitchFamily="18" charset="0"/>
            </a:rPr>
            <a:t>T</a:t>
          </a:r>
          <a:r>
            <a:rPr lang="en-US" sz="2400" kern="1200" dirty="0">
              <a:latin typeface="Times New Roman" panose="02020603050405020304" pitchFamily="18" charset="0"/>
              <a:cs typeface="Times New Roman" panose="02020603050405020304" pitchFamily="18" charset="0"/>
            </a:rPr>
            <a:t>ake action – cyber reporting …</a:t>
          </a:r>
          <a:r>
            <a:rPr lang="en-US" sz="2400" b="1" kern="1200" dirty="0" err="1">
              <a:solidFill>
                <a:schemeClr val="bg1"/>
              </a:solidFill>
              <a:latin typeface="Times New Roman" panose="02020603050405020304" pitchFamily="18" charset="0"/>
              <a:cs typeface="Times New Roman" panose="02020603050405020304" pitchFamily="18" charset="0"/>
            </a:rPr>
            <a:t>www.cybercrime.gov.in</a:t>
          </a:r>
          <a:r>
            <a:rPr lang="en-US" sz="2400" kern="1200" dirty="0">
              <a:latin typeface="Times New Roman" panose="02020603050405020304" pitchFamily="18" charset="0"/>
              <a:cs typeface="Times New Roman" panose="02020603050405020304" pitchFamily="18" charset="0"/>
            </a:rPr>
            <a:t> </a:t>
          </a:r>
        </a:p>
        <a:p>
          <a:pPr marL="0" lvl="0" indent="0" algn="l" defTabSz="14224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or call toll free 1930,1098</a:t>
          </a:r>
        </a:p>
      </dsp:txBody>
      <dsp:txXfrm>
        <a:off x="42081" y="3530711"/>
        <a:ext cx="10431438" cy="7778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4A0AA-F89A-4441-AA6F-F81EB20D30D0}">
      <dsp:nvSpPr>
        <dsp:cNvPr id="0" name=""/>
        <dsp:cNvSpPr/>
      </dsp:nvSpPr>
      <dsp:spPr>
        <a:xfrm>
          <a:off x="1969950" y="2016"/>
          <a:ext cx="7879800" cy="88463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890" tIns="224699" rIns="152890" bIns="224699"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Verify Before Accepting.</a:t>
          </a:r>
        </a:p>
      </dsp:txBody>
      <dsp:txXfrm>
        <a:off x="1969950" y="2016"/>
        <a:ext cx="7879800" cy="884639"/>
      </dsp:txXfrm>
    </dsp:sp>
    <dsp:sp modelId="{FD5AA412-1586-49CA-AAB3-D8A1B49E7A21}">
      <dsp:nvSpPr>
        <dsp:cNvPr id="0" name=""/>
        <dsp:cNvSpPr/>
      </dsp:nvSpPr>
      <dsp:spPr>
        <a:xfrm>
          <a:off x="0" y="2016"/>
          <a:ext cx="1969950" cy="884639"/>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243" tIns="87383" rIns="104243" bIns="87383" numCol="1" spcCol="1270" anchor="ctr" anchorCtr="0">
          <a:noAutofit/>
        </a:bodyPr>
        <a:lstStyle/>
        <a:p>
          <a:pPr marL="0" lvl="0" indent="0" algn="ctr" defTabSz="1244600">
            <a:lnSpc>
              <a:spcPct val="90000"/>
            </a:lnSpc>
            <a:spcBef>
              <a:spcPct val="0"/>
            </a:spcBef>
            <a:spcAft>
              <a:spcPct val="35000"/>
            </a:spcAft>
            <a:buNone/>
          </a:pPr>
          <a:r>
            <a:rPr lang="en-US" sz="2800" b="1" kern="1200" dirty="0"/>
            <a:t>Verify</a:t>
          </a:r>
        </a:p>
      </dsp:txBody>
      <dsp:txXfrm>
        <a:off x="0" y="2016"/>
        <a:ext cx="1969950" cy="884639"/>
      </dsp:txXfrm>
    </dsp:sp>
    <dsp:sp modelId="{31575E26-BB31-4CB6-8E08-6F87E43C1F01}">
      <dsp:nvSpPr>
        <dsp:cNvPr id="0" name=""/>
        <dsp:cNvSpPr/>
      </dsp:nvSpPr>
      <dsp:spPr>
        <a:xfrm>
          <a:off x="1969950" y="939734"/>
          <a:ext cx="7879800" cy="88463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890" tIns="224699" rIns="152890" bIns="224699"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Limit Personal Information.</a:t>
          </a:r>
        </a:p>
      </dsp:txBody>
      <dsp:txXfrm>
        <a:off x="1969950" y="939734"/>
        <a:ext cx="7879800" cy="884639"/>
      </dsp:txXfrm>
    </dsp:sp>
    <dsp:sp modelId="{B6D02B47-ABC7-4AB3-8359-F89AE3D41E52}">
      <dsp:nvSpPr>
        <dsp:cNvPr id="0" name=""/>
        <dsp:cNvSpPr/>
      </dsp:nvSpPr>
      <dsp:spPr>
        <a:xfrm>
          <a:off x="0" y="939734"/>
          <a:ext cx="1969950" cy="884639"/>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243" tIns="87383" rIns="104243" bIns="87383" numCol="1" spcCol="1270" anchor="ctr" anchorCtr="0">
          <a:noAutofit/>
        </a:bodyPr>
        <a:lstStyle/>
        <a:p>
          <a:pPr marL="0" lvl="0" indent="0" algn="ctr" defTabSz="1244600">
            <a:lnSpc>
              <a:spcPct val="90000"/>
            </a:lnSpc>
            <a:spcBef>
              <a:spcPct val="0"/>
            </a:spcBef>
            <a:spcAft>
              <a:spcPct val="35000"/>
            </a:spcAft>
            <a:buNone/>
          </a:pPr>
          <a:r>
            <a:rPr lang="en-US" sz="2800" b="1" kern="1200" dirty="0"/>
            <a:t>Limit</a:t>
          </a:r>
        </a:p>
      </dsp:txBody>
      <dsp:txXfrm>
        <a:off x="0" y="939734"/>
        <a:ext cx="1969950" cy="884639"/>
      </dsp:txXfrm>
    </dsp:sp>
    <dsp:sp modelId="{A0016888-A065-437B-9DF1-A79BB0BC9FBC}">
      <dsp:nvSpPr>
        <dsp:cNvPr id="0" name=""/>
        <dsp:cNvSpPr/>
      </dsp:nvSpPr>
      <dsp:spPr>
        <a:xfrm>
          <a:off x="1969950" y="1877453"/>
          <a:ext cx="7879800" cy="88463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890" tIns="224699" rIns="152890" bIns="224699"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Be Cautious with Photos</a:t>
          </a:r>
        </a:p>
      </dsp:txBody>
      <dsp:txXfrm>
        <a:off x="1969950" y="1877453"/>
        <a:ext cx="7879800" cy="884639"/>
      </dsp:txXfrm>
    </dsp:sp>
    <dsp:sp modelId="{C8F4D52B-1C52-498C-B8A7-2199154E5CDE}">
      <dsp:nvSpPr>
        <dsp:cNvPr id="0" name=""/>
        <dsp:cNvSpPr/>
      </dsp:nvSpPr>
      <dsp:spPr>
        <a:xfrm>
          <a:off x="0" y="1877453"/>
          <a:ext cx="1969950" cy="884639"/>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243" tIns="87383" rIns="104243" bIns="87383" numCol="1" spcCol="1270" anchor="ctr" anchorCtr="0">
          <a:noAutofit/>
        </a:bodyPr>
        <a:lstStyle/>
        <a:p>
          <a:pPr marL="0" lvl="0" indent="0" algn="ctr" defTabSz="1244600">
            <a:lnSpc>
              <a:spcPct val="90000"/>
            </a:lnSpc>
            <a:spcBef>
              <a:spcPct val="0"/>
            </a:spcBef>
            <a:spcAft>
              <a:spcPct val="35000"/>
            </a:spcAft>
            <a:buNone/>
          </a:pPr>
          <a:r>
            <a:rPr lang="en-US" sz="2800" b="1" kern="1200" dirty="0"/>
            <a:t>Be</a:t>
          </a:r>
          <a:r>
            <a:rPr lang="en-US" sz="2800" kern="1200" dirty="0"/>
            <a:t> </a:t>
          </a:r>
        </a:p>
      </dsp:txBody>
      <dsp:txXfrm>
        <a:off x="0" y="1877453"/>
        <a:ext cx="1969950" cy="884639"/>
      </dsp:txXfrm>
    </dsp:sp>
    <dsp:sp modelId="{FF59949F-1020-4CD4-BA5C-86792204E875}">
      <dsp:nvSpPr>
        <dsp:cNvPr id="0" name=""/>
        <dsp:cNvSpPr/>
      </dsp:nvSpPr>
      <dsp:spPr>
        <a:xfrm>
          <a:off x="1969950" y="2815171"/>
          <a:ext cx="7879800" cy="88463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890" tIns="224699" rIns="152890" bIns="224699"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Use Privacy Settings</a:t>
          </a:r>
        </a:p>
      </dsp:txBody>
      <dsp:txXfrm>
        <a:off x="1969950" y="2815171"/>
        <a:ext cx="7879800" cy="884639"/>
      </dsp:txXfrm>
    </dsp:sp>
    <dsp:sp modelId="{F528AC18-FF58-469B-95A1-800243E4E11B}">
      <dsp:nvSpPr>
        <dsp:cNvPr id="0" name=""/>
        <dsp:cNvSpPr/>
      </dsp:nvSpPr>
      <dsp:spPr>
        <a:xfrm>
          <a:off x="0" y="2815171"/>
          <a:ext cx="1969950" cy="884639"/>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243" tIns="87383" rIns="104243" bIns="87383" numCol="1" spcCol="1270" anchor="ctr" anchorCtr="0">
          <a:noAutofit/>
        </a:bodyPr>
        <a:lstStyle/>
        <a:p>
          <a:pPr marL="0" lvl="0" indent="0" algn="ctr" defTabSz="1244600">
            <a:lnSpc>
              <a:spcPct val="90000"/>
            </a:lnSpc>
            <a:spcBef>
              <a:spcPct val="0"/>
            </a:spcBef>
            <a:spcAft>
              <a:spcPct val="35000"/>
            </a:spcAft>
            <a:buNone/>
          </a:pPr>
          <a:r>
            <a:rPr lang="en-US" sz="2800" b="1" kern="1200" dirty="0"/>
            <a:t>Use</a:t>
          </a:r>
        </a:p>
      </dsp:txBody>
      <dsp:txXfrm>
        <a:off x="0" y="2815171"/>
        <a:ext cx="1969950" cy="884639"/>
      </dsp:txXfrm>
    </dsp:sp>
    <dsp:sp modelId="{68D404E0-A1D0-4C03-901B-159CB63565D9}">
      <dsp:nvSpPr>
        <dsp:cNvPr id="0" name=""/>
        <dsp:cNvSpPr/>
      </dsp:nvSpPr>
      <dsp:spPr>
        <a:xfrm>
          <a:off x="1969950" y="3752889"/>
          <a:ext cx="7879800" cy="884639"/>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890" tIns="224699" rIns="152890" bIns="224699"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Avoid Oversharing</a:t>
          </a:r>
        </a:p>
      </dsp:txBody>
      <dsp:txXfrm>
        <a:off x="1969950" y="3752889"/>
        <a:ext cx="7879800" cy="884639"/>
      </dsp:txXfrm>
    </dsp:sp>
    <dsp:sp modelId="{A4E5CAFF-3A3C-4B85-966E-8124063312B2}">
      <dsp:nvSpPr>
        <dsp:cNvPr id="0" name=""/>
        <dsp:cNvSpPr/>
      </dsp:nvSpPr>
      <dsp:spPr>
        <a:xfrm>
          <a:off x="0" y="3752889"/>
          <a:ext cx="1969950" cy="884639"/>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243" tIns="87383" rIns="104243" bIns="87383" numCol="1" spcCol="1270" anchor="ctr" anchorCtr="0">
          <a:noAutofit/>
        </a:bodyPr>
        <a:lstStyle/>
        <a:p>
          <a:pPr marL="0" lvl="0" indent="0" algn="ctr" defTabSz="1244600">
            <a:lnSpc>
              <a:spcPct val="90000"/>
            </a:lnSpc>
            <a:spcBef>
              <a:spcPct val="0"/>
            </a:spcBef>
            <a:spcAft>
              <a:spcPct val="35000"/>
            </a:spcAft>
            <a:buNone/>
          </a:pPr>
          <a:r>
            <a:rPr lang="en-US" sz="2800" b="1" kern="1200" dirty="0"/>
            <a:t>Avoid</a:t>
          </a:r>
        </a:p>
      </dsp:txBody>
      <dsp:txXfrm>
        <a:off x="0" y="3752889"/>
        <a:ext cx="1969950" cy="8846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ADB07-0BB9-4A13-BAB3-70B90DB96926}">
      <dsp:nvSpPr>
        <dsp:cNvPr id="0" name=""/>
        <dsp:cNvSpPr/>
      </dsp:nvSpPr>
      <dsp:spPr>
        <a:xfrm rot="5400000">
          <a:off x="276970" y="-234031"/>
          <a:ext cx="1066997" cy="1540977"/>
        </a:xfrm>
        <a:prstGeom prst="chevron">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rPr>
            <a:t>Report</a:t>
          </a:r>
        </a:p>
      </dsp:txBody>
      <dsp:txXfrm rot="-5400000">
        <a:off x="39980" y="2959"/>
        <a:ext cx="1540977" cy="1066997"/>
      </dsp:txXfrm>
    </dsp:sp>
    <dsp:sp modelId="{848A6C42-91F8-4D69-83F9-2F7967C1EBA7}">
      <dsp:nvSpPr>
        <dsp:cNvPr id="0" name=""/>
        <dsp:cNvSpPr/>
      </dsp:nvSpPr>
      <dsp:spPr>
        <a:xfrm rot="5400000">
          <a:off x="5725979" y="-4116339"/>
          <a:ext cx="693912" cy="8926592"/>
        </a:xfrm>
        <a:prstGeom prst="round2Same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latin typeface="Times New Roman" panose="02020603050405020304" pitchFamily="18" charset="0"/>
              <a:cs typeface="Times New Roman" panose="02020603050405020304" pitchFamily="18" charset="0"/>
            </a:rPr>
            <a:t>Report Suspicious Behavior</a:t>
          </a:r>
        </a:p>
      </dsp:txBody>
      <dsp:txXfrm rot="-5400000">
        <a:off x="1609639" y="33875"/>
        <a:ext cx="8892718" cy="626164"/>
      </dsp:txXfrm>
    </dsp:sp>
    <dsp:sp modelId="{77711C64-1709-4155-B133-9842CE7E2DE7}">
      <dsp:nvSpPr>
        <dsp:cNvPr id="0" name=""/>
        <dsp:cNvSpPr/>
      </dsp:nvSpPr>
      <dsp:spPr>
        <a:xfrm rot="5400000">
          <a:off x="253879" y="738728"/>
          <a:ext cx="1066997" cy="1494797"/>
        </a:xfrm>
        <a:prstGeom prst="chevron">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rPr>
            <a:t>Talk</a:t>
          </a:r>
        </a:p>
      </dsp:txBody>
      <dsp:txXfrm rot="-5400000">
        <a:off x="39979" y="952628"/>
        <a:ext cx="1494797" cy="1066997"/>
      </dsp:txXfrm>
    </dsp:sp>
    <dsp:sp modelId="{41903FDA-1786-45E1-BD97-5B8A29DEC74F}">
      <dsp:nvSpPr>
        <dsp:cNvPr id="0" name=""/>
        <dsp:cNvSpPr/>
      </dsp:nvSpPr>
      <dsp:spPr>
        <a:xfrm rot="5400000">
          <a:off x="5641175" y="-3123640"/>
          <a:ext cx="693548" cy="8846087"/>
        </a:xfrm>
        <a:prstGeom prst="round2SameRect">
          <a:avLst/>
        </a:prstGeom>
        <a:solidFill>
          <a:schemeClr val="lt1">
            <a:alpha val="90000"/>
            <a:hueOff val="0"/>
            <a:satOff val="0"/>
            <a:lumOff val="0"/>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latin typeface="Times New Roman" panose="02020603050405020304" pitchFamily="18" charset="0"/>
              <a:cs typeface="Times New Roman" panose="02020603050405020304" pitchFamily="18" charset="0"/>
            </a:rPr>
            <a:t>Talk to Trusted Adults</a:t>
          </a:r>
        </a:p>
      </dsp:txBody>
      <dsp:txXfrm rot="-5400000">
        <a:off x="1564906" y="986485"/>
        <a:ext cx="8812231" cy="625836"/>
      </dsp:txXfrm>
    </dsp:sp>
    <dsp:sp modelId="{0DCF14F7-EF96-431F-A720-BEE4DB2993A5}">
      <dsp:nvSpPr>
        <dsp:cNvPr id="0" name=""/>
        <dsp:cNvSpPr/>
      </dsp:nvSpPr>
      <dsp:spPr>
        <a:xfrm rot="5400000">
          <a:off x="274856" y="1667422"/>
          <a:ext cx="1066997" cy="1536750"/>
        </a:xfrm>
        <a:prstGeom prst="chevron">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rPr>
            <a:t>Don’t Engage</a:t>
          </a:r>
        </a:p>
      </dsp:txBody>
      <dsp:txXfrm rot="-5400000">
        <a:off x="39980" y="1902298"/>
        <a:ext cx="1536750" cy="1066997"/>
      </dsp:txXfrm>
    </dsp:sp>
    <dsp:sp modelId="{2681E541-2B00-4669-B661-D39A5463EBA3}">
      <dsp:nvSpPr>
        <dsp:cNvPr id="0" name=""/>
        <dsp:cNvSpPr/>
      </dsp:nvSpPr>
      <dsp:spPr>
        <a:xfrm rot="5400000">
          <a:off x="5405798" y="-1952861"/>
          <a:ext cx="693548" cy="8354378"/>
        </a:xfrm>
        <a:prstGeom prst="round2SameRect">
          <a:avLst/>
        </a:prstGeom>
        <a:solidFill>
          <a:schemeClr val="lt1">
            <a:alpha val="90000"/>
            <a:hueOff val="0"/>
            <a:satOff val="0"/>
            <a:lumOff val="0"/>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latin typeface="Times New Roman" panose="02020603050405020304" pitchFamily="18" charset="0"/>
              <a:cs typeface="Times New Roman" panose="02020603050405020304" pitchFamily="18" charset="0"/>
            </a:rPr>
            <a:t>Don’t Engage with Strangers</a:t>
          </a:r>
        </a:p>
      </dsp:txBody>
      <dsp:txXfrm rot="-5400000">
        <a:off x="1575383" y="1911410"/>
        <a:ext cx="8320522" cy="625836"/>
      </dsp:txXfrm>
    </dsp:sp>
    <dsp:sp modelId="{F1A19F49-DC64-4292-9E13-A030359337BB}">
      <dsp:nvSpPr>
        <dsp:cNvPr id="0" name=""/>
        <dsp:cNvSpPr/>
      </dsp:nvSpPr>
      <dsp:spPr>
        <a:xfrm rot="5400000">
          <a:off x="281485" y="2610464"/>
          <a:ext cx="1066997" cy="1550007"/>
        </a:xfrm>
        <a:prstGeom prst="chevron">
          <a:avLst/>
        </a:prstGeom>
        <a:solidFill>
          <a:schemeClr val="accent2">
            <a:lumMod val="60000"/>
            <a:lumOff val="4000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rPr>
            <a:t>Be</a:t>
          </a:r>
        </a:p>
      </dsp:txBody>
      <dsp:txXfrm rot="-5400000">
        <a:off x="39980" y="2851969"/>
        <a:ext cx="1550007" cy="1066997"/>
      </dsp:txXfrm>
    </dsp:sp>
    <dsp:sp modelId="{05932261-B694-4A41-8BF7-CB42AE7D8DA0}">
      <dsp:nvSpPr>
        <dsp:cNvPr id="0" name=""/>
        <dsp:cNvSpPr/>
      </dsp:nvSpPr>
      <dsp:spPr>
        <a:xfrm rot="5400000">
          <a:off x="5166647" y="-631572"/>
          <a:ext cx="693548" cy="7708736"/>
        </a:xfrm>
        <a:prstGeom prst="round2SameRect">
          <a:avLst/>
        </a:prstGeom>
        <a:solidFill>
          <a:schemeClr val="lt1">
            <a:alpha val="90000"/>
            <a:hueOff val="0"/>
            <a:satOff val="0"/>
            <a:lumOff val="0"/>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latin typeface="Times New Roman" panose="02020603050405020304" pitchFamily="18" charset="0"/>
              <a:cs typeface="Times New Roman" panose="02020603050405020304" pitchFamily="18" charset="0"/>
            </a:rPr>
            <a:t>Be Skeptical of Flattery</a:t>
          </a:r>
        </a:p>
      </dsp:txBody>
      <dsp:txXfrm rot="-5400000">
        <a:off x="1659053" y="2909878"/>
        <a:ext cx="7674880" cy="625836"/>
      </dsp:txXfrm>
    </dsp:sp>
    <dsp:sp modelId="{911CD594-EE50-4742-B575-319744EA119D}">
      <dsp:nvSpPr>
        <dsp:cNvPr id="0" name=""/>
        <dsp:cNvSpPr/>
      </dsp:nvSpPr>
      <dsp:spPr>
        <a:xfrm rot="5400000">
          <a:off x="332815" y="3508804"/>
          <a:ext cx="1066997" cy="1652668"/>
        </a:xfrm>
        <a:prstGeom prst="chevron">
          <a:avLst/>
        </a:prstGeom>
        <a:solidFill>
          <a:schemeClr val="accent1">
            <a:lumMod val="20000"/>
            <a:lumOff val="8000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rPr>
            <a:t>Educate</a:t>
          </a:r>
        </a:p>
      </dsp:txBody>
      <dsp:txXfrm rot="-5400000">
        <a:off x="39980" y="3801639"/>
        <a:ext cx="1652668" cy="1066997"/>
      </dsp:txXfrm>
    </dsp:sp>
    <dsp:sp modelId="{A500E20F-DE7B-4C63-BB1E-085D61D885A5}">
      <dsp:nvSpPr>
        <dsp:cNvPr id="0" name=""/>
        <dsp:cNvSpPr/>
      </dsp:nvSpPr>
      <dsp:spPr>
        <a:xfrm rot="5400000">
          <a:off x="4408580" y="1022144"/>
          <a:ext cx="693548" cy="6071482"/>
        </a:xfrm>
        <a:prstGeom prst="round2SameRect">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latin typeface="Times New Roman" panose="02020603050405020304" pitchFamily="18" charset="0"/>
              <a:cs typeface="Times New Roman" panose="02020603050405020304" pitchFamily="18" charset="0"/>
            </a:rPr>
            <a:t>Educate Yourself</a:t>
          </a:r>
        </a:p>
      </dsp:txBody>
      <dsp:txXfrm rot="-5400000">
        <a:off x="1719613" y="3744967"/>
        <a:ext cx="6037626" cy="6258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FE82F-59FA-AA42-8359-99D00CC87E81}">
      <dsp:nvSpPr>
        <dsp:cNvPr id="0" name=""/>
        <dsp:cNvSpPr/>
      </dsp:nvSpPr>
      <dsp:spPr>
        <a:xfrm>
          <a:off x="376426" y="0"/>
          <a:ext cx="2306357" cy="81087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kern="1200" dirty="0"/>
            <a:t>Tip 1</a:t>
          </a:r>
        </a:p>
      </dsp:txBody>
      <dsp:txXfrm>
        <a:off x="781866" y="0"/>
        <a:ext cx="1495478" cy="810879"/>
      </dsp:txXfrm>
    </dsp:sp>
    <dsp:sp modelId="{9E7F7594-FC93-1F47-80FD-B11FF958BBB7}">
      <dsp:nvSpPr>
        <dsp:cNvPr id="0" name=""/>
        <dsp:cNvSpPr/>
      </dsp:nvSpPr>
      <dsp:spPr>
        <a:xfrm>
          <a:off x="2277894" y="96553"/>
          <a:ext cx="6576641" cy="547733"/>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latin typeface="Times New Roman" panose="02020603050405020304" pitchFamily="18" charset="0"/>
              <a:cs typeface="Times New Roman" panose="02020603050405020304" pitchFamily="18" charset="0"/>
            </a:rPr>
            <a:t>Encourage balanced schedules</a:t>
          </a:r>
        </a:p>
      </dsp:txBody>
      <dsp:txXfrm>
        <a:off x="2551761" y="96553"/>
        <a:ext cx="6028908" cy="547733"/>
      </dsp:txXfrm>
    </dsp:sp>
    <dsp:sp modelId="{5FF89D19-0093-D74B-BFAA-C69E398A20E4}">
      <dsp:nvSpPr>
        <dsp:cNvPr id="0" name=""/>
        <dsp:cNvSpPr/>
      </dsp:nvSpPr>
      <dsp:spPr>
        <a:xfrm>
          <a:off x="445938" y="805039"/>
          <a:ext cx="1993124" cy="62340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kern="1200" dirty="0"/>
            <a:t>Tip 2</a:t>
          </a:r>
        </a:p>
      </dsp:txBody>
      <dsp:txXfrm>
        <a:off x="757641" y="805039"/>
        <a:ext cx="1369718" cy="623406"/>
      </dsp:txXfrm>
    </dsp:sp>
    <dsp:sp modelId="{3BD8A9DD-761F-8E41-9ADA-1A4809ACA498}">
      <dsp:nvSpPr>
        <dsp:cNvPr id="0" name=""/>
        <dsp:cNvSpPr/>
      </dsp:nvSpPr>
      <dsp:spPr>
        <a:xfrm>
          <a:off x="2092862" y="841194"/>
          <a:ext cx="5338269" cy="587966"/>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latin typeface="Times New Roman" panose="02020603050405020304" pitchFamily="18" charset="0"/>
              <a:cs typeface="Times New Roman" panose="02020603050405020304" pitchFamily="18" charset="0"/>
            </a:rPr>
            <a:t>Promote healthy hobbies</a:t>
          </a:r>
        </a:p>
      </dsp:txBody>
      <dsp:txXfrm>
        <a:off x="2386845" y="841194"/>
        <a:ext cx="4750303" cy="587966"/>
      </dsp:txXfrm>
    </dsp:sp>
    <dsp:sp modelId="{E8B9E36F-5464-634B-835E-388DD0E8642B}">
      <dsp:nvSpPr>
        <dsp:cNvPr id="0" name=""/>
        <dsp:cNvSpPr/>
      </dsp:nvSpPr>
      <dsp:spPr>
        <a:xfrm>
          <a:off x="459555" y="1455578"/>
          <a:ext cx="2286697" cy="65892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kern="1200" dirty="0"/>
            <a:t>Tip 3</a:t>
          </a:r>
        </a:p>
      </dsp:txBody>
      <dsp:txXfrm>
        <a:off x="789016" y="1455578"/>
        <a:ext cx="1627776" cy="658921"/>
      </dsp:txXfrm>
    </dsp:sp>
    <dsp:sp modelId="{680D88B8-8BD5-2244-B8C1-F7D05F317AA9}">
      <dsp:nvSpPr>
        <dsp:cNvPr id="0" name=""/>
        <dsp:cNvSpPr/>
      </dsp:nvSpPr>
      <dsp:spPr>
        <a:xfrm>
          <a:off x="2374581" y="1534260"/>
          <a:ext cx="5593032" cy="501550"/>
        </a:xfrm>
        <a:prstGeom prst="chevron">
          <a:avLst/>
        </a:prstGeom>
        <a:solidFill>
          <a:schemeClr val="bg2">
            <a:lumMod val="90000"/>
            <a:alpha val="9000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latin typeface="Times New Roman" panose="02020603050405020304" pitchFamily="18" charset="0"/>
              <a:cs typeface="Times New Roman" panose="02020603050405020304" pitchFamily="18" charset="0"/>
            </a:rPr>
            <a:t>Foster social interaction</a:t>
          </a:r>
        </a:p>
      </dsp:txBody>
      <dsp:txXfrm>
        <a:off x="2625356" y="1534260"/>
        <a:ext cx="5091482" cy="501550"/>
      </dsp:txXfrm>
    </dsp:sp>
    <dsp:sp modelId="{F0945D9F-935C-834B-9E11-DC05230772A7}">
      <dsp:nvSpPr>
        <dsp:cNvPr id="0" name=""/>
        <dsp:cNvSpPr/>
      </dsp:nvSpPr>
      <dsp:spPr>
        <a:xfrm>
          <a:off x="397349" y="2158725"/>
          <a:ext cx="2328767" cy="56747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kern="1200" dirty="0"/>
            <a:t>Tip 4</a:t>
          </a:r>
        </a:p>
      </dsp:txBody>
      <dsp:txXfrm>
        <a:off x="681086" y="2158725"/>
        <a:ext cx="1761294" cy="567473"/>
      </dsp:txXfrm>
    </dsp:sp>
    <dsp:sp modelId="{269B664B-393E-2E44-B535-5D91D7E5B46C}">
      <dsp:nvSpPr>
        <dsp:cNvPr id="0" name=""/>
        <dsp:cNvSpPr/>
      </dsp:nvSpPr>
      <dsp:spPr>
        <a:xfrm>
          <a:off x="2244919" y="2230917"/>
          <a:ext cx="5688107" cy="500338"/>
        </a:xfrm>
        <a:prstGeom prst="chevron">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solidFill>
                <a:schemeClr val="tx1"/>
              </a:solidFill>
              <a:latin typeface="Times New Roman" panose="02020603050405020304" pitchFamily="18" charset="0"/>
              <a:cs typeface="Times New Roman" panose="02020603050405020304" pitchFamily="18" charset="0"/>
            </a:rPr>
            <a:t>Educate on consequences</a:t>
          </a:r>
        </a:p>
      </dsp:txBody>
      <dsp:txXfrm>
        <a:off x="2495088" y="2230917"/>
        <a:ext cx="5187769" cy="500338"/>
      </dsp:txXfrm>
    </dsp:sp>
    <dsp:sp modelId="{1176A244-78D7-204F-B341-2B3F0B00FF49}">
      <dsp:nvSpPr>
        <dsp:cNvPr id="0" name=""/>
        <dsp:cNvSpPr/>
      </dsp:nvSpPr>
      <dsp:spPr>
        <a:xfrm>
          <a:off x="397349" y="2873706"/>
          <a:ext cx="2328767" cy="56747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kern="1200" dirty="0"/>
            <a:t>Tip 5</a:t>
          </a:r>
        </a:p>
      </dsp:txBody>
      <dsp:txXfrm>
        <a:off x="681086" y="2873706"/>
        <a:ext cx="1761294" cy="567473"/>
      </dsp:txXfrm>
    </dsp:sp>
    <dsp:sp modelId="{C42DFA0F-B199-0149-B90D-2BCE943C350C}">
      <dsp:nvSpPr>
        <dsp:cNvPr id="0" name=""/>
        <dsp:cNvSpPr/>
      </dsp:nvSpPr>
      <dsp:spPr>
        <a:xfrm>
          <a:off x="2244919" y="2920460"/>
          <a:ext cx="6025141" cy="500338"/>
        </a:xfrm>
        <a:prstGeom prst="chevron">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solidFill>
                <a:schemeClr val="tx1"/>
              </a:solidFill>
              <a:latin typeface="Times New Roman" panose="02020603050405020304" pitchFamily="18" charset="0"/>
              <a:cs typeface="Times New Roman" panose="02020603050405020304" pitchFamily="18" charset="0"/>
            </a:rPr>
            <a:t>Involve parents and care givers</a:t>
          </a:r>
        </a:p>
      </dsp:txBody>
      <dsp:txXfrm>
        <a:off x="2495088" y="2920460"/>
        <a:ext cx="5524803" cy="50033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2">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36B9F-4670-4A51-8BF5-610DE787DAA5}" type="datetimeFigureOut">
              <a:rPr lang="en-IN" smtClean="0"/>
              <a:t>19-01-2025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5C4FD-C25E-44EA-8D34-373A5DE64F53}" type="slidenum">
              <a:rPr lang="en-IN" smtClean="0"/>
              <a:t>‹#›</a:t>
            </a:fld>
            <a:endParaRPr lang="en-IN"/>
          </a:p>
        </p:txBody>
      </p:sp>
    </p:spTree>
    <p:extLst>
      <p:ext uri="{BB962C8B-B14F-4D97-AF65-F5344CB8AC3E}">
        <p14:creationId xmlns:p14="http://schemas.microsoft.com/office/powerpoint/2010/main" val="153971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evelopingadolescent.semel.ucla.edu/topics/item/the-connecting-adolescent-brai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US" sz="1200" b="1" dirty="0">
                <a:solidFill>
                  <a:srgbClr val="7030A0"/>
                </a:solidFill>
              </a:rPr>
              <a:t>Traditionally ,parents &amp;teachers are expected to influence the lives of children but now days mass media is playing that role, come to rival parents, school and  religion, shapes the trends of society</a:t>
            </a:r>
          </a:p>
          <a:p>
            <a:pPr algn="just">
              <a:lnSpc>
                <a:spcPct val="150000"/>
              </a:lnSpc>
              <a:spcAft>
                <a:spcPts val="800"/>
              </a:spcAft>
            </a:pPr>
            <a:r>
              <a:rPr lang="en-IN" sz="1200" b="1" kern="100" spc="150" dirty="0">
                <a:solidFill>
                  <a:srgbClr val="273239"/>
                </a:solidFill>
                <a:latin typeface="Arial" panose="020B0604020202020204" pitchFamily="34" charset="0"/>
                <a:ea typeface="Calibri" panose="020F0502020204030204" pitchFamily="34" charset="0"/>
                <a:cs typeface="Arial" panose="020B0604020202020204" pitchFamily="34" charset="0"/>
              </a:rPr>
              <a:t>M</a:t>
            </a:r>
            <a:r>
              <a:rPr lang="en-IN" sz="1200" b="1" kern="100" spc="150" dirty="0">
                <a:solidFill>
                  <a:srgbClr val="273239"/>
                </a:solidFill>
                <a:effectLst/>
                <a:latin typeface="Arial" panose="020B0604020202020204" pitchFamily="34" charset="0"/>
                <a:ea typeface="Calibri" panose="020F0502020204030204" pitchFamily="34" charset="0"/>
                <a:cs typeface="Arial" panose="020B0604020202020204" pitchFamily="34" charset="0"/>
              </a:rPr>
              <a:t>ost popular and innovative creation within the world of technology </a:t>
            </a:r>
            <a:r>
              <a:rPr lang="en-IN" sz="1200" b="1" kern="100" spc="150" dirty="0">
                <a:solidFill>
                  <a:srgbClr val="273239"/>
                </a:solidFill>
                <a:latin typeface="Arial" panose="020B0604020202020204" pitchFamily="34" charset="0"/>
                <a:ea typeface="Calibri" panose="020F0502020204030204" pitchFamily="34" charset="0"/>
                <a:cs typeface="Arial" panose="020B0604020202020204" pitchFamily="34" charset="0"/>
              </a:rPr>
              <a:t> </a:t>
            </a:r>
            <a:r>
              <a:rPr lang="en-IN" sz="1200" b="1" kern="100" spc="150" dirty="0">
                <a:solidFill>
                  <a:srgbClr val="273239"/>
                </a:solidFill>
                <a:effectLst/>
                <a:latin typeface="Arial" panose="020B0604020202020204" pitchFamily="34" charset="0"/>
                <a:ea typeface="Calibri" panose="020F0502020204030204" pitchFamily="34" charset="0"/>
                <a:cs typeface="Arial" panose="020B0604020202020204" pitchFamily="34" charset="0"/>
              </a:rPr>
              <a:t>widespread interconnected network of</a:t>
            </a:r>
          </a:p>
          <a:p>
            <a:pPr algn="just">
              <a:lnSpc>
                <a:spcPct val="150000"/>
              </a:lnSpc>
              <a:spcAft>
                <a:spcPts val="800"/>
              </a:spcAft>
            </a:pPr>
            <a:r>
              <a:rPr lang="en-IN" sz="1200" b="1" kern="100" spc="150" dirty="0">
                <a:solidFill>
                  <a:srgbClr val="273239"/>
                </a:solidFill>
                <a:effectLst/>
                <a:latin typeface="Arial" panose="020B0604020202020204" pitchFamily="34" charset="0"/>
                <a:ea typeface="Calibri" panose="020F0502020204030204" pitchFamily="34" charset="0"/>
                <a:cs typeface="Arial" panose="020B0604020202020204" pitchFamily="34" charset="0"/>
              </a:rPr>
              <a:t> computers and electronic devices(that support Internet).foremost important tool and the prominent resource that is being used by almost every person across the globe. </a:t>
            </a:r>
            <a:endParaRPr lang="en-IN" sz="1200" b="1" kern="100" spc="15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IN" sz="1200" b="1" kern="100" spc="150" dirty="0">
                <a:solidFill>
                  <a:srgbClr val="273239"/>
                </a:solidFill>
                <a:latin typeface="Arial" panose="020B0604020202020204" pitchFamily="34" charset="0"/>
                <a:ea typeface="Calibri" panose="020F0502020204030204" pitchFamily="34" charset="0"/>
                <a:cs typeface="Arial" panose="020B0604020202020204" pitchFamily="34" charset="0"/>
              </a:rPr>
              <a:t>C</a:t>
            </a:r>
            <a:r>
              <a:rPr lang="en-IN" sz="1200" b="1" kern="100" spc="150" dirty="0">
                <a:solidFill>
                  <a:srgbClr val="273239"/>
                </a:solidFill>
                <a:effectLst/>
                <a:latin typeface="Arial" panose="020B0604020202020204" pitchFamily="34" charset="0"/>
                <a:ea typeface="Calibri" panose="020F0502020204030204" pitchFamily="34" charset="0"/>
                <a:cs typeface="Arial" panose="020B0604020202020204" pitchFamily="34" charset="0"/>
              </a:rPr>
              <a:t>onnects millions of computers, webpages, websites, and servers.</a:t>
            </a:r>
            <a:r>
              <a:rPr lang="en-IN" sz="1200" b="1" dirty="0">
                <a:solidFill>
                  <a:srgbClr val="273239"/>
                </a:solidFill>
                <a:latin typeface="Arial" panose="020B0604020202020204" pitchFamily="34" charset="0"/>
                <a:ea typeface="Times New Roman" panose="02020603050405020304" pitchFamily="18" charset="0"/>
                <a:cs typeface="Arial" panose="020B0604020202020204" pitchFamily="34" charset="0"/>
              </a:rPr>
              <a:t> </a:t>
            </a:r>
            <a:r>
              <a:rPr lang="en-IN" sz="1200" b="1" dirty="0">
                <a:solidFill>
                  <a:srgbClr val="273239"/>
                </a:solidFill>
                <a:effectLst/>
                <a:latin typeface="Arial" panose="020B0604020202020204" pitchFamily="34" charset="0"/>
                <a:ea typeface="Times New Roman" panose="02020603050405020304" pitchFamily="18" charset="0"/>
                <a:cs typeface="Arial" panose="020B0604020202020204" pitchFamily="34" charset="0"/>
              </a:rPr>
              <a:t>the fastest medium for sending and receiving information.</a:t>
            </a:r>
            <a:endParaRPr lang="en-IN" sz="1200" b="1"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C05C4FD-C25E-44EA-8D34-373A5DE64F53}" type="slidenum">
              <a:rPr lang="en-IN" smtClean="0"/>
              <a:t>11</a:t>
            </a:fld>
            <a:endParaRPr lang="en-IN"/>
          </a:p>
        </p:txBody>
      </p:sp>
    </p:spTree>
    <p:extLst>
      <p:ext uri="{BB962C8B-B14F-4D97-AF65-F5344CB8AC3E}">
        <p14:creationId xmlns:p14="http://schemas.microsoft.com/office/powerpoint/2010/main" val="3348692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Verify Before Accepting: Only accept follow requests from people you know in real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Limit Personal Information: Avoid sharing personal details like your address, school, or phone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Be Cautious with Photos: Never share sensitive or compromising photos, even with people you trust.</a:t>
            </a:r>
          </a:p>
          <a:p>
            <a:pPr lvl="0"/>
            <a:r>
              <a:rPr lang="en-US" sz="1200" dirty="0">
                <a:latin typeface="Times New Roman" panose="02020603050405020304" pitchFamily="18" charset="0"/>
                <a:cs typeface="Times New Roman" panose="02020603050405020304" pitchFamily="18" charset="0"/>
              </a:rPr>
              <a:t>Use Privacy Settings: Set your social media accounts to private to control who sees your posts.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Avoid Oversharing: Think twice before posting or sharing anything online; once it’s out there, you can’t take it back.</a:t>
            </a:r>
          </a:p>
          <a:p>
            <a:pPr lvl="0"/>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C05C4FD-C25E-44EA-8D34-373A5DE64F53}" type="slidenum">
              <a:rPr lang="en-IN" smtClean="0"/>
              <a:t>31</a:t>
            </a:fld>
            <a:endParaRPr lang="en-IN"/>
          </a:p>
        </p:txBody>
      </p:sp>
    </p:spTree>
    <p:extLst>
      <p:ext uri="{BB962C8B-B14F-4D97-AF65-F5344CB8AC3E}">
        <p14:creationId xmlns:p14="http://schemas.microsoft.com/office/powerpoint/2010/main" val="1715602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Report Suspicious Behavior: Immediately report and block anyone who makes you uncomfortable or asks for personal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Talk to Trusted Adults: If something feels off or if you’re being pressured, talk to a parent, teacher, or trusted adult.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Don’t Engage with Strangers: Avoid chatting with or responding to messages from people you don’t know.</a:t>
            </a:r>
          </a:p>
          <a:p>
            <a:pPr lvl="0"/>
            <a:r>
              <a:rPr lang="en-US" sz="1200" dirty="0">
                <a:latin typeface="Times New Roman" panose="02020603050405020304" pitchFamily="18" charset="0"/>
                <a:cs typeface="Times New Roman" panose="02020603050405020304" pitchFamily="18" charset="0"/>
              </a:rPr>
              <a:t>Be Skeptical of Flattery: Don’t be swayed by excessive compliments or flattery from unknown people online.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Educate Yourself: Stay informed about online risks, including cyberbullying, phishing, and grooming.</a:t>
            </a:r>
          </a:p>
          <a:p>
            <a:pPr lvl="0"/>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C05C4FD-C25E-44EA-8D34-373A5DE64F53}" type="slidenum">
              <a:rPr lang="en-IN" smtClean="0"/>
              <a:t>32</a:t>
            </a:fld>
            <a:endParaRPr lang="en-IN"/>
          </a:p>
        </p:txBody>
      </p:sp>
    </p:spTree>
    <p:extLst>
      <p:ext uri="{BB962C8B-B14F-4D97-AF65-F5344CB8AC3E}">
        <p14:creationId xmlns:p14="http://schemas.microsoft.com/office/powerpoint/2010/main" val="1261097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empower the parents by suggesting to monitor media use by using  WWW approach</a:t>
            </a:r>
          </a:p>
        </p:txBody>
      </p:sp>
      <p:sp>
        <p:nvSpPr>
          <p:cNvPr id="4" name="Slide Number Placeholder 3"/>
          <p:cNvSpPr>
            <a:spLocks noGrp="1"/>
          </p:cNvSpPr>
          <p:nvPr>
            <p:ph type="sldNum" sz="quarter" idx="5"/>
          </p:nvPr>
        </p:nvSpPr>
        <p:spPr/>
        <p:txBody>
          <a:bodyPr/>
          <a:lstStyle/>
          <a:p>
            <a:fld id="{2C05C4FD-C25E-44EA-8D34-373A5DE64F53}" type="slidenum">
              <a:rPr lang="en-IN" smtClean="0"/>
              <a:t>34</a:t>
            </a:fld>
            <a:endParaRPr lang="en-IN"/>
          </a:p>
        </p:txBody>
      </p:sp>
    </p:spTree>
    <p:extLst>
      <p:ext uri="{BB962C8B-B14F-4D97-AF65-F5344CB8AC3E}">
        <p14:creationId xmlns:p14="http://schemas.microsoft.com/office/powerpoint/2010/main" val="346734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1500"/>
              </a:spcAft>
            </a:pPr>
            <a:r>
              <a:rPr lang="en-IN" sz="1200" dirty="0">
                <a:effectLst/>
                <a:ea typeface="Times New Roman" panose="02020603050405020304" pitchFamily="18" charset="0"/>
                <a:cs typeface="Mangal" panose="02040503050203030202" pitchFamily="18" charset="0"/>
              </a:rPr>
              <a:t>The unscientific disposal of e waste is hazardous. </a:t>
            </a:r>
          </a:p>
          <a:p>
            <a:r>
              <a:rPr lang="en-IN" sz="1200" dirty="0">
                <a:effectLst/>
                <a:ea typeface="Times New Roman" panose="02020603050405020304" pitchFamily="18" charset="0"/>
                <a:cs typeface="Mangal" panose="02040503050203030202" pitchFamily="18" charset="0"/>
              </a:rPr>
              <a:t>Developed countries: Strict regulatory regimes and increasing cost. Do exportation to developing countries which is more profitable than recycling in their own countries. Also illegal </a:t>
            </a:r>
            <a:r>
              <a:rPr lang="en-US" sz="1200" dirty="0">
                <a:effectLst/>
                <a:ea typeface="Times New Roman" panose="02020603050405020304" pitchFamily="18" charset="0"/>
                <a:cs typeface="Mangal" panose="02040503050203030202" pitchFamily="18" charset="0"/>
              </a:rPr>
              <a:t>trafficking, donations or charity is also issue.</a:t>
            </a:r>
            <a:endParaRPr lang="en-IN" sz="1200" dirty="0">
              <a:effectLst/>
              <a:ea typeface="Calibri" panose="020F0502020204030204" pitchFamily="34" charset="0"/>
              <a:cs typeface="Mangal" panose="02040503050203030202" pitchFamily="18" charset="0"/>
            </a:endParaRPr>
          </a:p>
          <a:p>
            <a:r>
              <a:rPr lang="en-IN" sz="1200" dirty="0"/>
              <a:t>India: More than 95% is illegally recycled by informal waste pickers .Workers operate independently, hence, enforcement of regulations is difficult. </a:t>
            </a:r>
          </a:p>
          <a:p>
            <a:r>
              <a:rPr lang="en-IN" sz="1200" dirty="0"/>
              <a:t>Recycling is often rudimentary in nature, hence, release toxic pollutants. No  protective measures to the workers.</a:t>
            </a:r>
            <a:endParaRPr lang="en-IN" sz="1200" dirty="0">
              <a:effectLst/>
              <a:ea typeface="Calibri" panose="020F0502020204030204" pitchFamily="34" charset="0"/>
              <a:cs typeface="Mangal" panose="02040503050203030202" pitchFamily="18" charset="0"/>
            </a:endParaRPr>
          </a:p>
          <a:p>
            <a:pPr marL="0" fontAlgn="base">
              <a:spcBef>
                <a:spcPts val="0"/>
              </a:spcBef>
              <a:spcAft>
                <a:spcPts val="1500"/>
              </a:spcAft>
            </a:pPr>
            <a:r>
              <a:rPr lang="en-IN" sz="1200" dirty="0">
                <a:ea typeface="Times New Roman" panose="02020603050405020304" pitchFamily="18" charset="0"/>
                <a:cs typeface="Mangal" panose="02040503050203030202" pitchFamily="18" charset="0"/>
              </a:rPr>
              <a:t>India is World’s 5 </a:t>
            </a:r>
            <a:r>
              <a:rPr lang="en-IN" sz="1200" baseline="30000" dirty="0" err="1">
                <a:ea typeface="Times New Roman" panose="02020603050405020304" pitchFamily="18" charset="0"/>
                <a:cs typeface="Mangal" panose="02040503050203030202" pitchFamily="18" charset="0"/>
              </a:rPr>
              <a:t>th</a:t>
            </a:r>
            <a:r>
              <a:rPr lang="en-IN" sz="1200" dirty="0">
                <a:ea typeface="Times New Roman" panose="02020603050405020304" pitchFamily="18" charset="0"/>
                <a:cs typeface="Mangal" panose="02040503050203030202" pitchFamily="18" charset="0"/>
              </a:rPr>
              <a:t> in e waste</a:t>
            </a:r>
          </a:p>
          <a:p>
            <a:pPr marL="0" fontAlgn="base">
              <a:spcBef>
                <a:spcPts val="0"/>
              </a:spcBef>
              <a:spcAft>
                <a:spcPts val="1500"/>
              </a:spcAft>
            </a:pPr>
            <a:r>
              <a:rPr lang="en-IN" sz="1200" dirty="0">
                <a:ea typeface="Calibri" panose="020F0502020204030204" pitchFamily="34" charset="0"/>
                <a:cs typeface="Mangal" panose="02040503050203030202" pitchFamily="18" charset="0"/>
              </a:rPr>
              <a:t>India is one of the country with highest consumption of electronic gadgets, E waste management </a:t>
            </a:r>
            <a:r>
              <a:rPr lang="en-US" sz="1200" dirty="0"/>
              <a:t>2011 guidelines were issued,2016 revised</a:t>
            </a:r>
          </a:p>
          <a:p>
            <a:pPr marL="0" fontAlgn="base">
              <a:spcBef>
                <a:spcPts val="0"/>
              </a:spcBef>
              <a:spcAft>
                <a:spcPts val="1500"/>
              </a:spcAft>
            </a:pPr>
            <a:r>
              <a:rPr lang="en-US" sz="1200" dirty="0"/>
              <a:t>But implementation is poor ,</a:t>
            </a:r>
          </a:p>
          <a:p>
            <a:pPr marL="0" fontAlgn="base">
              <a:spcBef>
                <a:spcPts val="0"/>
              </a:spcBef>
              <a:spcAft>
                <a:spcPts val="1500"/>
              </a:spcAft>
            </a:pPr>
            <a:r>
              <a:rPr lang="en-US" sz="1200" dirty="0"/>
              <a:t>Lack of infrastructure specially in rural area in formal way</a:t>
            </a:r>
          </a:p>
          <a:p>
            <a:pPr marL="0" fontAlgn="base">
              <a:spcBef>
                <a:spcPts val="0"/>
              </a:spcBef>
              <a:spcAft>
                <a:spcPts val="1500"/>
              </a:spcAft>
            </a:pPr>
            <a:r>
              <a:rPr lang="en-US" sz="1200" dirty="0"/>
              <a:t>Lack of awareness is a challenge</a:t>
            </a:r>
          </a:p>
          <a:p>
            <a:pPr marL="0" fontAlgn="base">
              <a:spcBef>
                <a:spcPts val="0"/>
              </a:spcBef>
              <a:spcAft>
                <a:spcPts val="1500"/>
              </a:spcAft>
            </a:pPr>
            <a:r>
              <a:rPr lang="en-US" sz="1200" dirty="0"/>
              <a:t>Children should remember that excessive use increases green house gases and increases carbon foot print</a:t>
            </a:r>
          </a:p>
          <a:p>
            <a:pPr marL="0" fontAlgn="base">
              <a:spcBef>
                <a:spcPts val="0"/>
              </a:spcBef>
              <a:spcAft>
                <a:spcPts val="1500"/>
              </a:spcAft>
            </a:pPr>
            <a:r>
              <a:rPr lang="en-US" sz="1200" dirty="0"/>
              <a:t>Urgent challenge to safeguard environment</a:t>
            </a:r>
          </a:p>
          <a:p>
            <a:endParaRPr lang="en-US" dirty="0"/>
          </a:p>
        </p:txBody>
      </p:sp>
      <p:sp>
        <p:nvSpPr>
          <p:cNvPr id="4" name="Slide Number Placeholder 3"/>
          <p:cNvSpPr>
            <a:spLocks noGrp="1"/>
          </p:cNvSpPr>
          <p:nvPr>
            <p:ph type="sldNum" sz="quarter" idx="5"/>
          </p:nvPr>
        </p:nvSpPr>
        <p:spPr/>
        <p:txBody>
          <a:bodyPr/>
          <a:lstStyle/>
          <a:p>
            <a:fld id="{2C05C4FD-C25E-44EA-8D34-373A5DE64F53}" type="slidenum">
              <a:rPr lang="en-IN" smtClean="0"/>
              <a:t>35</a:t>
            </a:fld>
            <a:endParaRPr lang="en-IN"/>
          </a:p>
        </p:txBody>
      </p:sp>
    </p:spTree>
    <p:extLst>
      <p:ext uri="{BB962C8B-B14F-4D97-AF65-F5344CB8AC3E}">
        <p14:creationId xmlns:p14="http://schemas.microsoft.com/office/powerpoint/2010/main" val="2229039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5C4FD-C25E-44EA-8D34-373A5DE64F53}" type="slidenum">
              <a:rPr lang="en-IN" smtClean="0"/>
              <a:t>36</a:t>
            </a:fld>
            <a:endParaRPr lang="en-IN"/>
          </a:p>
        </p:txBody>
      </p:sp>
    </p:spTree>
    <p:extLst>
      <p:ext uri="{BB962C8B-B14F-4D97-AF65-F5344CB8AC3E}">
        <p14:creationId xmlns:p14="http://schemas.microsoft.com/office/powerpoint/2010/main" val="2637573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anose="02020603050405020304" pitchFamily="18" charset="0"/>
                <a:cs typeface="Times New Roman" panose="02020603050405020304" pitchFamily="18" charset="0"/>
              </a:rPr>
              <a:t>Encourage Balanced Schedules</a:t>
            </a:r>
            <a:r>
              <a:rPr lang="en-US" dirty="0">
                <a:latin typeface="Times New Roman" panose="02020603050405020304" pitchFamily="18" charset="0"/>
                <a:cs typeface="Times New Roman" panose="02020603050405020304" pitchFamily="18" charset="0"/>
              </a:rPr>
              <a:t>: Help students create a daily routine that balances schoolwork, extracurricular activities, and leisure time, including setting limits on gaming.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panose="02020603050405020304" pitchFamily="18" charset="0"/>
                <a:cs typeface="Times New Roman" panose="02020603050405020304" pitchFamily="18" charset="0"/>
              </a:rPr>
              <a:t>Promote Healthy Hobbies</a:t>
            </a:r>
            <a:r>
              <a:rPr lang="en-US" dirty="0">
                <a:latin typeface="Times New Roman" panose="02020603050405020304" pitchFamily="18" charset="0"/>
                <a:cs typeface="Times New Roman" panose="02020603050405020304" pitchFamily="18" charset="0"/>
              </a:rPr>
              <a:t>: Suggest engaging in alternative activities such as sports, arts, or social clubs. By encouraging students to explore various hobbies, teachers can help them develop diverse interests and reduce the temptation to spend excessive time on gaming.</a:t>
            </a:r>
            <a:endParaRPr lang="en-IN" sz="18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panose="02020603050405020304" pitchFamily="18" charset="0"/>
                <a:cs typeface="Times New Roman" panose="02020603050405020304" pitchFamily="18" charset="0"/>
              </a:rPr>
              <a:t>Foster Social Interaction</a:t>
            </a:r>
            <a:r>
              <a:rPr lang="en-US" dirty="0">
                <a:latin typeface="Times New Roman" panose="02020603050405020304" pitchFamily="18" charset="0"/>
                <a:cs typeface="Times New Roman" panose="02020603050405020304" pitchFamily="18" charset="0"/>
              </a:rPr>
              <a:t>: Encourage students to participate in group activities and build relationships outside of the gaming environment. Social interactions with peers can help reduce isolation and provide a sense of belonging that might be missing from online interactions.</a:t>
            </a:r>
            <a:endParaRPr lang="en-IN" sz="18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panose="02020603050405020304" pitchFamily="18" charset="0"/>
                <a:cs typeface="Times New Roman" panose="02020603050405020304" pitchFamily="18" charset="0"/>
              </a:rPr>
              <a:t>Educate on Consequences</a:t>
            </a:r>
            <a:r>
              <a:rPr lang="en-US" dirty="0">
                <a:latin typeface="Times New Roman" panose="02020603050405020304" pitchFamily="18" charset="0"/>
                <a:cs typeface="Times New Roman" panose="02020603050405020304" pitchFamily="18" charset="0"/>
              </a:rPr>
              <a:t>: Discuss the potential negative impacts of excessive gaming, such as its effects on academic performance, physical health, and social relationships. Awareness of these consequences can motivate students to adopt healthier gaming habits.</a:t>
            </a:r>
            <a:endParaRPr lang="en-IN" sz="18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panose="02020603050405020304" pitchFamily="18" charset="0"/>
                <a:cs typeface="Times New Roman" panose="02020603050405020304" pitchFamily="18" charset="0"/>
              </a:rPr>
              <a:t>Involve Parents and Caregivers</a:t>
            </a:r>
            <a:r>
              <a:rPr lang="en-US" dirty="0">
                <a:latin typeface="Times New Roman" panose="02020603050405020304" pitchFamily="18" charset="0"/>
                <a:cs typeface="Times New Roman" panose="02020603050405020304" pitchFamily="18" charset="0"/>
              </a:rPr>
              <a:t>: Recommend that parents set clear rules and limits on gaming at home and monitor their child's gaming habits. Teachers can provide parents with resources or workshops on managing screen time and recognizing signs of gaming </a:t>
            </a:r>
            <a:r>
              <a:rPr lang="en-US" dirty="0" err="1">
                <a:latin typeface="Times New Roman" panose="02020603050405020304" pitchFamily="18" charset="0"/>
                <a:cs typeface="Times New Roman" panose="02020603050405020304" pitchFamily="18" charset="0"/>
              </a:rPr>
              <a:t>disorde</a:t>
            </a:r>
            <a:endParaRPr lang="en-IN" sz="18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Emphasize the importance of managing time effectively to ensure that academic responsibilities and personal interests are both addressed.</a:t>
            </a:r>
            <a:endParaRPr lang="en-IN" sz="18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C05C4FD-C25E-44EA-8D34-373A5DE64F53}" type="slidenum">
              <a:rPr lang="en-IN" smtClean="0"/>
              <a:t>38</a:t>
            </a:fld>
            <a:endParaRPr lang="en-IN"/>
          </a:p>
        </p:txBody>
      </p:sp>
    </p:spTree>
    <p:extLst>
      <p:ext uri="{BB962C8B-B14F-4D97-AF65-F5344CB8AC3E}">
        <p14:creationId xmlns:p14="http://schemas.microsoft.com/office/powerpoint/2010/main" val="168056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None/>
            </a:pPr>
            <a:r>
              <a:rPr lang="en-US" sz="12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Social media is different from any other media in quality(very </a:t>
            </a:r>
            <a:r>
              <a:rPr lang="en-US" sz="1200" kern="1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palatable,creates</a:t>
            </a:r>
            <a:r>
              <a:rPr lang="en-US" sz="12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craving), frequency and reach, (phenomenal) usability, immediacy( instant availability ) durability(stays in mind for long time) and obviously excessive use leads to addiction.</a:t>
            </a:r>
            <a:endParaRPr lang="en-IN" sz="12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IN" dirty="0"/>
              <a:t>Co –viewing-viewing with someone (preferably for children with the parents)</a:t>
            </a:r>
          </a:p>
          <a:p>
            <a:r>
              <a:rPr lang="en-IN" dirty="0"/>
              <a:t>Advocacy-propagating your ideas (toolkit)</a:t>
            </a:r>
          </a:p>
        </p:txBody>
      </p:sp>
      <p:sp>
        <p:nvSpPr>
          <p:cNvPr id="4" name="Slide Number Placeholder 3"/>
          <p:cNvSpPr>
            <a:spLocks noGrp="1"/>
          </p:cNvSpPr>
          <p:nvPr>
            <p:ph type="sldNum" sz="quarter" idx="5"/>
          </p:nvPr>
        </p:nvSpPr>
        <p:spPr/>
        <p:txBody>
          <a:bodyPr/>
          <a:lstStyle/>
          <a:p>
            <a:fld id="{2C05C4FD-C25E-44EA-8D34-373A5DE64F53}" type="slidenum">
              <a:rPr lang="en-IN" smtClean="0"/>
              <a:t>13</a:t>
            </a:fld>
            <a:endParaRPr lang="en-IN"/>
          </a:p>
        </p:txBody>
      </p:sp>
    </p:spTree>
    <p:extLst>
      <p:ext uri="{BB962C8B-B14F-4D97-AF65-F5344CB8AC3E}">
        <p14:creationId xmlns:p14="http://schemas.microsoft.com/office/powerpoint/2010/main" val="70352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C05C4FD-C25E-44EA-8D34-373A5DE64F53}" type="slidenum">
              <a:rPr lang="en-IN" smtClean="0"/>
              <a:t>14</a:t>
            </a:fld>
            <a:endParaRPr lang="en-IN"/>
          </a:p>
        </p:txBody>
      </p:sp>
    </p:spTree>
    <p:extLst>
      <p:ext uri="{BB962C8B-B14F-4D97-AF65-F5344CB8AC3E}">
        <p14:creationId xmlns:p14="http://schemas.microsoft.com/office/powerpoint/2010/main" val="704028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C05C4FD-C25E-44EA-8D34-373A5DE64F53}" type="slidenum">
              <a:rPr lang="en-IN" smtClean="0"/>
              <a:t>15</a:t>
            </a:fld>
            <a:endParaRPr lang="en-IN"/>
          </a:p>
        </p:txBody>
      </p:sp>
    </p:spTree>
    <p:extLst>
      <p:ext uri="{BB962C8B-B14F-4D97-AF65-F5344CB8AC3E}">
        <p14:creationId xmlns:p14="http://schemas.microsoft.com/office/powerpoint/2010/main" val="42490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None/>
            </a:pPr>
            <a:r>
              <a:rPr lang="en-US" sz="12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Social media is different from any other media in quality(very </a:t>
            </a:r>
            <a:r>
              <a:rPr lang="en-US" sz="1200" kern="1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palatable,creates</a:t>
            </a:r>
            <a:r>
              <a:rPr lang="en-US" sz="12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craving), frequency and reach, (phenomenal) usability, immediacy( instant availability ) durability(stays in mind for long time) and obviously excessive use leads to addiction.</a:t>
            </a:r>
            <a:endParaRPr lang="en-IN" sz="1200"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IN" dirty="0"/>
              <a:t>Co –viewing-viewing with someone (preferably for children with the parents)</a:t>
            </a:r>
          </a:p>
          <a:p>
            <a:r>
              <a:rPr lang="en-IN" dirty="0"/>
              <a:t>Advocacy-propagating your ideas (toolkit)</a:t>
            </a:r>
          </a:p>
        </p:txBody>
      </p:sp>
      <p:sp>
        <p:nvSpPr>
          <p:cNvPr id="4" name="Slide Number Placeholder 3"/>
          <p:cNvSpPr>
            <a:spLocks noGrp="1"/>
          </p:cNvSpPr>
          <p:nvPr>
            <p:ph type="sldNum" sz="quarter" idx="5"/>
          </p:nvPr>
        </p:nvSpPr>
        <p:spPr/>
        <p:txBody>
          <a:bodyPr/>
          <a:lstStyle/>
          <a:p>
            <a:fld id="{2C05C4FD-C25E-44EA-8D34-373A5DE64F53}" type="slidenum">
              <a:rPr lang="en-IN" smtClean="0"/>
              <a:t>16</a:t>
            </a:fld>
            <a:endParaRPr lang="en-IN"/>
          </a:p>
        </p:txBody>
      </p:sp>
    </p:spTree>
    <p:extLst>
      <p:ext uri="{BB962C8B-B14F-4D97-AF65-F5344CB8AC3E}">
        <p14:creationId xmlns:p14="http://schemas.microsoft.com/office/powerpoint/2010/main" val="45399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100000"/>
              </a:lnSpc>
              <a:buNone/>
            </a:pPr>
            <a:r>
              <a:rPr lang="en-US" sz="1200" b="1" kern="100" dirty="0">
                <a:effectLst/>
                <a:ea typeface="Calibri" panose="020F0502020204030204" pitchFamily="34" charset="0"/>
                <a:cs typeface="Times New Roman" panose="02020603050405020304" pitchFamily="18" charset="0"/>
              </a:rPr>
              <a:t> There have been growing concerns about the time spent and impact of  Social networking sites </a:t>
            </a:r>
            <a:r>
              <a:rPr lang="en-US" sz="1200" b="1" kern="100" dirty="0">
                <a:ea typeface="Calibri" panose="020F0502020204030204" pitchFamily="34" charset="0"/>
                <a:cs typeface="Times New Roman" panose="02020603050405020304" pitchFamily="18" charset="0"/>
              </a:rPr>
              <a:t>on</a:t>
            </a:r>
            <a:r>
              <a:rPr lang="en-US" sz="1200" b="1" kern="100" dirty="0">
                <a:effectLst/>
                <a:ea typeface="Calibri" panose="020F0502020204030204" pitchFamily="34" charset="0"/>
                <a:cs typeface="Times New Roman" panose="02020603050405020304" pitchFamily="18" charset="0"/>
              </a:rPr>
              <a:t> their mental &amp;physical health</a:t>
            </a:r>
            <a:endParaRPr lang="en-IN" sz="1200" b="1" kern="100" dirty="0">
              <a:effectLst/>
              <a:ea typeface="Calibri" panose="020F0502020204030204" pitchFamily="34" charset="0"/>
              <a:cs typeface="Times New Roman" panose="02020603050405020304" pitchFamily="18" charset="0"/>
            </a:endParaRPr>
          </a:p>
          <a:p>
            <a:pPr marL="0" indent="0" algn="just">
              <a:lnSpc>
                <a:spcPct val="150000"/>
              </a:lnSpc>
              <a:buNone/>
            </a:pPr>
            <a:r>
              <a:rPr lang="en-US" sz="1200" b="1" dirty="0">
                <a:solidFill>
                  <a:srgbClr val="C00000"/>
                </a:solidFill>
                <a:effectLst/>
                <a:ea typeface="Calibri" panose="020F0502020204030204" pitchFamily="34" charset="0"/>
                <a:cs typeface="Times New Roman" panose="02020603050405020304" pitchFamily="18" charset="0"/>
              </a:rPr>
              <a:t>Half of waking time is spend in front of screen and one third is used</a:t>
            </a:r>
            <a:r>
              <a:rPr lang="en-IN" sz="1200" b="1" dirty="0">
                <a:solidFill>
                  <a:srgbClr val="C00000"/>
                </a:solidFill>
                <a:effectLst/>
                <a:cs typeface="Times New Roman" panose="02020603050405020304" pitchFamily="18" charset="0"/>
              </a:rPr>
              <a:t> </a:t>
            </a:r>
            <a:r>
              <a:rPr lang="en-US" sz="1200" b="1" kern="100" dirty="0">
                <a:solidFill>
                  <a:srgbClr val="C00000"/>
                </a:solidFill>
                <a:cs typeface="Times New Roman" panose="02020603050405020304" pitchFamily="18" charset="0"/>
              </a:rPr>
              <a:t>to interact on Social Media</a:t>
            </a:r>
            <a:endParaRPr lang="en-US" sz="1200" b="1" dirty="0">
              <a:solidFill>
                <a:srgbClr val="C00000"/>
              </a:solidFill>
              <a:cs typeface="Times New Roman" panose="02020603050405020304" pitchFamily="18" charset="0"/>
            </a:endParaRPr>
          </a:p>
          <a:p>
            <a:endParaRPr lang="en-US" sz="1200" dirty="0"/>
          </a:p>
          <a:p>
            <a:r>
              <a:rPr lang="en-US" dirty="0"/>
              <a:t>Distorted concepts about sexuality and body image</a:t>
            </a:r>
          </a:p>
          <a:p>
            <a:r>
              <a:rPr lang="en-US" dirty="0"/>
              <a:t>FOMO-Fear of missing out</a:t>
            </a:r>
          </a:p>
          <a:p>
            <a:r>
              <a:rPr lang="en-US" dirty="0"/>
              <a:t> FOBLO – Fear of being left out</a:t>
            </a:r>
          </a:p>
          <a:p>
            <a:r>
              <a:rPr lang="en-US" dirty="0"/>
              <a:t>Cyberbullying-Sexting , sexual  </a:t>
            </a:r>
            <a:r>
              <a:rPr lang="en-US" dirty="0" err="1"/>
              <a:t>harrasement</a:t>
            </a:r>
            <a:r>
              <a:rPr lang="en-US" dirty="0"/>
              <a:t> , avatars -online rapes in metaverse</a:t>
            </a:r>
          </a:p>
        </p:txBody>
      </p:sp>
      <p:sp>
        <p:nvSpPr>
          <p:cNvPr id="4" name="Slide Number Placeholder 3"/>
          <p:cNvSpPr>
            <a:spLocks noGrp="1"/>
          </p:cNvSpPr>
          <p:nvPr>
            <p:ph type="sldNum" sz="quarter" idx="5"/>
          </p:nvPr>
        </p:nvSpPr>
        <p:spPr/>
        <p:txBody>
          <a:bodyPr/>
          <a:lstStyle/>
          <a:p>
            <a:fld id="{2C05C4FD-C25E-44EA-8D34-373A5DE64F53}" type="slidenum">
              <a:rPr lang="en-IN" smtClean="0"/>
              <a:t>17</a:t>
            </a:fld>
            <a:endParaRPr lang="en-IN"/>
          </a:p>
        </p:txBody>
      </p:sp>
    </p:spTree>
    <p:extLst>
      <p:ext uri="{BB962C8B-B14F-4D97-AF65-F5344CB8AC3E}">
        <p14:creationId xmlns:p14="http://schemas.microsoft.com/office/powerpoint/2010/main" val="263696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b="0" i="0" u="none" dirty="0">
                <a:solidFill>
                  <a:schemeClr val="tx1"/>
                </a:solidFill>
                <a:effectLst/>
                <a:latin typeface="-apple-system"/>
              </a:rPr>
              <a:t>The adolescent brain undergoes significant changes, particularly in the reward </a:t>
            </a:r>
            <a:r>
              <a:rPr lang="en-IN" b="0" i="0" u="none" dirty="0" err="1">
                <a:solidFill>
                  <a:schemeClr val="tx1"/>
                </a:solidFill>
                <a:effectLst/>
                <a:latin typeface="-apple-system"/>
              </a:rPr>
              <a:t>center</a:t>
            </a:r>
            <a:r>
              <a:rPr lang="en-IN" b="0" i="0" u="none" dirty="0">
                <a:solidFill>
                  <a:schemeClr val="tx1"/>
                </a:solidFill>
                <a:effectLst/>
                <a:latin typeface="-apple-system"/>
              </a:rPr>
              <a:t>, which is primarily located in the ventral striatum. </a:t>
            </a:r>
            <a:r>
              <a:rPr lang="en-IN" b="0" i="0" u="none" dirty="0">
                <a:solidFill>
                  <a:schemeClr val="tx1"/>
                </a:solidFill>
                <a:effectLst/>
                <a:latin typeface="-apple-system"/>
                <a:hlinkClick r:id="rId3">
                  <a:extLst>
                    <a:ext uri="{A12FA001-AC4F-418D-AE19-62706E023703}">
                      <ahyp:hlinkClr xmlns:ahyp="http://schemas.microsoft.com/office/drawing/2018/hyperlinkcolor" val="tx"/>
                    </a:ext>
                  </a:extLst>
                </a:hlinkClick>
              </a:rPr>
              <a:t>This area becomes highly active during adolescence, driven by increased dopamine levels and hormonal changes</a:t>
            </a:r>
            <a:r>
              <a:rPr lang="en-IN" b="0" i="0" u="none" dirty="0">
                <a:solidFill>
                  <a:schemeClr val="tx1"/>
                </a:solidFill>
                <a:effectLst/>
                <a:latin typeface="-apple-system"/>
              </a:rPr>
              <a:t> This heightened activity makes adolescents more sensitive to rewards, which can influence their </a:t>
            </a:r>
            <a:r>
              <a:rPr lang="en-IN" b="0" i="0" u="none" dirty="0" err="1">
                <a:solidFill>
                  <a:schemeClr val="tx1"/>
                </a:solidFill>
                <a:effectLst/>
                <a:latin typeface="-apple-system"/>
              </a:rPr>
              <a:t>behavior</a:t>
            </a:r>
            <a:r>
              <a:rPr lang="en-IN" b="0" i="0" u="none" dirty="0">
                <a:solidFill>
                  <a:schemeClr val="tx1"/>
                </a:solidFill>
                <a:effectLst/>
                <a:latin typeface="-apple-system"/>
              </a:rPr>
              <a:t> in various ways.</a:t>
            </a:r>
          </a:p>
          <a:p>
            <a:pPr algn="l"/>
            <a:r>
              <a:rPr lang="en-IN"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adolescents brain is under construction .Prefrontal cortex which controls executive function and impulsive behaviour ,decision making is not mature , but limbic system and reward centre is mature When someone experiences something rewarding or uses an addictive substance, neurons</a:t>
            </a:r>
          </a:p>
          <a:p>
            <a:pPr algn="l"/>
            <a:r>
              <a:rPr lang="en-IN"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the dopamine-producing areas in the brain are activated and dopamine levels rise and makes to feel good. This is more active during adolescence . This is observable in social media usage; when an individual gets a notification, such as a like or comment , the brain receives a rush of dopamine and sends it along reward pathways, causing the individual to feel pleasure. Social</a:t>
            </a:r>
          </a:p>
          <a:p>
            <a:pPr algn="just"/>
            <a:r>
              <a:rPr lang="en-IN"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media provides an endless amount of immediate rewards in the form of attention from others for relatively minimal effort. Social media use becomes problematic when someone views social networking sites as an important coping mechanism to relieve stress, loneliness, or depression. Social media use provides these individuals with continuous rewards that they’re not receiving in real life,</a:t>
            </a:r>
          </a:p>
          <a:p>
            <a:pPr algn="just"/>
            <a:r>
              <a:rPr lang="en-IN"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When social network users repeat this cyclical pattern of relieving undesirable moods with social media use, the level of psychological dependency on social media increases and leads to addiction.</a:t>
            </a:r>
            <a:endParaRPr lang="en-IN" sz="1200" kern="100" dirty="0">
              <a:effectLst/>
              <a:latin typeface="Calibri" panose="020F0502020204030204" pitchFamily="34" charset="0"/>
              <a:ea typeface="Calibri" panose="020F0502020204030204" pitchFamily="34" charset="0"/>
              <a:cs typeface="Mangal" panose="02040503050203030202" pitchFamily="18" charset="0"/>
            </a:endParaRPr>
          </a:p>
          <a:p>
            <a:pPr algn="just"/>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Brain regions associated with a desire for attention, feedback, and reinforcement from peers (The limbic system) become increasingly sensitive beginnings in early adolescence and regions associated with mature self control: prefrontal cortex is not fully developed until adulthood. </a:t>
            </a:r>
            <a:endParaRPr lang="en-IN" sz="1200" kern="100" dirty="0">
              <a:effectLst/>
              <a:latin typeface="Calibri" panose="020F0502020204030204" pitchFamily="34" charset="0"/>
              <a:ea typeface="Calibri" panose="020F0502020204030204" pitchFamily="34" charset="0"/>
              <a:cs typeface="Mangal" panose="02040503050203030202" pitchFamily="18" charset="0"/>
            </a:endParaRPr>
          </a:p>
          <a:p>
            <a:endParaRPr lang="en-US" dirty="0"/>
          </a:p>
          <a:p>
            <a:endParaRPr lang="en-IN" dirty="0"/>
          </a:p>
        </p:txBody>
      </p:sp>
      <p:sp>
        <p:nvSpPr>
          <p:cNvPr id="4" name="Slide Number Placeholder 3"/>
          <p:cNvSpPr>
            <a:spLocks noGrp="1"/>
          </p:cNvSpPr>
          <p:nvPr>
            <p:ph type="sldNum" sz="quarter" idx="5"/>
          </p:nvPr>
        </p:nvSpPr>
        <p:spPr/>
        <p:txBody>
          <a:bodyPr/>
          <a:lstStyle/>
          <a:p>
            <a:fld id="{2C05C4FD-C25E-44EA-8D34-373A5DE64F53}" type="slidenum">
              <a:rPr lang="en-IN" smtClean="0"/>
              <a:t>19</a:t>
            </a:fld>
            <a:endParaRPr lang="en-IN"/>
          </a:p>
        </p:txBody>
      </p:sp>
    </p:spTree>
    <p:extLst>
      <p:ext uri="{BB962C8B-B14F-4D97-AF65-F5344CB8AC3E}">
        <p14:creationId xmlns:p14="http://schemas.microsoft.com/office/powerpoint/2010/main" val="811968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IAP Guidelines</a:t>
            </a:r>
          </a:p>
        </p:txBody>
      </p:sp>
      <p:sp>
        <p:nvSpPr>
          <p:cNvPr id="4" name="Slide Number Placeholder 3"/>
          <p:cNvSpPr>
            <a:spLocks noGrp="1"/>
          </p:cNvSpPr>
          <p:nvPr>
            <p:ph type="sldNum" sz="quarter" idx="5"/>
          </p:nvPr>
        </p:nvSpPr>
        <p:spPr/>
        <p:txBody>
          <a:bodyPr/>
          <a:lstStyle/>
          <a:p>
            <a:fld id="{2C05C4FD-C25E-44EA-8D34-373A5DE64F53}" type="slidenum">
              <a:rPr lang="en-IN" smtClean="0"/>
              <a:t>23</a:t>
            </a:fld>
            <a:endParaRPr lang="en-IN"/>
          </a:p>
        </p:txBody>
      </p:sp>
    </p:spTree>
    <p:extLst>
      <p:ext uri="{BB962C8B-B14F-4D97-AF65-F5344CB8AC3E}">
        <p14:creationId xmlns:p14="http://schemas.microsoft.com/office/powerpoint/2010/main" val="3752862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spent on media should be distributed as depicted in the figure </a:t>
            </a:r>
          </a:p>
          <a:p>
            <a:r>
              <a:rPr lang="en-US" dirty="0"/>
              <a:t>Maximum for education , creation, learning and minimal for the gaming</a:t>
            </a:r>
          </a:p>
        </p:txBody>
      </p:sp>
      <p:sp>
        <p:nvSpPr>
          <p:cNvPr id="4" name="Slide Number Placeholder 3"/>
          <p:cNvSpPr>
            <a:spLocks noGrp="1"/>
          </p:cNvSpPr>
          <p:nvPr>
            <p:ph type="sldNum" sz="quarter" idx="5"/>
          </p:nvPr>
        </p:nvSpPr>
        <p:spPr/>
        <p:txBody>
          <a:bodyPr/>
          <a:lstStyle/>
          <a:p>
            <a:fld id="{2C05C4FD-C25E-44EA-8D34-373A5DE64F53}" type="slidenum">
              <a:rPr lang="en-IN" smtClean="0"/>
              <a:t>24</a:t>
            </a:fld>
            <a:endParaRPr lang="en-IN"/>
          </a:p>
        </p:txBody>
      </p:sp>
    </p:spTree>
    <p:extLst>
      <p:ext uri="{BB962C8B-B14F-4D97-AF65-F5344CB8AC3E}">
        <p14:creationId xmlns:p14="http://schemas.microsoft.com/office/powerpoint/2010/main" val="3118982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4AA8-C24A-BB98-CE4A-1077EBA5FB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71A1C86-CF69-056D-8116-4CA665FBD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7" name="Footer Placeholder 4">
            <a:extLst>
              <a:ext uri="{FF2B5EF4-FFF2-40B4-BE49-F238E27FC236}">
                <a16:creationId xmlns:a16="http://schemas.microsoft.com/office/drawing/2014/main" id="{BA307BFC-FEBA-31D4-C976-1804388F3946}"/>
              </a:ext>
            </a:extLst>
          </p:cNvPr>
          <p:cNvSpPr txBox="1">
            <a:spLocks/>
          </p:cNvSpPr>
          <p:nvPr userDrawn="1"/>
        </p:nvSpPr>
        <p:spPr>
          <a:xfrm>
            <a:off x="0" y="6492875"/>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50000"/>
                </a:schemeClr>
              </a:solidFill>
            </a:endParaRPr>
          </a:p>
          <a:p>
            <a:r>
              <a:rPr lang="en-US">
                <a:solidFill>
                  <a:schemeClr val="bg1">
                    <a:lumMod val="50000"/>
                  </a:schemeClr>
                </a:solidFill>
              </a:rPr>
              <a:t>IAP-Adolescent Health Academy: T-TEACH MODULE</a:t>
            </a:r>
          </a:p>
          <a:p>
            <a:endParaRPr lang="en-IN" sz="2000" dirty="0"/>
          </a:p>
        </p:txBody>
      </p:sp>
    </p:spTree>
    <p:extLst>
      <p:ext uri="{BB962C8B-B14F-4D97-AF65-F5344CB8AC3E}">
        <p14:creationId xmlns:p14="http://schemas.microsoft.com/office/powerpoint/2010/main" val="2335621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9B69-AE4C-C871-10D7-0EB55023ED6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3137E18-BA17-BAD7-B18B-6E8C60D30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E9D54A7-3AA2-E677-95B7-420879445FC2}"/>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0F36EC0D-808B-5D78-89A2-2B541A19712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CED43C2-1773-89E5-F5FE-F69CEFCF0634}"/>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380880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3645DC-0D42-F4C1-0922-8729C7E256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3B8F353-7D81-970F-F208-2D08F5B486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000D6BC-ADE0-D581-25DE-4A31260FC092}"/>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43096D03-7F03-C507-5400-1FB2390F1AF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489E9A1-6ADC-9680-0FAD-6081F539454F}"/>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683923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EAD3-2573-0194-6C7B-2A0A357A49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E8B0B98-474A-1953-FB87-5F4E87925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6B02262-A015-092A-12F5-9D12B450236F}"/>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95B5F864-9F96-07ED-2688-638913101C0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EA1915-768F-9DE5-A055-611382DD1751}"/>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31771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AECD-C8AC-4753-0860-823B9F41DC6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28AAFBE-4561-64B5-C7C3-8BD94C2855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CF3184-497A-1AB6-AD69-6AF8F8C1E46D}"/>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3FD3EDAD-29FF-654F-B495-3C01773ED0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24A66A6-D249-D7F4-7D4F-06AFB879801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099854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0B255-459F-E165-763F-AD5B78872C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9FE96B5-9E4B-9393-1B93-18FC4B6232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14D7CB-75D2-C4C0-89FB-D371BA1285BD}"/>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F4EBC926-A84F-F6E7-6CD9-EAB49CFAB44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EAEF2DB-AC9B-0E86-4A79-B17F7EA38705}"/>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024467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E75E-827A-774F-1F17-3786D491E10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638E815-8350-9C5E-7A27-D5015D5BF8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E4DDDA8-7336-1862-0F68-E899C6C3D7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4EA54E8-9E54-C1DB-141E-1E7EF3D0BACB}"/>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9136BDA9-58DB-3168-4AFD-B598C574FC0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0DF3D33-F0A9-BD46-CDE8-96D54FDD5299}"/>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729629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8AF3-EACE-F2E9-BDF7-BD0EEF658BF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C99E50C-7D63-E14B-98EC-9FA2EE7F1B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189DBD-F0F2-BB8F-2103-B972C26310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BAF8FAF-883D-063E-4D15-DB5640A639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5AEBB3-9157-C10F-9CCB-9E5D1FB942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5FE6F7C-E284-C14F-CA9E-306B6CC7BC94}"/>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8" name="Footer Placeholder 7">
            <a:extLst>
              <a:ext uri="{FF2B5EF4-FFF2-40B4-BE49-F238E27FC236}">
                <a16:creationId xmlns:a16="http://schemas.microsoft.com/office/drawing/2014/main" id="{FDAE80E7-A0E1-8D21-166E-B079ADFEC78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D097CFE-C0AD-F294-846C-43FEB9110CC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597461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DF8C-469C-6FFE-F9E4-8F7D7E775D9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298F299-88B7-4965-6B3B-7744BA2465E7}"/>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4" name="Footer Placeholder 3">
            <a:extLst>
              <a:ext uri="{FF2B5EF4-FFF2-40B4-BE49-F238E27FC236}">
                <a16:creationId xmlns:a16="http://schemas.microsoft.com/office/drawing/2014/main" id="{DA6517E2-F069-2677-BD85-28A640FDB0F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F074132-9326-131A-5AB4-43406752C7E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815960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FB30C-3753-FDCE-BE54-549DF56DEBDC}"/>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3" name="Footer Placeholder 2">
            <a:extLst>
              <a:ext uri="{FF2B5EF4-FFF2-40B4-BE49-F238E27FC236}">
                <a16:creationId xmlns:a16="http://schemas.microsoft.com/office/drawing/2014/main" id="{5185DB72-EBE6-6B51-BCAD-90FEE3B70DA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6ABB907-C6D2-328B-2DD2-695EC8D261E8}"/>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839022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8A25-21CA-72ED-8761-3F469C4EF8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B3700C9-2857-A927-EC8A-8ABC6148FC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86A489C-D04A-1F63-13D8-2A3012D4C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A7440-7C63-EEDB-C105-31797B933B20}"/>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706BC4FA-A58F-0D24-15E9-2AC092FF512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AC73E65-DFED-6F62-83BF-A679660108E1}"/>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119175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3FBB-73F2-978E-DA04-86953740202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9E9572E-457A-61E7-32B5-C6A7B1C0F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Footer Placeholder 4">
            <a:extLst>
              <a:ext uri="{FF2B5EF4-FFF2-40B4-BE49-F238E27FC236}">
                <a16:creationId xmlns:a16="http://schemas.microsoft.com/office/drawing/2014/main" id="{C900B0E9-C1EB-5C9C-18AA-CB3B2FADA092}"/>
              </a:ext>
            </a:extLst>
          </p:cNvPr>
          <p:cNvSpPr txBox="1">
            <a:spLocks/>
          </p:cNvSpPr>
          <p:nvPr userDrawn="1"/>
        </p:nvSpPr>
        <p:spPr>
          <a:xfrm>
            <a:off x="13860" y="6479022"/>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50000"/>
                </a:schemeClr>
              </a:solidFill>
            </a:endParaRPr>
          </a:p>
          <a:p>
            <a:r>
              <a:rPr lang="en-US">
                <a:solidFill>
                  <a:schemeClr val="bg1">
                    <a:lumMod val="50000"/>
                  </a:schemeClr>
                </a:solidFill>
              </a:rPr>
              <a:t>IAP-Adolescent Health Academy: T-TEACH MODULE</a:t>
            </a:r>
          </a:p>
          <a:p>
            <a:endParaRPr lang="en-IN" sz="2000" dirty="0"/>
          </a:p>
        </p:txBody>
      </p:sp>
    </p:spTree>
    <p:extLst>
      <p:ext uri="{BB962C8B-B14F-4D97-AF65-F5344CB8AC3E}">
        <p14:creationId xmlns:p14="http://schemas.microsoft.com/office/powerpoint/2010/main" val="1947475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50B5-E7AE-024E-C0AF-4421480FA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1D95AC6-E0DF-C5BE-FAE0-B829A0BAB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66AA80A-418A-9543-6387-92A1A824C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D993F1-272D-660A-5A90-EF9371898C55}"/>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2F958FE0-3951-A349-DFE5-A553882A5F2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9136A32-8169-9E15-0905-962CF075A3C8}"/>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77020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C53C-4D39-752E-848D-0563787C875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C195D30-8FC5-251E-C87A-230BF3C1E7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02EC0EA-08FD-B076-A841-304523D14F36}"/>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0DBE0BC7-5C9C-3125-84F1-97AF5356776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428E09A-5E58-A0BD-B195-8788859CBB5B}"/>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532604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66808-17F9-C790-7B39-A79477BE9C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3C9953F-9FF4-DF19-44F0-8E117D54A1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C578864-A5E4-159D-0313-0812F2E590D2}"/>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83ED431E-62F8-F786-8F5A-D72995405CB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B090BE7-1179-8381-19B4-018FAAEFDB32}"/>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422959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7958-87B1-336C-DF7F-0110F7DF0B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BB22642-0D84-03F6-E09B-7BDC07B43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F0761BE-DA71-33BB-1275-5E07269E7342}"/>
              </a:ext>
            </a:extLst>
          </p:cNvPr>
          <p:cNvSpPr>
            <a:spLocks noGrp="1"/>
          </p:cNvSpPr>
          <p:nvPr>
            <p:ph type="dt" sz="half" idx="10"/>
          </p:nvPr>
        </p:nvSpPr>
        <p:spPr/>
        <p:txBody>
          <a:bodyPr/>
          <a:lstStyle/>
          <a:p>
            <a:fld id="{E45D898F-E4BE-4EA7-A589-77B47352564A}" type="datetimeFigureOut">
              <a:rPr lang="en-IN" smtClean="0"/>
              <a:t>19-01-2025</a:t>
            </a:fld>
            <a:endParaRPr lang="en-IN"/>
          </a:p>
        </p:txBody>
      </p:sp>
      <p:sp>
        <p:nvSpPr>
          <p:cNvPr id="5" name="Footer Placeholder 4">
            <a:extLst>
              <a:ext uri="{FF2B5EF4-FFF2-40B4-BE49-F238E27FC236}">
                <a16:creationId xmlns:a16="http://schemas.microsoft.com/office/drawing/2014/main" id="{A92136EE-B993-B680-ADA9-A61170BEB4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A55954A-AA55-5E26-D39B-AB08D753CC79}"/>
              </a:ext>
            </a:extLst>
          </p:cNvPr>
          <p:cNvSpPr>
            <a:spLocks noGrp="1"/>
          </p:cNvSpPr>
          <p:nvPr>
            <p:ph type="sldNum" sz="quarter" idx="12"/>
          </p:nvPr>
        </p:nvSpPr>
        <p:spPr/>
        <p:txBody>
          <a:bodyPr/>
          <a:lstStyle/>
          <a:p>
            <a:fld id="{10E52F80-AE12-4553-86D6-7207CA652FE9}" type="slidenum">
              <a:rPr lang="en-IN" smtClean="0"/>
              <a:t>‹#›</a:t>
            </a:fld>
            <a:endParaRPr lang="en-IN"/>
          </a:p>
        </p:txBody>
      </p:sp>
    </p:spTree>
    <p:extLst>
      <p:ext uri="{BB962C8B-B14F-4D97-AF65-F5344CB8AC3E}">
        <p14:creationId xmlns:p14="http://schemas.microsoft.com/office/powerpoint/2010/main" val="3817758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6F4F3-EE42-05B8-99DB-8152FD04389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D7A7B9D-36B3-5C76-559B-F47817CA5C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A002053-FC46-FBBB-8ED4-C1DBFECCABCC}"/>
              </a:ext>
            </a:extLst>
          </p:cNvPr>
          <p:cNvSpPr>
            <a:spLocks noGrp="1"/>
          </p:cNvSpPr>
          <p:nvPr>
            <p:ph type="dt" sz="half" idx="10"/>
          </p:nvPr>
        </p:nvSpPr>
        <p:spPr/>
        <p:txBody>
          <a:bodyPr/>
          <a:lstStyle/>
          <a:p>
            <a:fld id="{E45D898F-E4BE-4EA7-A589-77B47352564A}" type="datetimeFigureOut">
              <a:rPr lang="en-IN" smtClean="0"/>
              <a:t>19-01-2025</a:t>
            </a:fld>
            <a:endParaRPr lang="en-IN"/>
          </a:p>
        </p:txBody>
      </p:sp>
      <p:sp>
        <p:nvSpPr>
          <p:cNvPr id="5" name="Footer Placeholder 4">
            <a:extLst>
              <a:ext uri="{FF2B5EF4-FFF2-40B4-BE49-F238E27FC236}">
                <a16:creationId xmlns:a16="http://schemas.microsoft.com/office/drawing/2014/main" id="{4EB9BDB9-C2A1-68F2-F964-1F2622C37FE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41E20E2-38C8-274F-4C36-5970CD097824}"/>
              </a:ext>
            </a:extLst>
          </p:cNvPr>
          <p:cNvSpPr>
            <a:spLocks noGrp="1"/>
          </p:cNvSpPr>
          <p:nvPr>
            <p:ph type="sldNum" sz="quarter" idx="12"/>
          </p:nvPr>
        </p:nvSpPr>
        <p:spPr/>
        <p:txBody>
          <a:bodyPr/>
          <a:lstStyle/>
          <a:p>
            <a:fld id="{10E52F80-AE12-4553-86D6-7207CA652FE9}" type="slidenum">
              <a:rPr lang="en-IN" smtClean="0"/>
              <a:t>‹#›</a:t>
            </a:fld>
            <a:endParaRPr lang="en-IN"/>
          </a:p>
        </p:txBody>
      </p:sp>
    </p:spTree>
    <p:extLst>
      <p:ext uri="{BB962C8B-B14F-4D97-AF65-F5344CB8AC3E}">
        <p14:creationId xmlns:p14="http://schemas.microsoft.com/office/powerpoint/2010/main" val="994547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88454-F999-B8A2-D5ED-07057B8615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7D1012D-0AB0-BE5F-CAB7-05C0097E65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29EAA-175D-059D-EAEA-3C81D14A92C8}"/>
              </a:ext>
            </a:extLst>
          </p:cNvPr>
          <p:cNvSpPr>
            <a:spLocks noGrp="1"/>
          </p:cNvSpPr>
          <p:nvPr>
            <p:ph type="dt" sz="half" idx="10"/>
          </p:nvPr>
        </p:nvSpPr>
        <p:spPr/>
        <p:txBody>
          <a:bodyPr/>
          <a:lstStyle/>
          <a:p>
            <a:fld id="{E45D898F-E4BE-4EA7-A589-77B47352564A}" type="datetimeFigureOut">
              <a:rPr lang="en-IN" smtClean="0"/>
              <a:t>19-01-2025</a:t>
            </a:fld>
            <a:endParaRPr lang="en-IN"/>
          </a:p>
        </p:txBody>
      </p:sp>
      <p:sp>
        <p:nvSpPr>
          <p:cNvPr id="5" name="Footer Placeholder 4">
            <a:extLst>
              <a:ext uri="{FF2B5EF4-FFF2-40B4-BE49-F238E27FC236}">
                <a16:creationId xmlns:a16="http://schemas.microsoft.com/office/drawing/2014/main" id="{EC96D32A-D922-6362-02B2-6C209BB7000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C090140-DAFA-B459-11B2-318D2E539E34}"/>
              </a:ext>
            </a:extLst>
          </p:cNvPr>
          <p:cNvSpPr>
            <a:spLocks noGrp="1"/>
          </p:cNvSpPr>
          <p:nvPr>
            <p:ph type="sldNum" sz="quarter" idx="12"/>
          </p:nvPr>
        </p:nvSpPr>
        <p:spPr/>
        <p:txBody>
          <a:bodyPr/>
          <a:lstStyle/>
          <a:p>
            <a:fld id="{10E52F80-AE12-4553-86D6-7207CA652FE9}" type="slidenum">
              <a:rPr lang="en-IN" smtClean="0"/>
              <a:t>‹#›</a:t>
            </a:fld>
            <a:endParaRPr lang="en-IN"/>
          </a:p>
        </p:txBody>
      </p:sp>
    </p:spTree>
    <p:extLst>
      <p:ext uri="{BB962C8B-B14F-4D97-AF65-F5344CB8AC3E}">
        <p14:creationId xmlns:p14="http://schemas.microsoft.com/office/powerpoint/2010/main" val="916368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1D3B8-BADD-9C85-CD2E-F07F9FFA99F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8D7AC9F-3F87-D1F4-803D-A4C0926FF2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86428E28-A65B-3A01-23CA-2DAE3E91B4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9AEE883-F1A0-CDE0-D456-239F707077FA}"/>
              </a:ext>
            </a:extLst>
          </p:cNvPr>
          <p:cNvSpPr>
            <a:spLocks noGrp="1"/>
          </p:cNvSpPr>
          <p:nvPr>
            <p:ph type="dt" sz="half" idx="10"/>
          </p:nvPr>
        </p:nvSpPr>
        <p:spPr/>
        <p:txBody>
          <a:bodyPr/>
          <a:lstStyle/>
          <a:p>
            <a:fld id="{E45D898F-E4BE-4EA7-A589-77B47352564A}" type="datetimeFigureOut">
              <a:rPr lang="en-IN" smtClean="0"/>
              <a:t>19-01-2025</a:t>
            </a:fld>
            <a:endParaRPr lang="en-IN"/>
          </a:p>
        </p:txBody>
      </p:sp>
      <p:sp>
        <p:nvSpPr>
          <p:cNvPr id="6" name="Footer Placeholder 5">
            <a:extLst>
              <a:ext uri="{FF2B5EF4-FFF2-40B4-BE49-F238E27FC236}">
                <a16:creationId xmlns:a16="http://schemas.microsoft.com/office/drawing/2014/main" id="{FD4F17BB-E240-A8EC-8771-CBFF854E449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3EA0B7D-9153-C6DE-6110-44CDFB2B54FA}"/>
              </a:ext>
            </a:extLst>
          </p:cNvPr>
          <p:cNvSpPr>
            <a:spLocks noGrp="1"/>
          </p:cNvSpPr>
          <p:nvPr>
            <p:ph type="sldNum" sz="quarter" idx="12"/>
          </p:nvPr>
        </p:nvSpPr>
        <p:spPr/>
        <p:txBody>
          <a:bodyPr/>
          <a:lstStyle/>
          <a:p>
            <a:fld id="{10E52F80-AE12-4553-86D6-7207CA652FE9}" type="slidenum">
              <a:rPr lang="en-IN" smtClean="0"/>
              <a:t>‹#›</a:t>
            </a:fld>
            <a:endParaRPr lang="en-IN"/>
          </a:p>
        </p:txBody>
      </p:sp>
    </p:spTree>
    <p:extLst>
      <p:ext uri="{BB962C8B-B14F-4D97-AF65-F5344CB8AC3E}">
        <p14:creationId xmlns:p14="http://schemas.microsoft.com/office/powerpoint/2010/main" val="1970093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3BE15-60B8-EBD5-F29F-CE67A9D8B8F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27A6E6B-583C-55FD-EBF8-90CBA29C2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B61391-F00D-782E-2CCD-E649B2E18D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8C2D584-F9F1-551E-D75E-335B4C3DB5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5D0A9-6E61-E54C-C211-AC4A5F2988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3ABDEA1-277A-9B66-C54C-EC54E75F8F3E}"/>
              </a:ext>
            </a:extLst>
          </p:cNvPr>
          <p:cNvSpPr>
            <a:spLocks noGrp="1"/>
          </p:cNvSpPr>
          <p:nvPr>
            <p:ph type="dt" sz="half" idx="10"/>
          </p:nvPr>
        </p:nvSpPr>
        <p:spPr/>
        <p:txBody>
          <a:bodyPr/>
          <a:lstStyle/>
          <a:p>
            <a:fld id="{E45D898F-E4BE-4EA7-A589-77B47352564A}" type="datetimeFigureOut">
              <a:rPr lang="en-IN" smtClean="0"/>
              <a:t>19-01-2025</a:t>
            </a:fld>
            <a:endParaRPr lang="en-IN"/>
          </a:p>
        </p:txBody>
      </p:sp>
      <p:sp>
        <p:nvSpPr>
          <p:cNvPr id="8" name="Footer Placeholder 7">
            <a:extLst>
              <a:ext uri="{FF2B5EF4-FFF2-40B4-BE49-F238E27FC236}">
                <a16:creationId xmlns:a16="http://schemas.microsoft.com/office/drawing/2014/main" id="{B6DE26A8-801B-2E8D-3CD6-6FCFADF327D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AEA4AB3-940C-A749-3A7D-B4E5A1AEF4C2}"/>
              </a:ext>
            </a:extLst>
          </p:cNvPr>
          <p:cNvSpPr>
            <a:spLocks noGrp="1"/>
          </p:cNvSpPr>
          <p:nvPr>
            <p:ph type="sldNum" sz="quarter" idx="12"/>
          </p:nvPr>
        </p:nvSpPr>
        <p:spPr/>
        <p:txBody>
          <a:bodyPr/>
          <a:lstStyle/>
          <a:p>
            <a:fld id="{10E52F80-AE12-4553-86D6-7207CA652FE9}" type="slidenum">
              <a:rPr lang="en-IN" smtClean="0"/>
              <a:t>‹#›</a:t>
            </a:fld>
            <a:endParaRPr lang="en-IN"/>
          </a:p>
        </p:txBody>
      </p:sp>
    </p:spTree>
    <p:extLst>
      <p:ext uri="{BB962C8B-B14F-4D97-AF65-F5344CB8AC3E}">
        <p14:creationId xmlns:p14="http://schemas.microsoft.com/office/powerpoint/2010/main" val="1985747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114E-6730-3EAF-D76B-B19638D4317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5F9E319-EED9-9311-F141-FF5CE6EC650D}"/>
              </a:ext>
            </a:extLst>
          </p:cNvPr>
          <p:cNvSpPr>
            <a:spLocks noGrp="1"/>
          </p:cNvSpPr>
          <p:nvPr>
            <p:ph type="dt" sz="half" idx="10"/>
          </p:nvPr>
        </p:nvSpPr>
        <p:spPr/>
        <p:txBody>
          <a:bodyPr/>
          <a:lstStyle/>
          <a:p>
            <a:fld id="{E45D898F-E4BE-4EA7-A589-77B47352564A}" type="datetimeFigureOut">
              <a:rPr lang="en-IN" smtClean="0"/>
              <a:t>19-01-2025</a:t>
            </a:fld>
            <a:endParaRPr lang="en-IN"/>
          </a:p>
        </p:txBody>
      </p:sp>
      <p:sp>
        <p:nvSpPr>
          <p:cNvPr id="4" name="Footer Placeholder 3">
            <a:extLst>
              <a:ext uri="{FF2B5EF4-FFF2-40B4-BE49-F238E27FC236}">
                <a16:creationId xmlns:a16="http://schemas.microsoft.com/office/drawing/2014/main" id="{A99C81E4-50F9-E7E9-D429-6ABCAD0C594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5A168BA-636A-0957-52A4-A4F626161A14}"/>
              </a:ext>
            </a:extLst>
          </p:cNvPr>
          <p:cNvSpPr>
            <a:spLocks noGrp="1"/>
          </p:cNvSpPr>
          <p:nvPr>
            <p:ph type="sldNum" sz="quarter" idx="12"/>
          </p:nvPr>
        </p:nvSpPr>
        <p:spPr/>
        <p:txBody>
          <a:bodyPr/>
          <a:lstStyle/>
          <a:p>
            <a:fld id="{10E52F80-AE12-4553-86D6-7207CA652FE9}" type="slidenum">
              <a:rPr lang="en-IN" smtClean="0"/>
              <a:t>‹#›</a:t>
            </a:fld>
            <a:endParaRPr lang="en-IN"/>
          </a:p>
        </p:txBody>
      </p:sp>
    </p:spTree>
    <p:extLst>
      <p:ext uri="{BB962C8B-B14F-4D97-AF65-F5344CB8AC3E}">
        <p14:creationId xmlns:p14="http://schemas.microsoft.com/office/powerpoint/2010/main" val="3015772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CB0F9-8C92-B7E7-B811-8A77BC8377B1}"/>
              </a:ext>
            </a:extLst>
          </p:cNvPr>
          <p:cNvSpPr>
            <a:spLocks noGrp="1"/>
          </p:cNvSpPr>
          <p:nvPr>
            <p:ph type="dt" sz="half" idx="10"/>
          </p:nvPr>
        </p:nvSpPr>
        <p:spPr/>
        <p:txBody>
          <a:bodyPr/>
          <a:lstStyle/>
          <a:p>
            <a:fld id="{E45D898F-E4BE-4EA7-A589-77B47352564A}" type="datetimeFigureOut">
              <a:rPr lang="en-IN" smtClean="0"/>
              <a:t>19-01-2025</a:t>
            </a:fld>
            <a:endParaRPr lang="en-IN"/>
          </a:p>
        </p:txBody>
      </p:sp>
      <p:sp>
        <p:nvSpPr>
          <p:cNvPr id="3" name="Footer Placeholder 2">
            <a:extLst>
              <a:ext uri="{FF2B5EF4-FFF2-40B4-BE49-F238E27FC236}">
                <a16:creationId xmlns:a16="http://schemas.microsoft.com/office/drawing/2014/main" id="{7D6E7C28-F221-2595-9852-FC0A1377790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813DFCC9-06ED-C5B7-EA14-73EA1FD2944A}"/>
              </a:ext>
            </a:extLst>
          </p:cNvPr>
          <p:cNvSpPr>
            <a:spLocks noGrp="1"/>
          </p:cNvSpPr>
          <p:nvPr>
            <p:ph type="sldNum" sz="quarter" idx="12"/>
          </p:nvPr>
        </p:nvSpPr>
        <p:spPr/>
        <p:txBody>
          <a:bodyPr/>
          <a:lstStyle/>
          <a:p>
            <a:fld id="{10E52F80-AE12-4553-86D6-7207CA652FE9}" type="slidenum">
              <a:rPr lang="en-IN" smtClean="0"/>
              <a:t>‹#›</a:t>
            </a:fld>
            <a:endParaRPr lang="en-IN"/>
          </a:p>
        </p:txBody>
      </p:sp>
    </p:spTree>
    <p:extLst>
      <p:ext uri="{BB962C8B-B14F-4D97-AF65-F5344CB8AC3E}">
        <p14:creationId xmlns:p14="http://schemas.microsoft.com/office/powerpoint/2010/main" val="129663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B2B1-6CEA-99D9-A423-B4E5E8FE21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48074DD-2D42-E9B4-1566-CA76E3FDA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1592DE-39D8-984D-9743-4DA535DEC916}"/>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662917CA-FEEA-3B9A-502C-7880B4CB0E6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14FD15A-3CF2-AA97-3EAE-4D2794B1182F}"/>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1328212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DFC20-B0B7-9FEA-062F-CC5AB2403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BF4BD4F-B16E-7AD9-C4FC-41097A2500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543D365-0D20-FED5-B833-A94C1DFCA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5E3810-ACEE-C6BD-ACB5-139879E1B25A}"/>
              </a:ext>
            </a:extLst>
          </p:cNvPr>
          <p:cNvSpPr>
            <a:spLocks noGrp="1"/>
          </p:cNvSpPr>
          <p:nvPr>
            <p:ph type="dt" sz="half" idx="10"/>
          </p:nvPr>
        </p:nvSpPr>
        <p:spPr/>
        <p:txBody>
          <a:bodyPr/>
          <a:lstStyle/>
          <a:p>
            <a:fld id="{E45D898F-E4BE-4EA7-A589-77B47352564A}" type="datetimeFigureOut">
              <a:rPr lang="en-IN" smtClean="0"/>
              <a:t>19-01-2025</a:t>
            </a:fld>
            <a:endParaRPr lang="en-IN"/>
          </a:p>
        </p:txBody>
      </p:sp>
      <p:sp>
        <p:nvSpPr>
          <p:cNvPr id="6" name="Footer Placeholder 5">
            <a:extLst>
              <a:ext uri="{FF2B5EF4-FFF2-40B4-BE49-F238E27FC236}">
                <a16:creationId xmlns:a16="http://schemas.microsoft.com/office/drawing/2014/main" id="{2288C35C-78D9-6DEC-4239-F989F765E88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D1EE77A-7AFB-3465-45D1-44F956C44410}"/>
              </a:ext>
            </a:extLst>
          </p:cNvPr>
          <p:cNvSpPr>
            <a:spLocks noGrp="1"/>
          </p:cNvSpPr>
          <p:nvPr>
            <p:ph type="sldNum" sz="quarter" idx="12"/>
          </p:nvPr>
        </p:nvSpPr>
        <p:spPr/>
        <p:txBody>
          <a:bodyPr/>
          <a:lstStyle/>
          <a:p>
            <a:fld id="{10E52F80-AE12-4553-86D6-7207CA652FE9}" type="slidenum">
              <a:rPr lang="en-IN" smtClean="0"/>
              <a:t>‹#›</a:t>
            </a:fld>
            <a:endParaRPr lang="en-IN"/>
          </a:p>
        </p:txBody>
      </p:sp>
    </p:spTree>
    <p:extLst>
      <p:ext uri="{BB962C8B-B14F-4D97-AF65-F5344CB8AC3E}">
        <p14:creationId xmlns:p14="http://schemas.microsoft.com/office/powerpoint/2010/main" val="1272277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B4DA-90AC-EE60-9D9F-18BE7216B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3EE8D4B-A586-DD52-D2D9-62AB92B81B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D7E5A375-B5E9-D6EC-BC46-AD935913C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22269-1AF1-DADD-2756-8B51DB646B1A}"/>
              </a:ext>
            </a:extLst>
          </p:cNvPr>
          <p:cNvSpPr>
            <a:spLocks noGrp="1"/>
          </p:cNvSpPr>
          <p:nvPr>
            <p:ph type="dt" sz="half" idx="10"/>
          </p:nvPr>
        </p:nvSpPr>
        <p:spPr/>
        <p:txBody>
          <a:bodyPr/>
          <a:lstStyle/>
          <a:p>
            <a:fld id="{E45D898F-E4BE-4EA7-A589-77B47352564A}" type="datetimeFigureOut">
              <a:rPr lang="en-IN" smtClean="0"/>
              <a:t>19-01-2025</a:t>
            </a:fld>
            <a:endParaRPr lang="en-IN"/>
          </a:p>
        </p:txBody>
      </p:sp>
      <p:sp>
        <p:nvSpPr>
          <p:cNvPr id="6" name="Footer Placeholder 5">
            <a:extLst>
              <a:ext uri="{FF2B5EF4-FFF2-40B4-BE49-F238E27FC236}">
                <a16:creationId xmlns:a16="http://schemas.microsoft.com/office/drawing/2014/main" id="{1062EFF7-958D-4EDF-0A2F-C244C3892BA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CCDCD85-B1CF-5728-B2F3-623E1B617AF4}"/>
              </a:ext>
            </a:extLst>
          </p:cNvPr>
          <p:cNvSpPr>
            <a:spLocks noGrp="1"/>
          </p:cNvSpPr>
          <p:nvPr>
            <p:ph type="sldNum" sz="quarter" idx="12"/>
          </p:nvPr>
        </p:nvSpPr>
        <p:spPr/>
        <p:txBody>
          <a:bodyPr/>
          <a:lstStyle/>
          <a:p>
            <a:fld id="{10E52F80-AE12-4553-86D6-7207CA652FE9}" type="slidenum">
              <a:rPr lang="en-IN" smtClean="0"/>
              <a:t>‹#›</a:t>
            </a:fld>
            <a:endParaRPr lang="en-IN"/>
          </a:p>
        </p:txBody>
      </p:sp>
    </p:spTree>
    <p:extLst>
      <p:ext uri="{BB962C8B-B14F-4D97-AF65-F5344CB8AC3E}">
        <p14:creationId xmlns:p14="http://schemas.microsoft.com/office/powerpoint/2010/main" val="2312904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7E04-C8A6-E7EE-2CD7-4C6243C4B39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2F6F635-6B18-CBEA-6DC1-11E80D9B1F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B8E6C3A-C048-5CA5-0374-0BF5DFC2ED71}"/>
              </a:ext>
            </a:extLst>
          </p:cNvPr>
          <p:cNvSpPr>
            <a:spLocks noGrp="1"/>
          </p:cNvSpPr>
          <p:nvPr>
            <p:ph type="dt" sz="half" idx="10"/>
          </p:nvPr>
        </p:nvSpPr>
        <p:spPr/>
        <p:txBody>
          <a:bodyPr/>
          <a:lstStyle/>
          <a:p>
            <a:fld id="{E45D898F-E4BE-4EA7-A589-77B47352564A}" type="datetimeFigureOut">
              <a:rPr lang="en-IN" smtClean="0"/>
              <a:t>19-01-2025</a:t>
            </a:fld>
            <a:endParaRPr lang="en-IN"/>
          </a:p>
        </p:txBody>
      </p:sp>
      <p:sp>
        <p:nvSpPr>
          <p:cNvPr id="5" name="Footer Placeholder 4">
            <a:extLst>
              <a:ext uri="{FF2B5EF4-FFF2-40B4-BE49-F238E27FC236}">
                <a16:creationId xmlns:a16="http://schemas.microsoft.com/office/drawing/2014/main" id="{330BFE1C-F2EC-8C30-27A8-B36AD01844E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F938433-411C-86DA-270B-6DF4A4F359D7}"/>
              </a:ext>
            </a:extLst>
          </p:cNvPr>
          <p:cNvSpPr>
            <a:spLocks noGrp="1"/>
          </p:cNvSpPr>
          <p:nvPr>
            <p:ph type="sldNum" sz="quarter" idx="12"/>
          </p:nvPr>
        </p:nvSpPr>
        <p:spPr/>
        <p:txBody>
          <a:bodyPr/>
          <a:lstStyle/>
          <a:p>
            <a:fld id="{10E52F80-AE12-4553-86D6-7207CA652FE9}" type="slidenum">
              <a:rPr lang="en-IN" smtClean="0"/>
              <a:t>‹#›</a:t>
            </a:fld>
            <a:endParaRPr lang="en-IN"/>
          </a:p>
        </p:txBody>
      </p:sp>
    </p:spTree>
    <p:extLst>
      <p:ext uri="{BB962C8B-B14F-4D97-AF65-F5344CB8AC3E}">
        <p14:creationId xmlns:p14="http://schemas.microsoft.com/office/powerpoint/2010/main" val="3317779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25899-9439-A698-754A-320A1F99DF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1675BE1-A68E-8914-4269-C84446BDAE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4486F17-35B7-6F64-4803-056E2E0DDFE4}"/>
              </a:ext>
            </a:extLst>
          </p:cNvPr>
          <p:cNvSpPr>
            <a:spLocks noGrp="1"/>
          </p:cNvSpPr>
          <p:nvPr>
            <p:ph type="dt" sz="half" idx="10"/>
          </p:nvPr>
        </p:nvSpPr>
        <p:spPr/>
        <p:txBody>
          <a:bodyPr/>
          <a:lstStyle/>
          <a:p>
            <a:fld id="{E45D898F-E4BE-4EA7-A589-77B47352564A}" type="datetimeFigureOut">
              <a:rPr lang="en-IN" smtClean="0"/>
              <a:t>19-01-2025</a:t>
            </a:fld>
            <a:endParaRPr lang="en-IN"/>
          </a:p>
        </p:txBody>
      </p:sp>
      <p:sp>
        <p:nvSpPr>
          <p:cNvPr id="5" name="Footer Placeholder 4">
            <a:extLst>
              <a:ext uri="{FF2B5EF4-FFF2-40B4-BE49-F238E27FC236}">
                <a16:creationId xmlns:a16="http://schemas.microsoft.com/office/drawing/2014/main" id="{D5B31EF0-F4BA-52A9-06B1-113FAD1DADA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BA56A08-FE67-5EB9-32ED-C5683E5B2673}"/>
              </a:ext>
            </a:extLst>
          </p:cNvPr>
          <p:cNvSpPr>
            <a:spLocks noGrp="1"/>
          </p:cNvSpPr>
          <p:nvPr>
            <p:ph type="sldNum" sz="quarter" idx="12"/>
          </p:nvPr>
        </p:nvSpPr>
        <p:spPr/>
        <p:txBody>
          <a:bodyPr/>
          <a:lstStyle/>
          <a:p>
            <a:fld id="{10E52F80-AE12-4553-86D6-7207CA652FE9}" type="slidenum">
              <a:rPr lang="en-IN" smtClean="0"/>
              <a:t>‹#›</a:t>
            </a:fld>
            <a:endParaRPr lang="en-IN"/>
          </a:p>
        </p:txBody>
      </p:sp>
    </p:spTree>
    <p:extLst>
      <p:ext uri="{BB962C8B-B14F-4D97-AF65-F5344CB8AC3E}">
        <p14:creationId xmlns:p14="http://schemas.microsoft.com/office/powerpoint/2010/main" val="1360268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D024-07DC-0B8E-52D5-2570A68250F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3963197-39A7-4DD4-416E-AE5F806FD8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04BB122-20CF-0015-6BF5-3390231938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E137162-994E-8541-B258-A6AE7C26A778}"/>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E3384C6B-7464-EB32-1D78-D2FEBD91277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0EC53CA-CC7A-133F-8205-BB391592D6F7}"/>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411749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F4DB-4BBC-DED7-22F9-9F446946D0B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C6A46E2-BD92-7893-23A6-0641D9D575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9B6B95-E4BC-5DF1-4E78-545846A44A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970A7D5-B29D-63DE-E74B-3E3625DF39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EDBDDA-6E42-F0BB-C955-E73EA517D7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E716B31-EC8B-C522-8207-9319F49D6055}"/>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8" name="Footer Placeholder 7">
            <a:extLst>
              <a:ext uri="{FF2B5EF4-FFF2-40B4-BE49-F238E27FC236}">
                <a16:creationId xmlns:a16="http://schemas.microsoft.com/office/drawing/2014/main" id="{5523433E-BC9A-A8D9-F5BF-265DD6E7E83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A612482-E625-8F72-EC0A-FF4557396E0C}"/>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1048632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37BF-0E61-E838-DDFF-784973CC3AF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4D0FC32-EBDB-65F9-A3CA-40F162FF9EC4}"/>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4" name="Footer Placeholder 3">
            <a:extLst>
              <a:ext uri="{FF2B5EF4-FFF2-40B4-BE49-F238E27FC236}">
                <a16:creationId xmlns:a16="http://schemas.microsoft.com/office/drawing/2014/main" id="{BE6B56AE-F79B-C750-F4DF-08F931E7213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7066E10-34D5-00AF-3BE0-CB68E4F32DCA}"/>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4077668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5FE4E-6972-C1CF-1081-25DEBC6D3AC4}"/>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3" name="Footer Placeholder 2">
            <a:extLst>
              <a:ext uri="{FF2B5EF4-FFF2-40B4-BE49-F238E27FC236}">
                <a16:creationId xmlns:a16="http://schemas.microsoft.com/office/drawing/2014/main" id="{760F973B-4372-1412-1B4D-210628DFD44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8159256-4A1F-7621-4A3D-549B08DECFE8}"/>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1590237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5BB6-A182-3C3C-C7B0-5F0221A35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8C53A10-BBC9-834F-8658-8AC3A849C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E774B2D-A628-6172-4BB8-98C0DBBB7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3A94C-D668-B23A-0205-EEF3FF1E41FF}"/>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885518E9-752A-FD77-58A5-DB6AFC08283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F1CD355-D8F6-0273-EAB6-DDE18EB2B72E}"/>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1679020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CD6E-1B57-1012-193E-BFB8603F5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6508B9C-98EE-7471-A63A-7B65A92FB2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C48C9E1-B1FF-17F5-AB9C-1C3BBC4BE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37905D-37AC-4B4A-4402-23B9592F1FA8}"/>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3B1DB6A6-0683-7093-2DD0-CE658FF4D76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C775185-D794-85F9-5075-7B44AD51FA0C}"/>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2776277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A2B75-F482-EA85-5AAF-094EB20D2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FE49AB0-89EC-4A07-E294-75970A51D2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06274BBE-5CFE-CF8D-A34F-1349723F6283}"/>
              </a:ext>
            </a:extLst>
          </p:cNvPr>
          <p:cNvSpPr>
            <a:spLocks noGrp="1"/>
          </p:cNvSpPr>
          <p:nvPr>
            <p:ph type="ftr" sz="quarter" idx="3"/>
          </p:nvPr>
        </p:nvSpPr>
        <p:spPr>
          <a:xfrm>
            <a:off x="0" y="6492875"/>
            <a:ext cx="12192000" cy="365125"/>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dirty="0">
              <a:solidFill>
                <a:schemeClr val="bg1">
                  <a:lumMod val="50000"/>
                </a:schemeClr>
              </a:solidFill>
            </a:endParaRPr>
          </a:p>
          <a:p>
            <a:r>
              <a:rPr lang="en-US" dirty="0">
                <a:solidFill>
                  <a:schemeClr val="bg1">
                    <a:lumMod val="50000"/>
                  </a:schemeClr>
                </a:solidFill>
              </a:rPr>
              <a:t>IAP-Adolescent Health Academy: T-TEACH MODULE</a:t>
            </a:r>
          </a:p>
          <a:p>
            <a:endParaRPr lang="en-IN" sz="2000" dirty="0"/>
          </a:p>
        </p:txBody>
      </p:sp>
    </p:spTree>
    <p:extLst>
      <p:ext uri="{BB962C8B-B14F-4D97-AF65-F5344CB8AC3E}">
        <p14:creationId xmlns:p14="http://schemas.microsoft.com/office/powerpoint/2010/main" val="1181755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CD821-E7BD-0DC7-1C70-B3D6D197E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92889CB-5D64-2580-09A7-7A9442F103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AD895D9-5CA6-A916-97FE-AE2BCBD02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B243621A-7A95-155D-7CFD-9EEAAAFFAC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2D2C5A9C-D0B6-FED0-BC94-3BEC30F14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50234B7-FDBF-4028-9B0F-D00D1FB368E5}" type="slidenum">
              <a:rPr lang="en-IN" smtClean="0"/>
              <a:t>‹#›</a:t>
            </a:fld>
            <a:endParaRPr lang="en-IN"/>
          </a:p>
        </p:txBody>
      </p:sp>
    </p:spTree>
    <p:extLst>
      <p:ext uri="{BB962C8B-B14F-4D97-AF65-F5344CB8AC3E}">
        <p14:creationId xmlns:p14="http://schemas.microsoft.com/office/powerpoint/2010/main" val="3133870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AFB71E-0D44-750D-9CAC-BCBA7D1F38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1D3AA96-F4ED-D2A8-5DF4-E0F5638A88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1056794-67FE-9CAC-9466-8297C324A6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5D898F-E4BE-4EA7-A589-77B47352564A}" type="datetimeFigureOut">
              <a:rPr lang="en-IN" smtClean="0"/>
              <a:t>19-01-2025</a:t>
            </a:fld>
            <a:endParaRPr lang="en-IN"/>
          </a:p>
        </p:txBody>
      </p:sp>
      <p:sp>
        <p:nvSpPr>
          <p:cNvPr id="5" name="Footer Placeholder 4">
            <a:extLst>
              <a:ext uri="{FF2B5EF4-FFF2-40B4-BE49-F238E27FC236}">
                <a16:creationId xmlns:a16="http://schemas.microsoft.com/office/drawing/2014/main" id="{B8151AE3-4CF6-36B0-ABA1-7BB1A374F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C57254EF-E68E-6A16-2B91-240A83A95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E52F80-AE12-4553-86D6-7207CA652FE9}" type="slidenum">
              <a:rPr lang="en-IN" smtClean="0"/>
              <a:t>‹#›</a:t>
            </a:fld>
            <a:endParaRPr lang="en-IN"/>
          </a:p>
        </p:txBody>
      </p:sp>
    </p:spTree>
    <p:extLst>
      <p:ext uri="{BB962C8B-B14F-4D97-AF65-F5344CB8AC3E}">
        <p14:creationId xmlns:p14="http://schemas.microsoft.com/office/powerpoint/2010/main" val="1915284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image" Target="../media/image14.jpeg"/><Relationship Id="rId5" Type="http://schemas.openxmlformats.org/officeDocument/2006/relationships/diagramQuickStyle" Target="../diagrams/quickStyle2.xml"/><Relationship Id="rId10" Type="http://schemas.openxmlformats.org/officeDocument/2006/relationships/image" Target="../media/image13.png"/><Relationship Id="rId4" Type="http://schemas.openxmlformats.org/officeDocument/2006/relationships/diagramLayout" Target="../diagrams/layout2.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6.tiff"/><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7.tif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9.tiff"/><Relationship Id="rId5" Type="http://schemas.openxmlformats.org/officeDocument/2006/relationships/image" Target="https://www.actcorp.in/activate-learning/assets/img/act/sitting-2.webp" TargetMode="Externa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png"/><Relationship Id="rId7" Type="http://schemas.openxmlformats.org/officeDocument/2006/relationships/diagramQuickStyle" Target="../diagrams/quickStyle6.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png"/><Relationship Id="rId7" Type="http://schemas.openxmlformats.org/officeDocument/2006/relationships/diagramQuickStyle" Target="../diagrams/quickStyle7.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png"/><Relationship Id="rId9" Type="http://schemas.microsoft.com/office/2007/relationships/diagramDrawing" Target="../diagrams/drawing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png"/><Relationship Id="rId7" Type="http://schemas.openxmlformats.org/officeDocument/2006/relationships/diagramQuickStyle" Target="../diagrams/quickStyle8.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png"/><Relationship Id="rId9" Type="http://schemas.microsoft.com/office/2007/relationships/diagramDrawing" Target="../diagrams/drawing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5CAE48-FDBB-763B-870D-81143C70F96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5D3028C-56CB-CA29-AC5F-12E5B933B9E9}"/>
              </a:ext>
            </a:extLst>
          </p:cNvPr>
          <p:cNvSpPr>
            <a:spLocks noGrp="1"/>
          </p:cNvSpPr>
          <p:nvPr/>
        </p:nvSpPr>
        <p:spPr>
          <a:xfrm>
            <a:off x="831850" y="1431299"/>
            <a:ext cx="10515600" cy="2852737"/>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N" sz="8000" b="1" dirty="0">
                <a:latin typeface="Times New Roman" panose="02020603050405020304" pitchFamily="18" charset="0"/>
                <a:cs typeface="Times New Roman" panose="02020603050405020304" pitchFamily="18" charset="0"/>
              </a:rPr>
              <a:t>     T –Teach Module</a:t>
            </a:r>
          </a:p>
        </p:txBody>
      </p:sp>
      <p:sp useBgFill="1">
        <p:nvSpPr>
          <p:cNvPr id="10" name="Rectangle 9">
            <a:extLst>
              <a:ext uri="{FF2B5EF4-FFF2-40B4-BE49-F238E27FC236}">
                <a16:creationId xmlns:a16="http://schemas.microsoft.com/office/drawing/2014/main" id="{854948EE-09E3-D17C-9641-113BCD199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A18360C0-08D5-A47B-47E9-25FA3B0C7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FB9D9DE-674E-3B54-28CB-A353444D7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4">
            <a:extLst>
              <a:ext uri="{FF2B5EF4-FFF2-40B4-BE49-F238E27FC236}">
                <a16:creationId xmlns:a16="http://schemas.microsoft.com/office/drawing/2014/main" id="{9A6E2AA9-A243-D3C8-8277-A3BC4069DA36}"/>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11" name="Title 10">
            <a:extLst>
              <a:ext uri="{FF2B5EF4-FFF2-40B4-BE49-F238E27FC236}">
                <a16:creationId xmlns:a16="http://schemas.microsoft.com/office/drawing/2014/main" id="{DFB4C98A-CA8E-97D7-5E2C-E9CB66F3610B}"/>
              </a:ext>
            </a:extLst>
          </p:cNvPr>
          <p:cNvSpPr>
            <a:spLocks noGrp="1"/>
          </p:cNvSpPr>
          <p:nvPr>
            <p:ph type="ctrTitle"/>
          </p:nvPr>
        </p:nvSpPr>
        <p:spPr/>
        <p:txBody>
          <a:bodyPr>
            <a:normAutofit/>
          </a:bodyPr>
          <a:lstStyle/>
          <a:p>
            <a:r>
              <a:rPr lang="en-IN" sz="8000" b="1" dirty="0">
                <a:latin typeface="Times New Roman" panose="02020603050405020304" pitchFamily="18" charset="0"/>
                <a:cs typeface="Times New Roman" panose="02020603050405020304" pitchFamily="18" charset="0"/>
              </a:rPr>
              <a:t>T –Teach Module</a:t>
            </a:r>
            <a:endParaRPr lang="en-IN" sz="8000" dirty="0"/>
          </a:p>
        </p:txBody>
      </p:sp>
      <p:sp>
        <p:nvSpPr>
          <p:cNvPr id="15" name="Subtitle 14">
            <a:extLst>
              <a:ext uri="{FF2B5EF4-FFF2-40B4-BE49-F238E27FC236}">
                <a16:creationId xmlns:a16="http://schemas.microsoft.com/office/drawing/2014/main" id="{516B5F39-9679-6BA1-DABA-6EC8B0ED0BAA}"/>
              </a:ext>
            </a:extLst>
          </p:cNvPr>
          <p:cNvSpPr>
            <a:spLocks noGrp="1"/>
          </p:cNvSpPr>
          <p:nvPr>
            <p:ph type="subTitle" idx="1"/>
          </p:nvPr>
        </p:nvSpPr>
        <p:spPr>
          <a:xfrm>
            <a:off x="1004047" y="3602038"/>
            <a:ext cx="10267577" cy="1655762"/>
          </a:xfrm>
        </p:spPr>
        <p:txBody>
          <a:bodyPr/>
          <a:lstStyle/>
          <a:p>
            <a:pPr algn="l"/>
            <a:r>
              <a:rPr lang="en-US" b="1" dirty="0"/>
              <a:t> (Teachers’ Training and Empowerment in Adolescent Care and Health) </a:t>
            </a:r>
          </a:p>
          <a:p>
            <a:pPr algn="l"/>
            <a:r>
              <a:rPr lang="en-US" sz="3200" b="1" dirty="0">
                <a:solidFill>
                  <a:srgbClr val="7030A0"/>
                </a:solidFill>
              </a:rPr>
              <a:t>             IAP -AHA’s -Training Module for Teachers</a:t>
            </a:r>
            <a:endParaRPr lang="en-IN" dirty="0"/>
          </a:p>
        </p:txBody>
      </p:sp>
      <p:pic>
        <p:nvPicPr>
          <p:cNvPr id="16" name="Picture 15"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10519414" y="700200"/>
            <a:ext cx="900000" cy="900000"/>
          </a:xfrm>
          <a:prstGeom prst="rect">
            <a:avLst/>
          </a:prstGeom>
        </p:spPr>
      </p:pic>
    </p:spTree>
    <p:extLst>
      <p:ext uri="{BB962C8B-B14F-4D97-AF65-F5344CB8AC3E}">
        <p14:creationId xmlns:p14="http://schemas.microsoft.com/office/powerpoint/2010/main" val="400722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3" name="Rectangle 12">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Rectangle 15">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2" descr="Pedicriticon Pune 2023">
            <a:extLst>
              <a:ext uri="{FF2B5EF4-FFF2-40B4-BE49-F238E27FC236}">
                <a16:creationId xmlns:a16="http://schemas.microsoft.com/office/drawing/2014/main" id="{3184E936-4630-4994-728E-CAF26A783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ogo with hands reaching out to a child&#10;&#10;Description automatically generated">
            <a:extLst>
              <a:ext uri="{FF2B5EF4-FFF2-40B4-BE49-F238E27FC236}">
                <a16:creationId xmlns:a16="http://schemas.microsoft.com/office/drawing/2014/main" id="{DAC0CC6C-B7BE-4C1A-63ED-75FB5A4B0D9D}"/>
              </a:ext>
            </a:extLst>
          </p:cNvPr>
          <p:cNvPicPr>
            <a:picLocks noChangeAspect="1"/>
          </p:cNvPicPr>
          <p:nvPr/>
        </p:nvPicPr>
        <p:blipFill>
          <a:blip r:embed="rId3"/>
          <a:stretch>
            <a:fillRect/>
          </a:stretch>
        </p:blipFill>
        <p:spPr>
          <a:xfrm>
            <a:off x="10489352" y="101139"/>
            <a:ext cx="900000" cy="900000"/>
          </a:xfrm>
          <a:prstGeom prst="rect">
            <a:avLst/>
          </a:prstGeom>
        </p:spPr>
      </p:pic>
      <p:sp>
        <p:nvSpPr>
          <p:cNvPr id="8" name="Process 4">
            <a:extLst>
              <a:ext uri="{FF2B5EF4-FFF2-40B4-BE49-F238E27FC236}">
                <a16:creationId xmlns:a16="http://schemas.microsoft.com/office/drawing/2014/main" id="{C9B5E292-C6EE-246B-7C2E-DEF3E2DECE7C}"/>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grpSp>
        <p:nvGrpSpPr>
          <p:cNvPr id="19" name="Group 18">
            <a:extLst>
              <a:ext uri="{FF2B5EF4-FFF2-40B4-BE49-F238E27FC236}">
                <a16:creationId xmlns:a16="http://schemas.microsoft.com/office/drawing/2014/main" id="{38A1E1D9-961A-35AB-EB2C-F07D0317ACF5}"/>
              </a:ext>
            </a:extLst>
          </p:cNvPr>
          <p:cNvGrpSpPr/>
          <p:nvPr/>
        </p:nvGrpSpPr>
        <p:grpSpPr>
          <a:xfrm>
            <a:off x="853120" y="1519023"/>
            <a:ext cx="10412360" cy="823680"/>
            <a:chOff x="0" y="73786"/>
            <a:chExt cx="10412360" cy="823680"/>
          </a:xfrm>
        </p:grpSpPr>
        <p:sp>
          <p:nvSpPr>
            <p:cNvPr id="20" name="Rounded Rectangle 19">
              <a:extLst>
                <a:ext uri="{FF2B5EF4-FFF2-40B4-BE49-F238E27FC236}">
                  <a16:creationId xmlns:a16="http://schemas.microsoft.com/office/drawing/2014/main" id="{329EDC68-CAE1-17F7-BBBE-1FC4B5505F90}"/>
                </a:ext>
              </a:extLst>
            </p:cNvPr>
            <p:cNvSpPr/>
            <p:nvPr/>
          </p:nvSpPr>
          <p:spPr>
            <a:xfrm>
              <a:off x="0" y="73786"/>
              <a:ext cx="10412360" cy="8236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4">
              <a:extLst>
                <a:ext uri="{FF2B5EF4-FFF2-40B4-BE49-F238E27FC236}">
                  <a16:creationId xmlns:a16="http://schemas.microsoft.com/office/drawing/2014/main" id="{F5BF4066-146C-613C-74B9-9FBB19B7F47F}"/>
                </a:ext>
              </a:extLst>
            </p:cNvPr>
            <p:cNvSpPr txBox="1"/>
            <p:nvPr/>
          </p:nvSpPr>
          <p:spPr>
            <a:xfrm>
              <a:off x="40209" y="113995"/>
              <a:ext cx="10331942" cy="743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What is meant by screen time? Healthy, Unhealthy screen time</a:t>
              </a:r>
            </a:p>
          </p:txBody>
        </p:sp>
      </p:grpSp>
      <p:grpSp>
        <p:nvGrpSpPr>
          <p:cNvPr id="22" name="Group 21">
            <a:extLst>
              <a:ext uri="{FF2B5EF4-FFF2-40B4-BE49-F238E27FC236}">
                <a16:creationId xmlns:a16="http://schemas.microsoft.com/office/drawing/2014/main" id="{49B93D0A-42AF-E519-9313-92AC8971200D}"/>
              </a:ext>
            </a:extLst>
          </p:cNvPr>
          <p:cNvGrpSpPr/>
          <p:nvPr/>
        </p:nvGrpSpPr>
        <p:grpSpPr>
          <a:xfrm>
            <a:off x="929212" y="2448747"/>
            <a:ext cx="10412360" cy="823680"/>
            <a:chOff x="0" y="957236"/>
            <a:chExt cx="10412360" cy="823680"/>
          </a:xfrm>
        </p:grpSpPr>
        <p:sp>
          <p:nvSpPr>
            <p:cNvPr id="23" name="Rounded Rectangle 22">
              <a:extLst>
                <a:ext uri="{FF2B5EF4-FFF2-40B4-BE49-F238E27FC236}">
                  <a16:creationId xmlns:a16="http://schemas.microsoft.com/office/drawing/2014/main" id="{001F3E76-DD3B-A05E-3FFF-BADCF1D4F621}"/>
                </a:ext>
              </a:extLst>
            </p:cNvPr>
            <p:cNvSpPr/>
            <p:nvPr/>
          </p:nvSpPr>
          <p:spPr>
            <a:xfrm>
              <a:off x="0" y="957236"/>
              <a:ext cx="10412360" cy="8236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id="{042296D9-5FD6-1644-DEBD-D9A7FBF07BD6}"/>
                </a:ext>
              </a:extLst>
            </p:cNvPr>
            <p:cNvSpPr txBox="1"/>
            <p:nvPr/>
          </p:nvSpPr>
          <p:spPr>
            <a:xfrm>
              <a:off x="40209" y="997445"/>
              <a:ext cx="10331942" cy="743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Advantages and  disadvantages of </a:t>
              </a:r>
              <a:r>
                <a:rPr lang="en-US" sz="2800" dirty="0">
                  <a:latin typeface="Times New Roman" panose="02020603050405020304" pitchFamily="18" charset="0"/>
                  <a:cs typeface="Times New Roman" panose="02020603050405020304" pitchFamily="18" charset="0"/>
                </a:rPr>
                <a:t>I</a:t>
              </a:r>
              <a:r>
                <a:rPr lang="en-US" sz="2800" kern="1200" dirty="0">
                  <a:latin typeface="Times New Roman" panose="02020603050405020304" pitchFamily="18" charset="0"/>
                  <a:cs typeface="Times New Roman" panose="02020603050405020304" pitchFamily="18" charset="0"/>
                </a:rPr>
                <a:t>nternet, Social media</a:t>
              </a:r>
            </a:p>
          </p:txBody>
        </p:sp>
      </p:grpSp>
      <p:grpSp>
        <p:nvGrpSpPr>
          <p:cNvPr id="25" name="Group 24">
            <a:extLst>
              <a:ext uri="{FF2B5EF4-FFF2-40B4-BE49-F238E27FC236}">
                <a16:creationId xmlns:a16="http://schemas.microsoft.com/office/drawing/2014/main" id="{DB72BD5E-C045-C9FC-1754-945017CDFFDD}"/>
              </a:ext>
            </a:extLst>
          </p:cNvPr>
          <p:cNvGrpSpPr/>
          <p:nvPr/>
        </p:nvGrpSpPr>
        <p:grpSpPr>
          <a:xfrm>
            <a:off x="889819" y="3344265"/>
            <a:ext cx="10412360" cy="893799"/>
            <a:chOff x="0" y="1858118"/>
            <a:chExt cx="10412360" cy="893799"/>
          </a:xfrm>
        </p:grpSpPr>
        <p:sp>
          <p:nvSpPr>
            <p:cNvPr id="26" name="Rounded Rectangle 25">
              <a:extLst>
                <a:ext uri="{FF2B5EF4-FFF2-40B4-BE49-F238E27FC236}">
                  <a16:creationId xmlns:a16="http://schemas.microsoft.com/office/drawing/2014/main" id="{416CD94B-B33D-B1D7-FAD2-A09E0B8332E2}"/>
                </a:ext>
              </a:extLst>
            </p:cNvPr>
            <p:cNvSpPr/>
            <p:nvPr/>
          </p:nvSpPr>
          <p:spPr>
            <a:xfrm>
              <a:off x="0" y="1928237"/>
              <a:ext cx="10412360" cy="8236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ounded Rectangle 4">
              <a:extLst>
                <a:ext uri="{FF2B5EF4-FFF2-40B4-BE49-F238E27FC236}">
                  <a16:creationId xmlns:a16="http://schemas.microsoft.com/office/drawing/2014/main" id="{1027FC42-42CB-91CB-4A95-33E08EDE600B}"/>
                </a:ext>
              </a:extLst>
            </p:cNvPr>
            <p:cNvSpPr txBox="1"/>
            <p:nvPr/>
          </p:nvSpPr>
          <p:spPr>
            <a:xfrm>
              <a:off x="40209" y="1858118"/>
              <a:ext cx="10331942" cy="743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What are the common Issues  about screen time? </a:t>
              </a:r>
            </a:p>
          </p:txBody>
        </p:sp>
      </p:grpSp>
      <p:grpSp>
        <p:nvGrpSpPr>
          <p:cNvPr id="28" name="Group 27">
            <a:extLst>
              <a:ext uri="{FF2B5EF4-FFF2-40B4-BE49-F238E27FC236}">
                <a16:creationId xmlns:a16="http://schemas.microsoft.com/office/drawing/2014/main" id="{C7F49469-8912-FDF2-F745-376A935C93BA}"/>
              </a:ext>
            </a:extLst>
          </p:cNvPr>
          <p:cNvGrpSpPr/>
          <p:nvPr/>
        </p:nvGrpSpPr>
        <p:grpSpPr>
          <a:xfrm>
            <a:off x="929212" y="4344108"/>
            <a:ext cx="10412360" cy="823680"/>
            <a:chOff x="0" y="2878637"/>
            <a:chExt cx="10412360" cy="823680"/>
          </a:xfrm>
        </p:grpSpPr>
        <p:sp>
          <p:nvSpPr>
            <p:cNvPr id="29" name="Rounded Rectangle 28">
              <a:extLst>
                <a:ext uri="{FF2B5EF4-FFF2-40B4-BE49-F238E27FC236}">
                  <a16:creationId xmlns:a16="http://schemas.microsoft.com/office/drawing/2014/main" id="{68ACDD66-C883-E643-D1D5-8AE4771B6FE0}"/>
                </a:ext>
              </a:extLst>
            </p:cNvPr>
            <p:cNvSpPr/>
            <p:nvPr/>
          </p:nvSpPr>
          <p:spPr>
            <a:xfrm>
              <a:off x="0" y="2878637"/>
              <a:ext cx="10412360" cy="8236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ed Rectangle 4">
              <a:extLst>
                <a:ext uri="{FF2B5EF4-FFF2-40B4-BE49-F238E27FC236}">
                  <a16:creationId xmlns:a16="http://schemas.microsoft.com/office/drawing/2014/main" id="{9C27FADE-90C3-9C2A-80E7-135DE3655BD4}"/>
                </a:ext>
              </a:extLst>
            </p:cNvPr>
            <p:cNvSpPr txBox="1"/>
            <p:nvPr/>
          </p:nvSpPr>
          <p:spPr>
            <a:xfrm>
              <a:off x="40209" y="2918846"/>
              <a:ext cx="10331942" cy="743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Screen time guidelines </a:t>
              </a:r>
            </a:p>
          </p:txBody>
        </p:sp>
      </p:grpSp>
      <p:grpSp>
        <p:nvGrpSpPr>
          <p:cNvPr id="31" name="Group 30">
            <a:extLst>
              <a:ext uri="{FF2B5EF4-FFF2-40B4-BE49-F238E27FC236}">
                <a16:creationId xmlns:a16="http://schemas.microsoft.com/office/drawing/2014/main" id="{249BFDDF-DE9C-C42D-ED11-46F7D4C1F263}"/>
              </a:ext>
            </a:extLst>
          </p:cNvPr>
          <p:cNvGrpSpPr/>
          <p:nvPr/>
        </p:nvGrpSpPr>
        <p:grpSpPr>
          <a:xfrm>
            <a:off x="929212" y="5260035"/>
            <a:ext cx="10412360" cy="823680"/>
            <a:chOff x="0" y="3829037"/>
            <a:chExt cx="10412360" cy="823680"/>
          </a:xfrm>
        </p:grpSpPr>
        <p:sp>
          <p:nvSpPr>
            <p:cNvPr id="32" name="Rounded Rectangle 31">
              <a:extLst>
                <a:ext uri="{FF2B5EF4-FFF2-40B4-BE49-F238E27FC236}">
                  <a16:creationId xmlns:a16="http://schemas.microsoft.com/office/drawing/2014/main" id="{85D66750-5773-BBD4-9DBD-522EC3AACFB0}"/>
                </a:ext>
              </a:extLst>
            </p:cNvPr>
            <p:cNvSpPr/>
            <p:nvPr/>
          </p:nvSpPr>
          <p:spPr>
            <a:xfrm>
              <a:off x="0" y="3829037"/>
              <a:ext cx="10412360" cy="8236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Rounded Rectangle 4">
              <a:extLst>
                <a:ext uri="{FF2B5EF4-FFF2-40B4-BE49-F238E27FC236}">
                  <a16:creationId xmlns:a16="http://schemas.microsoft.com/office/drawing/2014/main" id="{470B313A-DBE4-4BE4-4C84-AA0694D84ABC}"/>
                </a:ext>
              </a:extLst>
            </p:cNvPr>
            <p:cNvSpPr txBox="1"/>
            <p:nvPr/>
          </p:nvSpPr>
          <p:spPr>
            <a:xfrm>
              <a:off x="40209" y="3869246"/>
              <a:ext cx="10331942" cy="743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Parent’s ,Pediatrician’s, Caretaker’s role, </a:t>
              </a:r>
              <a:r>
                <a:rPr lang="en-US" sz="2800" b="1" kern="1200" dirty="0">
                  <a:solidFill>
                    <a:srgbClr val="FFFF00"/>
                  </a:solidFill>
                  <a:latin typeface="Times New Roman" panose="02020603050405020304" pitchFamily="18" charset="0"/>
                  <a:cs typeface="Times New Roman" panose="02020603050405020304" pitchFamily="18" charset="0"/>
                </a:rPr>
                <a:t>TEACHER’S Role</a:t>
              </a:r>
            </a:p>
          </p:txBody>
        </p:sp>
      </p:grpSp>
      <p:sp>
        <p:nvSpPr>
          <p:cNvPr id="34" name="Title 1">
            <a:extLst>
              <a:ext uri="{FF2B5EF4-FFF2-40B4-BE49-F238E27FC236}">
                <a16:creationId xmlns:a16="http://schemas.microsoft.com/office/drawing/2014/main" id="{D9A5809F-7951-7645-5514-19EE420D73C9}"/>
              </a:ext>
            </a:extLst>
          </p:cNvPr>
          <p:cNvSpPr>
            <a:spLocks noGrp="1"/>
          </p:cNvSpPr>
          <p:nvPr>
            <p:ph type="title"/>
          </p:nvPr>
        </p:nvSpPr>
        <p:spPr>
          <a:xfrm>
            <a:off x="1655768" y="582977"/>
            <a:ext cx="7847176" cy="772835"/>
          </a:xfrm>
        </p:spPr>
        <p:txBody>
          <a:bodyPr anchor="b">
            <a:normAutofit fontScale="90000"/>
          </a:bodyPr>
          <a:lstStyle/>
          <a:p>
            <a:pPr algn="ctr"/>
            <a:r>
              <a:rPr lang="en-US" sz="5400" b="1" dirty="0">
                <a:solidFill>
                  <a:srgbClr val="002060"/>
                </a:solidFill>
                <a:latin typeface="Times New Roman" panose="02020603050405020304" pitchFamily="18" charset="0"/>
                <a:cs typeface="Times New Roman" panose="02020603050405020304" pitchFamily="18" charset="0"/>
              </a:rPr>
              <a:t> Learning objectives</a:t>
            </a:r>
            <a:endParaRPr lang="en-IN" sz="5400" dirty="0"/>
          </a:p>
        </p:txBody>
      </p:sp>
    </p:spTree>
    <p:extLst>
      <p:ext uri="{BB962C8B-B14F-4D97-AF65-F5344CB8AC3E}">
        <p14:creationId xmlns:p14="http://schemas.microsoft.com/office/powerpoint/2010/main" val="2148651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3" name="Rectangle 12">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Rectangle 15">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2" descr="Pedicriticon Pune 2023">
            <a:extLst>
              <a:ext uri="{FF2B5EF4-FFF2-40B4-BE49-F238E27FC236}">
                <a16:creationId xmlns:a16="http://schemas.microsoft.com/office/drawing/2014/main" id="{3184E936-4630-4994-728E-CAF26A783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ogo with hands reaching out to a child&#10;&#10;Description automatically generated">
            <a:extLst>
              <a:ext uri="{FF2B5EF4-FFF2-40B4-BE49-F238E27FC236}">
                <a16:creationId xmlns:a16="http://schemas.microsoft.com/office/drawing/2014/main" id="{DAC0CC6C-B7BE-4C1A-63ED-75FB5A4B0D9D}"/>
              </a:ext>
            </a:extLst>
          </p:cNvPr>
          <p:cNvPicPr>
            <a:picLocks noChangeAspect="1"/>
          </p:cNvPicPr>
          <p:nvPr/>
        </p:nvPicPr>
        <p:blipFill>
          <a:blip r:embed="rId4"/>
          <a:stretch>
            <a:fillRect/>
          </a:stretch>
        </p:blipFill>
        <p:spPr>
          <a:xfrm>
            <a:off x="10489352" y="101139"/>
            <a:ext cx="900000" cy="900000"/>
          </a:xfrm>
          <a:prstGeom prst="rect">
            <a:avLst/>
          </a:prstGeom>
        </p:spPr>
      </p:pic>
      <p:sp>
        <p:nvSpPr>
          <p:cNvPr id="8" name="Process 4">
            <a:extLst>
              <a:ext uri="{FF2B5EF4-FFF2-40B4-BE49-F238E27FC236}">
                <a16:creationId xmlns:a16="http://schemas.microsoft.com/office/drawing/2014/main" id="{C9B5E292-C6EE-246B-7C2E-DEF3E2DECE7C}"/>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4" name="Title 2">
            <a:extLst>
              <a:ext uri="{FF2B5EF4-FFF2-40B4-BE49-F238E27FC236}">
                <a16:creationId xmlns:a16="http://schemas.microsoft.com/office/drawing/2014/main" id="{2EC55E38-1186-D230-8CE6-F86C51DC8C6B}"/>
              </a:ext>
            </a:extLst>
          </p:cNvPr>
          <p:cNvSpPr txBox="1">
            <a:spLocks/>
          </p:cNvSpPr>
          <p:nvPr/>
        </p:nvSpPr>
        <p:spPr>
          <a:xfrm>
            <a:off x="7638918" y="4092780"/>
            <a:ext cx="3285514" cy="1682556"/>
          </a:xfrm>
          <a:prstGeom prst="cloud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a:t>Can not imagine life without internet &amp; social media</a:t>
            </a:r>
            <a:endParaRPr lang="en-US" sz="2400" b="1" dirty="0"/>
          </a:p>
        </p:txBody>
      </p:sp>
      <p:pic>
        <p:nvPicPr>
          <p:cNvPr id="5" name="Content Placeholder 3" descr="funny-pictures-the-world-before-social-media.jpg">
            <a:extLst>
              <a:ext uri="{FF2B5EF4-FFF2-40B4-BE49-F238E27FC236}">
                <a16:creationId xmlns:a16="http://schemas.microsoft.com/office/drawing/2014/main" id="{A7B1547B-3FE5-7DFE-34F6-FB03F00CF132}"/>
              </a:ext>
            </a:extLst>
          </p:cNvPr>
          <p:cNvPicPr>
            <a:picLocks noGrp="1" noChangeAspect="1"/>
          </p:cNvPicPr>
          <p:nvPr>
            <p:ph sz="half" idx="1"/>
          </p:nvPr>
        </p:nvPicPr>
        <p:blipFill rotWithShape="1">
          <a:blip r:embed="rId5"/>
          <a:srcRect t="18718" r="98"/>
          <a:stretch/>
        </p:blipFill>
        <p:spPr>
          <a:xfrm>
            <a:off x="1023006" y="1436962"/>
            <a:ext cx="3847288" cy="3130242"/>
          </a:xfrm>
          <a:prstGeom prst="rect">
            <a:avLst/>
          </a:prstGeom>
        </p:spPr>
      </p:pic>
      <p:pic>
        <p:nvPicPr>
          <p:cNvPr id="9" name="Picture 2" descr="Computer Vision Syndrome - Kodak Lens Vision Centre">
            <a:extLst>
              <a:ext uri="{FF2B5EF4-FFF2-40B4-BE49-F238E27FC236}">
                <a16:creationId xmlns:a16="http://schemas.microsoft.com/office/drawing/2014/main" id="{64088A77-8BB0-04B0-BF81-A3C4F27348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9019" y="4709018"/>
            <a:ext cx="1908909" cy="12636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importance of mobile phone in life.png">
            <a:extLst>
              <a:ext uri="{FF2B5EF4-FFF2-40B4-BE49-F238E27FC236}">
                <a16:creationId xmlns:a16="http://schemas.microsoft.com/office/drawing/2014/main" id="{80D7FE26-E8AA-8DBD-152B-F5678DF1C2D8}"/>
              </a:ext>
            </a:extLst>
          </p:cNvPr>
          <p:cNvPicPr>
            <a:picLocks noChangeAspect="1" noChangeArrowheads="1"/>
          </p:cNvPicPr>
          <p:nvPr/>
        </p:nvPicPr>
        <p:blipFill>
          <a:blip r:embed="rId7"/>
          <a:stretch>
            <a:fillRect/>
          </a:stretch>
        </p:blipFill>
        <p:spPr bwMode="auto">
          <a:xfrm>
            <a:off x="7114344" y="1229875"/>
            <a:ext cx="3721460" cy="2565140"/>
          </a:xfrm>
          <a:prstGeom prst="rect">
            <a:avLst/>
          </a:prstGeom>
          <a:noFill/>
        </p:spPr>
      </p:pic>
      <p:sp>
        <p:nvSpPr>
          <p:cNvPr id="15" name="Rectangle 14">
            <a:extLst>
              <a:ext uri="{FF2B5EF4-FFF2-40B4-BE49-F238E27FC236}">
                <a16:creationId xmlns:a16="http://schemas.microsoft.com/office/drawing/2014/main" id="{49C01FB4-A7E9-D28F-270F-7C82644B8908}"/>
              </a:ext>
            </a:extLst>
          </p:cNvPr>
          <p:cNvSpPr/>
          <p:nvPr/>
        </p:nvSpPr>
        <p:spPr>
          <a:xfrm>
            <a:off x="5620674" y="2400960"/>
            <a:ext cx="1029435"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V/S</a:t>
            </a:r>
          </a:p>
        </p:txBody>
      </p:sp>
    </p:spTree>
    <p:extLst>
      <p:ext uri="{BB962C8B-B14F-4D97-AF65-F5344CB8AC3E}">
        <p14:creationId xmlns:p14="http://schemas.microsoft.com/office/powerpoint/2010/main" val="339044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3" name="Rectangle 12">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Rectangle 15">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2" descr="Pedicriticon Pune 2023">
            <a:extLst>
              <a:ext uri="{FF2B5EF4-FFF2-40B4-BE49-F238E27FC236}">
                <a16:creationId xmlns:a16="http://schemas.microsoft.com/office/drawing/2014/main" id="{3184E936-4630-4994-728E-CAF26A783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ogo with hands reaching out to a child&#10;&#10;Description automatically generated">
            <a:extLst>
              <a:ext uri="{FF2B5EF4-FFF2-40B4-BE49-F238E27FC236}">
                <a16:creationId xmlns:a16="http://schemas.microsoft.com/office/drawing/2014/main" id="{DAC0CC6C-B7BE-4C1A-63ED-75FB5A4B0D9D}"/>
              </a:ext>
            </a:extLst>
          </p:cNvPr>
          <p:cNvPicPr>
            <a:picLocks noChangeAspect="1"/>
          </p:cNvPicPr>
          <p:nvPr/>
        </p:nvPicPr>
        <p:blipFill>
          <a:blip r:embed="rId3"/>
          <a:stretch>
            <a:fillRect/>
          </a:stretch>
        </p:blipFill>
        <p:spPr>
          <a:xfrm>
            <a:off x="10489352" y="101139"/>
            <a:ext cx="900000" cy="900000"/>
          </a:xfrm>
          <a:prstGeom prst="rect">
            <a:avLst/>
          </a:prstGeom>
        </p:spPr>
      </p:pic>
      <p:sp>
        <p:nvSpPr>
          <p:cNvPr id="8" name="Process 4">
            <a:extLst>
              <a:ext uri="{FF2B5EF4-FFF2-40B4-BE49-F238E27FC236}">
                <a16:creationId xmlns:a16="http://schemas.microsoft.com/office/drawing/2014/main" id="{C9B5E292-C6EE-246B-7C2E-DEF3E2DECE7C}"/>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4" name="Title 1">
            <a:extLst>
              <a:ext uri="{FF2B5EF4-FFF2-40B4-BE49-F238E27FC236}">
                <a16:creationId xmlns:a16="http://schemas.microsoft.com/office/drawing/2014/main" id="{2892092E-73C8-7CE2-5996-3A8443863FE1}"/>
              </a:ext>
            </a:extLst>
          </p:cNvPr>
          <p:cNvSpPr>
            <a:spLocks noGrp="1"/>
          </p:cNvSpPr>
          <p:nvPr>
            <p:ph type="title"/>
          </p:nvPr>
        </p:nvSpPr>
        <p:spPr>
          <a:xfrm>
            <a:off x="802648" y="365125"/>
            <a:ext cx="10551152" cy="883863"/>
          </a:xfrm>
        </p:spPr>
        <p:txBody>
          <a:bodyPr anchor="b">
            <a:norm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Healthy v/s Unhealthy screen time</a:t>
            </a:r>
            <a:endParaRPr lang="en-IN" sz="4000" dirty="0"/>
          </a:p>
        </p:txBody>
      </p:sp>
      <p:sp>
        <p:nvSpPr>
          <p:cNvPr id="5" name="Content Placeholder 7">
            <a:extLst>
              <a:ext uri="{FF2B5EF4-FFF2-40B4-BE49-F238E27FC236}">
                <a16:creationId xmlns:a16="http://schemas.microsoft.com/office/drawing/2014/main" id="{4F216834-25AC-1CA2-6875-6D8DB33B5D2D}"/>
              </a:ext>
            </a:extLst>
          </p:cNvPr>
          <p:cNvSpPr>
            <a:spLocks noGrp="1"/>
          </p:cNvSpPr>
          <p:nvPr>
            <p:ph sz="half" idx="1"/>
          </p:nvPr>
        </p:nvSpPr>
        <p:spPr>
          <a:xfrm>
            <a:off x="964873" y="1648650"/>
            <a:ext cx="5181600" cy="3501860"/>
          </a:xfrm>
        </p:spPr>
        <p:txBody>
          <a:bodyPr>
            <a:normAutofit/>
          </a:bodyPr>
          <a:lstStyle/>
          <a:p>
            <a:r>
              <a:rPr lang="en-US" sz="3200" b="1" dirty="0">
                <a:solidFill>
                  <a:srgbClr val="002060"/>
                </a:solidFill>
                <a:latin typeface="Times New Roman" panose="02020603050405020304" pitchFamily="18" charset="0"/>
                <a:cs typeface="Times New Roman" panose="02020603050405020304" pitchFamily="18" charset="0"/>
              </a:rPr>
              <a:t>Healthy screen time</a:t>
            </a:r>
          </a:p>
          <a:p>
            <a:pPr>
              <a:lnSpc>
                <a:spcPct val="100000"/>
              </a:lnSpc>
            </a:pPr>
            <a:r>
              <a:rPr lang="en-US" dirty="0">
                <a:solidFill>
                  <a:srgbClr val="002060"/>
                </a:solidFill>
                <a:latin typeface="Times New Roman" panose="02020603050405020304" pitchFamily="18" charset="0"/>
                <a:cs typeface="Times New Roman" panose="02020603050405020304" pitchFamily="18" charset="0"/>
              </a:rPr>
              <a:t>F</a:t>
            </a:r>
            <a:r>
              <a:rPr lang="en-US" sz="2800" b="0" dirty="0">
                <a:solidFill>
                  <a:srgbClr val="002060"/>
                </a:solidFill>
                <a:latin typeface="Times New Roman" panose="02020603050405020304" pitchFamily="18" charset="0"/>
                <a:cs typeface="Times New Roman" panose="02020603050405020304" pitchFamily="18" charset="0"/>
              </a:rPr>
              <a:t>or educational purpose, interacting with friends and relatives, enjoying art or music, and other creative pursuits , connecting with like minded people, organization purposes</a:t>
            </a:r>
          </a:p>
          <a:p>
            <a:endParaRPr lang="en-US" dirty="0"/>
          </a:p>
        </p:txBody>
      </p:sp>
      <p:sp>
        <p:nvSpPr>
          <p:cNvPr id="9" name="Content Placeholder 8">
            <a:extLst>
              <a:ext uri="{FF2B5EF4-FFF2-40B4-BE49-F238E27FC236}">
                <a16:creationId xmlns:a16="http://schemas.microsoft.com/office/drawing/2014/main" id="{BD32F5B4-0A62-DE9E-6B5D-6D96C6BEF24E}"/>
              </a:ext>
            </a:extLst>
          </p:cNvPr>
          <p:cNvSpPr txBox="1">
            <a:spLocks/>
          </p:cNvSpPr>
          <p:nvPr/>
        </p:nvSpPr>
        <p:spPr>
          <a:xfrm>
            <a:off x="6135392" y="1648015"/>
            <a:ext cx="5181600" cy="48887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latin typeface="Times New Roman" panose="02020603050405020304" pitchFamily="18" charset="0"/>
                <a:cs typeface="Times New Roman" panose="02020603050405020304" pitchFamily="18" charset="0"/>
              </a:rPr>
              <a:t>Unhealthy screen time-</a:t>
            </a:r>
          </a:p>
          <a:p>
            <a:pPr>
              <a:lnSpc>
                <a:spcPct val="100000"/>
              </a:lnSpc>
            </a:pPr>
            <a:r>
              <a:rPr lang="en-US" dirty="0">
                <a:solidFill>
                  <a:srgbClr val="FF0000"/>
                </a:solidFill>
                <a:latin typeface="Times New Roman" panose="02020603050405020304" pitchFamily="18" charset="0"/>
                <a:cs typeface="Times New Roman" panose="02020603050405020304" pitchFamily="18" charset="0"/>
              </a:rPr>
              <a:t>Watching inappropriate TV shows, visiting unsafe  websites, playing violent video games </a:t>
            </a:r>
          </a:p>
          <a:p>
            <a:endParaRPr lang="en-US" dirty="0"/>
          </a:p>
        </p:txBody>
      </p:sp>
      <p:sp>
        <p:nvSpPr>
          <p:cNvPr id="11" name="Process 10">
            <a:extLst>
              <a:ext uri="{FF2B5EF4-FFF2-40B4-BE49-F238E27FC236}">
                <a16:creationId xmlns:a16="http://schemas.microsoft.com/office/drawing/2014/main" id="{38A80112-9153-5F80-384A-79ADC86A30D1}"/>
              </a:ext>
            </a:extLst>
          </p:cNvPr>
          <p:cNvSpPr/>
          <p:nvPr/>
        </p:nvSpPr>
        <p:spPr>
          <a:xfrm>
            <a:off x="914399" y="4876468"/>
            <a:ext cx="10844463" cy="1463635"/>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0" dirty="0">
                <a:latin typeface="Times New Roman" panose="02020603050405020304" pitchFamily="18" charset="0"/>
                <a:cs typeface="Times New Roman" panose="02020603050405020304" pitchFamily="18" charset="0"/>
              </a:rPr>
              <a:t>Screen time must not replace other activities such as outdoor physical activities, sleep , family and peers interaction, studies , and skill  development, which are necessary for overall growth and development</a:t>
            </a:r>
          </a:p>
        </p:txBody>
      </p:sp>
    </p:spTree>
    <p:extLst>
      <p:ext uri="{BB962C8B-B14F-4D97-AF65-F5344CB8AC3E}">
        <p14:creationId xmlns:p14="http://schemas.microsoft.com/office/powerpoint/2010/main" val="279179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210516" y="272276"/>
            <a:ext cx="9849751" cy="1011917"/>
          </a:xfrm>
        </p:spPr>
        <p:txBody>
          <a:bodyPr anchor="b">
            <a:noAutofit/>
          </a:bodyPr>
          <a:lstStyle/>
          <a:p>
            <a:pPr algn="ctr"/>
            <a:r>
              <a:rPr lang="en-US" sz="4000" b="1" dirty="0">
                <a:latin typeface="Times New Roman" panose="02020603050405020304" pitchFamily="18" charset="0"/>
                <a:cs typeface="Times New Roman" panose="02020603050405020304" pitchFamily="18" charset="0"/>
              </a:rPr>
              <a:t>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Advantages of Internet and Media</a:t>
            </a:r>
            <a:br>
              <a:rPr lang="en-US" sz="4000" b="1" dirty="0">
                <a:latin typeface="Times New Roman" panose="02020603050405020304" pitchFamily="18" charset="0"/>
                <a:cs typeface="Times New Roman" panose="02020603050405020304" pitchFamily="18" charset="0"/>
              </a:rPr>
            </a:br>
            <a:endParaRPr lang="en-IN" sz="4000" b="1" dirty="0">
              <a:latin typeface="Times New Roman" panose="02020603050405020304" pitchFamily="18" charset="0"/>
              <a:cs typeface="Times New Roman" panose="02020603050405020304" pitchFamily="18" charset="0"/>
            </a:endParaRPr>
          </a:p>
        </p:txBody>
      </p:sp>
      <p:graphicFrame>
        <p:nvGraphicFramePr>
          <p:cNvPr id="22" name="Content Placeholder 2">
            <a:extLst>
              <a:ext uri="{FF2B5EF4-FFF2-40B4-BE49-F238E27FC236}">
                <a16:creationId xmlns:a16="http://schemas.microsoft.com/office/drawing/2014/main" id="{B9D72119-1454-904A-09D0-7F6CD740CD4D}"/>
              </a:ext>
            </a:extLst>
          </p:cNvPr>
          <p:cNvGraphicFramePr>
            <a:graphicFrameLocks noGrp="1"/>
          </p:cNvGraphicFramePr>
          <p:nvPr>
            <p:ph idx="1"/>
            <p:extLst>
              <p:ext uri="{D42A27DB-BD31-4B8C-83A1-F6EECF244321}">
                <p14:modId xmlns:p14="http://schemas.microsoft.com/office/powerpoint/2010/main" val="3283536602"/>
              </p:ext>
            </p:extLst>
          </p:nvPr>
        </p:nvGraphicFramePr>
        <p:xfrm>
          <a:off x="1347312" y="1204351"/>
          <a:ext cx="9849751" cy="5078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9"/>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7" name="Picture 6" descr="shutterstock 730225723 min">
            <a:extLst>
              <a:ext uri="{FF2B5EF4-FFF2-40B4-BE49-F238E27FC236}">
                <a16:creationId xmlns:a16="http://schemas.microsoft.com/office/drawing/2014/main" id="{344466F4-968F-70EE-DCE5-87B6C81A8BB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525" r="6365"/>
          <a:stretch/>
        </p:blipFill>
        <p:spPr bwMode="auto">
          <a:xfrm>
            <a:off x="8106367" y="3623267"/>
            <a:ext cx="2554658" cy="1773242"/>
          </a:xfrm>
          <a:prstGeom prst="rect">
            <a:avLst/>
          </a:prstGeom>
          <a:noFill/>
        </p:spPr>
      </p:pic>
    </p:spTree>
    <p:extLst>
      <p:ext uri="{BB962C8B-B14F-4D97-AF65-F5344CB8AC3E}">
        <p14:creationId xmlns:p14="http://schemas.microsoft.com/office/powerpoint/2010/main" val="368748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7" name="Content Placeholder 6" descr="Which one is better: Online Study or Offline Study? - Pros &amp; Cons -  SaralStudy">
            <a:extLst>
              <a:ext uri="{FF2B5EF4-FFF2-40B4-BE49-F238E27FC236}">
                <a16:creationId xmlns:a16="http://schemas.microsoft.com/office/drawing/2014/main" id="{D94F2EB8-792F-FC4C-8C8E-6645272933C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185207" y="850456"/>
            <a:ext cx="7821585" cy="515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96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11" name="Process 10">
            <a:extLst>
              <a:ext uri="{FF2B5EF4-FFF2-40B4-BE49-F238E27FC236}">
                <a16:creationId xmlns:a16="http://schemas.microsoft.com/office/drawing/2014/main" id="{2FACDDD4-C404-A142-8663-F6E9612E6C0D}"/>
              </a:ext>
            </a:extLst>
          </p:cNvPr>
          <p:cNvSpPr/>
          <p:nvPr/>
        </p:nvSpPr>
        <p:spPr>
          <a:xfrm>
            <a:off x="1814739" y="1121471"/>
            <a:ext cx="4131779"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Advantages</a:t>
            </a:r>
          </a:p>
        </p:txBody>
      </p:sp>
      <p:sp>
        <p:nvSpPr>
          <p:cNvPr id="12" name="Process 11">
            <a:extLst>
              <a:ext uri="{FF2B5EF4-FFF2-40B4-BE49-F238E27FC236}">
                <a16:creationId xmlns:a16="http://schemas.microsoft.com/office/drawing/2014/main" id="{1E4795BD-967E-4FBC-4E52-F3E534D7FE34}"/>
              </a:ext>
            </a:extLst>
          </p:cNvPr>
          <p:cNvSpPr/>
          <p:nvPr/>
        </p:nvSpPr>
        <p:spPr>
          <a:xfrm>
            <a:off x="6807573" y="1056788"/>
            <a:ext cx="4131779" cy="62437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Disadvantages </a:t>
            </a:r>
          </a:p>
        </p:txBody>
      </p:sp>
      <p:sp>
        <p:nvSpPr>
          <p:cNvPr id="14" name="Bevel 13">
            <a:extLst>
              <a:ext uri="{FF2B5EF4-FFF2-40B4-BE49-F238E27FC236}">
                <a16:creationId xmlns:a16="http://schemas.microsoft.com/office/drawing/2014/main" id="{4FB487F0-0B78-FB55-2510-3FB88F22C622}"/>
              </a:ext>
            </a:extLst>
          </p:cNvPr>
          <p:cNvSpPr/>
          <p:nvPr/>
        </p:nvSpPr>
        <p:spPr>
          <a:xfrm>
            <a:off x="1376225" y="1932671"/>
            <a:ext cx="4895963" cy="2418348"/>
          </a:xfrm>
          <a:prstGeom prst="bevel">
            <a:avLst>
              <a:gd name="adj" fmla="val 0"/>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itchFamily="2" charset="2"/>
              <a:buChar char="ü"/>
            </a:pPr>
            <a:r>
              <a:rPr lang="en-US" sz="2400" b="1" dirty="0">
                <a:latin typeface="Times New Roman" panose="02020603050405020304" pitchFamily="18" charset="0"/>
                <a:cs typeface="Times New Roman" panose="02020603050405020304" pitchFamily="18" charset="0"/>
              </a:rPr>
              <a:t>Can help during natural</a:t>
            </a:r>
          </a:p>
          <a:p>
            <a:pPr algn="ctr"/>
            <a:r>
              <a:rPr lang="en-US" sz="2400" b="1" dirty="0">
                <a:latin typeface="Times New Roman" panose="02020603050405020304" pitchFamily="18" charset="0"/>
                <a:cs typeface="Times New Roman" panose="02020603050405020304" pitchFamily="18" charset="0"/>
              </a:rPr>
              <a:t> disaster/epidemic</a:t>
            </a:r>
          </a:p>
          <a:p>
            <a:pPr marL="285750" indent="-285750" algn="ctr">
              <a:buFont typeface="Wingdings" pitchFamily="2" charset="2"/>
              <a:buChar char="ü"/>
            </a:pPr>
            <a:r>
              <a:rPr lang="en-US" sz="2400" b="1" dirty="0">
                <a:latin typeface="Times New Roman" panose="02020603050405020304" pitchFamily="18" charset="0"/>
                <a:cs typeface="Times New Roman" panose="02020603050405020304" pitchFamily="18" charset="0"/>
              </a:rPr>
              <a:t>Ecofriendly </a:t>
            </a:r>
          </a:p>
          <a:p>
            <a:pPr marL="285750" indent="-285750" algn="ctr">
              <a:buFont typeface="Wingdings" pitchFamily="2" charset="2"/>
              <a:buChar char="ü"/>
            </a:pPr>
            <a:r>
              <a:rPr lang="en-US" sz="2400" b="1" dirty="0">
                <a:latin typeface="Times New Roman" panose="02020603050405020304" pitchFamily="18" charset="0"/>
                <a:cs typeface="Times New Roman" panose="02020603050405020304" pitchFamily="18" charset="0"/>
              </a:rPr>
              <a:t>Saves time of copying </a:t>
            </a:r>
          </a:p>
        </p:txBody>
      </p:sp>
      <p:sp>
        <p:nvSpPr>
          <p:cNvPr id="15" name="Bevel 14">
            <a:extLst>
              <a:ext uri="{FF2B5EF4-FFF2-40B4-BE49-F238E27FC236}">
                <a16:creationId xmlns:a16="http://schemas.microsoft.com/office/drawing/2014/main" id="{4E53B8D3-1588-32BA-DE9C-71249766F4D0}"/>
              </a:ext>
            </a:extLst>
          </p:cNvPr>
          <p:cNvSpPr/>
          <p:nvPr/>
        </p:nvSpPr>
        <p:spPr>
          <a:xfrm>
            <a:off x="6533741" y="1830537"/>
            <a:ext cx="4895963" cy="2418348"/>
          </a:xfrm>
          <a:prstGeom prst="bevel">
            <a:avLst>
              <a:gd name="adj" fmla="val 0"/>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itchFamily="2" charset="2"/>
              <a:buChar char="ü"/>
            </a:pPr>
            <a:r>
              <a:rPr lang="en-US" sz="2400" b="1" dirty="0">
                <a:latin typeface="Times New Roman" panose="02020603050405020304" pitchFamily="18" charset="0"/>
                <a:cs typeface="Times New Roman" panose="02020603050405020304" pitchFamily="18" charset="0"/>
              </a:rPr>
              <a:t>Excessive screen time </a:t>
            </a:r>
          </a:p>
          <a:p>
            <a:pPr marL="285750" indent="-285750" algn="ctr">
              <a:buFont typeface="Wingdings" pitchFamily="2" charset="2"/>
              <a:buChar char="ü"/>
            </a:pPr>
            <a:r>
              <a:rPr lang="en-US" sz="2400" b="1" dirty="0">
                <a:latin typeface="Times New Roman" panose="02020603050405020304" pitchFamily="18" charset="0"/>
                <a:cs typeface="Times New Roman" panose="02020603050405020304" pitchFamily="18" charset="0"/>
              </a:rPr>
              <a:t>During online studies may  go online and us social media</a:t>
            </a:r>
          </a:p>
          <a:p>
            <a:pPr marL="285750" indent="-285750" algn="ctr">
              <a:buFont typeface="Wingdings" pitchFamily="2" charset="2"/>
              <a:buChar char="ü"/>
            </a:pPr>
            <a:r>
              <a:rPr lang="en-US" sz="2400" b="1" dirty="0">
                <a:latin typeface="Times New Roman" panose="02020603050405020304" pitchFamily="18" charset="0"/>
                <a:cs typeface="Times New Roman" panose="02020603050405020304" pitchFamily="18" charset="0"/>
              </a:rPr>
              <a:t>Screen addiction may lead to drop in school performance</a:t>
            </a:r>
          </a:p>
        </p:txBody>
      </p:sp>
      <p:sp>
        <p:nvSpPr>
          <p:cNvPr id="21" name="Bevel 20">
            <a:extLst>
              <a:ext uri="{FF2B5EF4-FFF2-40B4-BE49-F238E27FC236}">
                <a16:creationId xmlns:a16="http://schemas.microsoft.com/office/drawing/2014/main" id="{E41B7181-2066-F1A7-8A2B-6DC97F0BC7BF}"/>
              </a:ext>
            </a:extLst>
          </p:cNvPr>
          <p:cNvSpPr/>
          <p:nvPr/>
        </p:nvSpPr>
        <p:spPr>
          <a:xfrm>
            <a:off x="1755481" y="4642008"/>
            <a:ext cx="9284434" cy="1028989"/>
          </a:xfrm>
          <a:prstGeom prst="bevel">
            <a:avLst>
              <a:gd name="adj" fmla="val 0"/>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Wingdings" pitchFamily="2" charset="2"/>
              <a:buChar char="ü"/>
            </a:pPr>
            <a:r>
              <a:rPr lang="en-US" sz="2800" b="1" dirty="0">
                <a:highlight>
                  <a:srgbClr val="0F9ED5"/>
                </a:highlight>
                <a:latin typeface="Times New Roman" panose="02020603050405020304" pitchFamily="18" charset="0"/>
                <a:cs typeface="Times New Roman" panose="02020603050405020304" pitchFamily="18" charset="0"/>
              </a:rPr>
              <a:t>Balance in online and offline activities</a:t>
            </a:r>
          </a:p>
        </p:txBody>
      </p:sp>
    </p:spTree>
    <p:extLst>
      <p:ext uri="{BB962C8B-B14F-4D97-AF65-F5344CB8AC3E}">
        <p14:creationId xmlns:p14="http://schemas.microsoft.com/office/powerpoint/2010/main" val="3068060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210516" y="272276"/>
            <a:ext cx="9849751" cy="1011917"/>
          </a:xfrm>
        </p:spPr>
        <p:txBody>
          <a:bodyPr anchor="b">
            <a:noAutofit/>
          </a:bodyPr>
          <a:lstStyle/>
          <a:p>
            <a:pPr algn="ctr"/>
            <a:r>
              <a:rPr lang="en-IN" sz="4000" b="1" dirty="0">
                <a:latin typeface="Times New Roman" panose="02020603050405020304" pitchFamily="18" charset="0"/>
                <a:cs typeface="Times New Roman" panose="02020603050405020304" pitchFamily="18" charset="0"/>
              </a:rPr>
              <a:t>Use of AI</a:t>
            </a: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9" name="Picture 2" descr="World's First AI Therapist, SARAH, is Born.">
            <a:extLst>
              <a:ext uri="{FF2B5EF4-FFF2-40B4-BE49-F238E27FC236}">
                <a16:creationId xmlns:a16="http://schemas.microsoft.com/office/drawing/2014/main" id="{81F0212F-44EF-100C-A9FE-58B2759E0579}"/>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tretch>
            <a:fillRect/>
          </a:stretch>
        </p:blipFill>
        <p:spPr bwMode="auto">
          <a:xfrm>
            <a:off x="853120" y="2026131"/>
            <a:ext cx="5181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obot GIFs | Tenor">
            <a:extLst>
              <a:ext uri="{FF2B5EF4-FFF2-40B4-BE49-F238E27FC236}">
                <a16:creationId xmlns:a16="http://schemas.microsoft.com/office/drawing/2014/main" id="{17A8B0EB-17CC-2CD9-5BD3-945EDB946F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6931" y="1441050"/>
            <a:ext cx="3672114" cy="3672114"/>
          </a:xfrm>
          <a:prstGeom prst="rect">
            <a:avLst/>
          </a:prstGeom>
          <a:noFill/>
          <a:extLst>
            <a:ext uri="{909E8E84-426E-40DD-AFC4-6F175D3DCCD1}">
              <a14:hiddenFill xmlns:a14="http://schemas.microsoft.com/office/drawing/2010/main">
                <a:solidFill>
                  <a:srgbClr val="FFFFFF"/>
                </a:solidFill>
              </a14:hiddenFill>
            </a:ext>
          </a:extLst>
        </p:spPr>
      </p:pic>
      <p:sp>
        <p:nvSpPr>
          <p:cNvPr id="11" name="Process 10">
            <a:extLst>
              <a:ext uri="{FF2B5EF4-FFF2-40B4-BE49-F238E27FC236}">
                <a16:creationId xmlns:a16="http://schemas.microsoft.com/office/drawing/2014/main" id="{BE557C9F-BE60-59FF-8428-E7315BC7C2C5}"/>
              </a:ext>
            </a:extLst>
          </p:cNvPr>
          <p:cNvSpPr/>
          <p:nvPr/>
        </p:nvSpPr>
        <p:spPr>
          <a:xfrm>
            <a:off x="6623371" y="5173242"/>
            <a:ext cx="4479234" cy="612648"/>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t>S.A.R.A.H, a Smart AI Resource Assistant for Health</a:t>
            </a:r>
          </a:p>
        </p:txBody>
      </p:sp>
    </p:spTree>
    <p:extLst>
      <p:ext uri="{BB962C8B-B14F-4D97-AF65-F5344CB8AC3E}">
        <p14:creationId xmlns:p14="http://schemas.microsoft.com/office/powerpoint/2010/main" val="395611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330040" y="-16167"/>
            <a:ext cx="9849751" cy="1011917"/>
          </a:xfrm>
        </p:spPr>
        <p:txBody>
          <a:bodyPr anchor="b">
            <a:normAutofit/>
          </a:bodyPr>
          <a:lstStyle/>
          <a:p>
            <a:pPr algn="ctr"/>
            <a:r>
              <a:rPr lang="en-US" b="1" kern="100" dirty="0">
                <a:effectLst/>
                <a:latin typeface="Times New Roman" panose="02020603050405020304" pitchFamily="18" charset="0"/>
                <a:ea typeface="Calibri" panose="020F0502020204030204" pitchFamily="34" charset="0"/>
                <a:cs typeface="Times New Roman" panose="02020603050405020304" pitchFamily="18" charset="0"/>
              </a:rPr>
              <a:t> Internet/Social Media Hazards</a:t>
            </a:r>
            <a:endParaRPr lang="en-IN" dirty="0"/>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7" name="Process 4">
            <a:extLst>
              <a:ext uri="{FF2B5EF4-FFF2-40B4-BE49-F238E27FC236}">
                <a16:creationId xmlns:a16="http://schemas.microsoft.com/office/drawing/2014/main" id="{ECE4BA3F-24AA-1D30-3FB2-A2100F54DF25}"/>
              </a:ext>
            </a:extLst>
          </p:cNvPr>
          <p:cNvSpPr/>
          <p:nvPr/>
        </p:nvSpPr>
        <p:spPr>
          <a:xfrm>
            <a:off x="403381" y="1843618"/>
            <a:ext cx="3318533" cy="3261971"/>
          </a:xfrm>
          <a:prstGeom prst="flowChartProcess">
            <a:avLst/>
          </a:prstGeom>
          <a:solidFill>
            <a:schemeClr val="bg1"/>
          </a:solidFill>
          <a:ln>
            <a:solidFill>
              <a:srgbClr val="0F9ED5"/>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b="1" dirty="0"/>
          </a:p>
          <a:p>
            <a:pPr algn="ctr"/>
            <a:r>
              <a:rPr lang="en-US" sz="2400" dirty="0">
                <a:latin typeface="Times New Roman" panose="02020603050405020304" pitchFamily="18" charset="0"/>
                <a:cs typeface="Times New Roman" panose="02020603050405020304" pitchFamily="18" charset="0"/>
              </a:rPr>
              <a:t>Obesity </a:t>
            </a:r>
          </a:p>
          <a:p>
            <a:pPr algn="ctr"/>
            <a:r>
              <a:rPr lang="en-US" sz="2400" dirty="0">
                <a:latin typeface="Times New Roman" panose="02020603050405020304" pitchFamily="18" charset="0"/>
                <a:cs typeface="Times New Roman" panose="02020603050405020304" pitchFamily="18" charset="0"/>
              </a:rPr>
              <a:t>Non communicable diseases</a:t>
            </a:r>
          </a:p>
          <a:p>
            <a:pPr algn="ctr"/>
            <a:r>
              <a:rPr lang="en-US" sz="2400" dirty="0">
                <a:latin typeface="Times New Roman" panose="02020603050405020304" pitchFamily="18" charset="0"/>
                <a:cs typeface="Times New Roman" panose="02020603050405020304" pitchFamily="18" charset="0"/>
              </a:rPr>
              <a:t>Eye problems</a:t>
            </a:r>
          </a:p>
          <a:p>
            <a:pPr algn="ctr"/>
            <a:r>
              <a:rPr lang="en-US" sz="2400" dirty="0">
                <a:latin typeface="Times New Roman" panose="02020603050405020304" pitchFamily="18" charset="0"/>
                <a:cs typeface="Times New Roman" panose="02020603050405020304" pitchFamily="18" charset="0"/>
              </a:rPr>
              <a:t>Inadequate sleep</a:t>
            </a:r>
          </a:p>
          <a:p>
            <a:pPr algn="ctr"/>
            <a:r>
              <a:rPr lang="en-US" sz="2400" dirty="0">
                <a:latin typeface="Times New Roman" panose="02020603050405020304" pitchFamily="18" charset="0"/>
                <a:cs typeface="Times New Roman" panose="02020603050405020304" pitchFamily="18" charset="0"/>
              </a:rPr>
              <a:t>Headache , body ache neck pain</a:t>
            </a:r>
          </a:p>
          <a:p>
            <a:pPr algn="ctr"/>
            <a:r>
              <a:rPr lang="en-US" sz="2400" dirty="0">
                <a:latin typeface="Times New Roman" panose="02020603050405020304" pitchFamily="18" charset="0"/>
                <a:cs typeface="Times New Roman" panose="02020603050405020304" pitchFamily="18" charset="0"/>
              </a:rPr>
              <a:t>Road accidents</a:t>
            </a:r>
          </a:p>
        </p:txBody>
      </p:sp>
      <p:sp>
        <p:nvSpPr>
          <p:cNvPr id="8" name="Content Placeholder 6">
            <a:extLst>
              <a:ext uri="{FF2B5EF4-FFF2-40B4-BE49-F238E27FC236}">
                <a16:creationId xmlns:a16="http://schemas.microsoft.com/office/drawing/2014/main" id="{621657A1-7306-4039-FAC4-A8BAEB54C4D4}"/>
              </a:ext>
            </a:extLst>
          </p:cNvPr>
          <p:cNvSpPr>
            <a:spLocks noGrp="1"/>
          </p:cNvSpPr>
          <p:nvPr>
            <p:ph idx="1"/>
          </p:nvPr>
        </p:nvSpPr>
        <p:spPr>
          <a:xfrm>
            <a:off x="7855487" y="1843618"/>
            <a:ext cx="3841653" cy="4424689"/>
          </a:xfrm>
          <a:prstGeom prst="flowChartProcess">
            <a:avLst/>
          </a:prstGeom>
          <a:solidFill>
            <a:schemeClr val="bg1"/>
          </a:solidFill>
          <a:ln>
            <a:solidFill>
              <a:srgbClr val="0F9ED5"/>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Internet gaming addiction</a:t>
            </a:r>
          </a:p>
          <a:p>
            <a:r>
              <a:rPr lang="en-US" sz="2400" dirty="0">
                <a:latin typeface="Times New Roman" panose="02020603050405020304" pitchFamily="18" charset="0"/>
                <a:cs typeface="Times New Roman" panose="02020603050405020304" pitchFamily="18" charset="0"/>
              </a:rPr>
              <a:t>Problematic internet use</a:t>
            </a:r>
          </a:p>
          <a:p>
            <a:r>
              <a:rPr lang="en-US" sz="2400" dirty="0">
                <a:latin typeface="Times New Roman" panose="02020603050405020304" pitchFamily="18" charset="0"/>
                <a:cs typeface="Times New Roman" panose="02020603050405020304" pitchFamily="18" charset="0"/>
              </a:rPr>
              <a:t> Financial frauds</a:t>
            </a:r>
          </a:p>
          <a:p>
            <a:r>
              <a:rPr lang="en-US" sz="2400" dirty="0">
                <a:latin typeface="Times New Roman" panose="02020603050405020304" pitchFamily="18" charset="0"/>
                <a:cs typeface="Times New Roman" panose="02020603050405020304" pitchFamily="18" charset="0"/>
              </a:rPr>
              <a:t>Cyber crimes</a:t>
            </a:r>
          </a:p>
          <a:p>
            <a:r>
              <a:rPr lang="en-US" sz="2400" dirty="0">
                <a:latin typeface="Times New Roman" panose="02020603050405020304" pitchFamily="18" charset="0"/>
                <a:cs typeface="Times New Roman" panose="02020603050405020304" pitchFamily="18" charset="0"/>
              </a:rPr>
              <a:t>Online friendship issues</a:t>
            </a:r>
          </a:p>
          <a:p>
            <a:endParaRPr lang="en-US" sz="2400" dirty="0">
              <a:latin typeface="Times New Roman" panose="02020603050405020304" pitchFamily="18" charset="0"/>
              <a:cs typeface="Times New Roman" panose="02020603050405020304" pitchFamily="18" charset="0"/>
            </a:endParaRPr>
          </a:p>
          <a:p>
            <a:endParaRPr lang="en-US" dirty="0"/>
          </a:p>
        </p:txBody>
      </p:sp>
      <p:sp>
        <p:nvSpPr>
          <p:cNvPr id="9" name="Process 7">
            <a:extLst>
              <a:ext uri="{FF2B5EF4-FFF2-40B4-BE49-F238E27FC236}">
                <a16:creationId xmlns:a16="http://schemas.microsoft.com/office/drawing/2014/main" id="{484B4F8B-EED7-D6E3-2580-16813D1DB6E6}"/>
              </a:ext>
            </a:extLst>
          </p:cNvPr>
          <p:cNvSpPr/>
          <p:nvPr/>
        </p:nvSpPr>
        <p:spPr>
          <a:xfrm>
            <a:off x="3980483" y="1843618"/>
            <a:ext cx="3611551" cy="4541724"/>
          </a:xfrm>
          <a:prstGeom prst="flowChartProcess">
            <a:avLst/>
          </a:prstGeom>
          <a:solidFill>
            <a:schemeClr val="bg1"/>
          </a:solidFill>
          <a:ln>
            <a:solidFill>
              <a:srgbClr val="0F9ED5"/>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FOMO, FOBLO</a:t>
            </a:r>
          </a:p>
          <a:p>
            <a:pPr algn="ctr"/>
            <a:r>
              <a:rPr lang="en-US" sz="2400" dirty="0">
                <a:latin typeface="Times New Roman" panose="02020603050405020304" pitchFamily="18" charset="0"/>
                <a:cs typeface="Times New Roman" panose="02020603050405020304" pitchFamily="18" charset="0"/>
              </a:rPr>
              <a:t>Distorted concepts </a:t>
            </a:r>
          </a:p>
          <a:p>
            <a:pPr algn="ctr"/>
            <a:r>
              <a:rPr lang="en-US" sz="2400" dirty="0">
                <a:latin typeface="Times New Roman" panose="02020603050405020304" pitchFamily="18" charset="0"/>
                <a:cs typeface="Times New Roman" panose="02020603050405020304" pitchFamily="18" charset="0"/>
              </a:rPr>
              <a:t> Poor school performance</a:t>
            </a:r>
          </a:p>
          <a:p>
            <a:pPr algn="ctr"/>
            <a:r>
              <a:rPr lang="en-US" sz="2400" dirty="0">
                <a:latin typeface="Times New Roman" panose="02020603050405020304" pitchFamily="18" charset="0"/>
                <a:cs typeface="Times New Roman" panose="02020603050405020304" pitchFamily="18" charset="0"/>
              </a:rPr>
              <a:t>Cyberbullying </a:t>
            </a:r>
          </a:p>
          <a:p>
            <a:pPr algn="ctr"/>
            <a:r>
              <a:rPr lang="en-US" sz="2400" dirty="0">
                <a:latin typeface="Times New Roman" panose="02020603050405020304" pitchFamily="18" charset="0"/>
                <a:cs typeface="Times New Roman" panose="02020603050405020304" pitchFamily="18" charset="0"/>
              </a:rPr>
              <a:t>Decreased productivity</a:t>
            </a:r>
          </a:p>
          <a:p>
            <a:pPr algn="ctr"/>
            <a:r>
              <a:rPr lang="en-US" sz="2400" dirty="0">
                <a:latin typeface="Times New Roman" panose="02020603050405020304" pitchFamily="18" charset="0"/>
                <a:cs typeface="Times New Roman" panose="02020603050405020304" pitchFamily="18" charset="0"/>
              </a:rPr>
              <a:t>Disturbance in interpersonal relationship</a:t>
            </a:r>
          </a:p>
          <a:p>
            <a:pPr algn="ctr"/>
            <a:r>
              <a:rPr lang="en-US" sz="2400" dirty="0">
                <a:latin typeface="Times New Roman" panose="02020603050405020304" pitchFamily="18" charset="0"/>
                <a:cs typeface="Times New Roman" panose="02020603050405020304" pitchFamily="18" charset="0"/>
              </a:rPr>
              <a:t>Aggression , Violence</a:t>
            </a:r>
          </a:p>
          <a:p>
            <a:pPr algn="ctr"/>
            <a:r>
              <a:rPr lang="en-US" sz="2400" dirty="0">
                <a:latin typeface="Times New Roman" panose="02020603050405020304" pitchFamily="18" charset="0"/>
                <a:cs typeface="Times New Roman" panose="02020603050405020304" pitchFamily="18" charset="0"/>
              </a:rPr>
              <a:t>Anxiety ,depression </a:t>
            </a:r>
          </a:p>
          <a:p>
            <a:pPr algn="ct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10" name="Process 10">
            <a:extLst>
              <a:ext uri="{FF2B5EF4-FFF2-40B4-BE49-F238E27FC236}">
                <a16:creationId xmlns:a16="http://schemas.microsoft.com/office/drawing/2014/main" id="{9DB437E6-2CB9-8A6C-4F32-0AC9D80F2481}"/>
              </a:ext>
            </a:extLst>
          </p:cNvPr>
          <p:cNvSpPr/>
          <p:nvPr/>
        </p:nvSpPr>
        <p:spPr>
          <a:xfrm>
            <a:off x="287332" y="1157365"/>
            <a:ext cx="3483427" cy="59427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C00000"/>
                </a:solidFill>
                <a:latin typeface="Times New Roman" panose="02020603050405020304" pitchFamily="18" charset="0"/>
                <a:cs typeface="Times New Roman" panose="02020603050405020304" pitchFamily="18" charset="0"/>
              </a:rPr>
              <a:t>Physical Health</a:t>
            </a:r>
          </a:p>
        </p:txBody>
      </p:sp>
      <p:sp>
        <p:nvSpPr>
          <p:cNvPr id="11" name="Process 11">
            <a:extLst>
              <a:ext uri="{FF2B5EF4-FFF2-40B4-BE49-F238E27FC236}">
                <a16:creationId xmlns:a16="http://schemas.microsoft.com/office/drawing/2014/main" id="{CC7092B7-6CF5-6B1D-CD42-3F0C5066F4F9}"/>
              </a:ext>
            </a:extLst>
          </p:cNvPr>
          <p:cNvSpPr/>
          <p:nvPr/>
        </p:nvSpPr>
        <p:spPr>
          <a:xfrm>
            <a:off x="3858833" y="1132158"/>
            <a:ext cx="3877472" cy="620254"/>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C00000"/>
                </a:solidFill>
                <a:latin typeface="Times New Roman" panose="02020603050405020304" pitchFamily="18" charset="0"/>
                <a:cs typeface="Times New Roman" panose="02020603050405020304" pitchFamily="18" charset="0"/>
              </a:rPr>
              <a:t>Mental and Emotional Health</a:t>
            </a:r>
          </a:p>
        </p:txBody>
      </p:sp>
      <p:sp>
        <p:nvSpPr>
          <p:cNvPr id="12" name="Process 13">
            <a:extLst>
              <a:ext uri="{FF2B5EF4-FFF2-40B4-BE49-F238E27FC236}">
                <a16:creationId xmlns:a16="http://schemas.microsoft.com/office/drawing/2014/main" id="{C5F0E01E-EA39-F165-EDCD-08E019D19BC2}"/>
              </a:ext>
            </a:extLst>
          </p:cNvPr>
          <p:cNvSpPr/>
          <p:nvPr/>
        </p:nvSpPr>
        <p:spPr>
          <a:xfrm>
            <a:off x="7853015" y="1168363"/>
            <a:ext cx="3877472" cy="528730"/>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C00000"/>
                </a:solidFill>
                <a:latin typeface="Times New Roman" panose="02020603050405020304" pitchFamily="18" charset="0"/>
                <a:cs typeface="Times New Roman" panose="02020603050405020304" pitchFamily="18" charset="0"/>
              </a:rPr>
              <a:t>Adverse outcomes</a:t>
            </a:r>
          </a:p>
        </p:txBody>
      </p:sp>
      <p:sp>
        <p:nvSpPr>
          <p:cNvPr id="3" name="Process 2">
            <a:extLst>
              <a:ext uri="{FF2B5EF4-FFF2-40B4-BE49-F238E27FC236}">
                <a16:creationId xmlns:a16="http://schemas.microsoft.com/office/drawing/2014/main" id="{748AF8A9-67B3-4B23-6DAB-EF1EB8DC96C7}"/>
              </a:ext>
            </a:extLst>
          </p:cNvPr>
          <p:cNvSpPr/>
          <p:nvPr/>
        </p:nvSpPr>
        <p:spPr>
          <a:xfrm>
            <a:off x="1622196" y="5434414"/>
            <a:ext cx="9265438" cy="851299"/>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pPr>
            <a:r>
              <a:rPr lang="en-US" sz="2000" b="1" dirty="0"/>
              <a:t> More than 2 hours per day of screen  viewing has been associated with lower</a:t>
            </a:r>
          </a:p>
          <a:p>
            <a:pPr marL="0" indent="0">
              <a:lnSpc>
                <a:spcPct val="120000"/>
              </a:lnSpc>
              <a:buNone/>
            </a:pPr>
            <a:r>
              <a:rPr lang="en-US" sz="2000" b="1" dirty="0"/>
              <a:t>     academic  performance in children and adolescents. </a:t>
            </a:r>
          </a:p>
        </p:txBody>
      </p:sp>
    </p:spTree>
    <p:extLst>
      <p:ext uri="{BB962C8B-B14F-4D97-AF65-F5344CB8AC3E}">
        <p14:creationId xmlns:p14="http://schemas.microsoft.com/office/powerpoint/2010/main" val="108532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330040" y="267748"/>
            <a:ext cx="9849751" cy="1011917"/>
          </a:xfrm>
        </p:spPr>
        <p:txBody>
          <a:bodyPr anchor="b">
            <a:noAutofit/>
          </a:bodyPr>
          <a:lstStyle/>
          <a:p>
            <a:pPr algn="ctr"/>
            <a:r>
              <a:rPr lang="en-IN" sz="4000" b="1" dirty="0">
                <a:solidFill>
                  <a:srgbClr val="002060"/>
                </a:solidFill>
                <a:latin typeface="Times New Roman" panose="02020603050405020304" pitchFamily="18" charset="0"/>
                <a:cs typeface="Times New Roman" panose="02020603050405020304" pitchFamily="18" charset="0"/>
              </a:rPr>
              <a:t> </a:t>
            </a:r>
            <a:br>
              <a:rPr lang="en-IN" sz="4000" b="1" dirty="0">
                <a:solidFill>
                  <a:srgbClr val="002060"/>
                </a:solidFill>
                <a:latin typeface="Times New Roman" panose="02020603050405020304" pitchFamily="18" charset="0"/>
                <a:cs typeface="Times New Roman" panose="02020603050405020304" pitchFamily="18" charset="0"/>
              </a:rPr>
            </a:br>
            <a:r>
              <a:rPr lang="en-IN" sz="4000" b="1" dirty="0">
                <a:solidFill>
                  <a:srgbClr val="002060"/>
                </a:solidFill>
                <a:latin typeface="Times New Roman" panose="02020603050405020304" pitchFamily="18" charset="0"/>
                <a:cs typeface="Times New Roman" panose="02020603050405020304" pitchFamily="18" charset="0"/>
              </a:rPr>
              <a:t>  Why adolescents use </a:t>
            </a:r>
            <a:br>
              <a:rPr lang="en-IN" sz="4000" b="1" dirty="0">
                <a:solidFill>
                  <a:srgbClr val="002060"/>
                </a:solidFill>
                <a:latin typeface="Times New Roman" panose="02020603050405020304" pitchFamily="18" charset="0"/>
                <a:cs typeface="Times New Roman" panose="02020603050405020304" pitchFamily="18" charset="0"/>
              </a:rPr>
            </a:br>
            <a:r>
              <a:rPr lang="en-IN" sz="4000" b="1" dirty="0">
                <a:solidFill>
                  <a:srgbClr val="002060"/>
                </a:solidFill>
                <a:latin typeface="Times New Roman" panose="02020603050405020304" pitchFamily="18" charset="0"/>
                <a:cs typeface="Times New Roman" panose="02020603050405020304" pitchFamily="18" charset="0"/>
              </a:rPr>
              <a:t>internet, social media? </a:t>
            </a:r>
            <a:endParaRPr lang="en-IN" sz="4000" dirty="0"/>
          </a:p>
        </p:txBody>
      </p:sp>
      <p:sp>
        <p:nvSpPr>
          <p:cNvPr id="3" name="Content Placeholder 2">
            <a:extLst>
              <a:ext uri="{FF2B5EF4-FFF2-40B4-BE49-F238E27FC236}">
                <a16:creationId xmlns:a16="http://schemas.microsoft.com/office/drawing/2014/main" id="{5853727E-EE16-BCBF-06A0-4E68BEBDD0C1}"/>
              </a:ext>
            </a:extLst>
          </p:cNvPr>
          <p:cNvSpPr>
            <a:spLocks noGrp="1"/>
          </p:cNvSpPr>
          <p:nvPr>
            <p:ph idx="1"/>
          </p:nvPr>
        </p:nvSpPr>
        <p:spPr>
          <a:xfrm>
            <a:off x="1178848" y="4343980"/>
            <a:ext cx="9914477" cy="3142452"/>
          </a:xfrm>
        </p:spPr>
        <p:txBody>
          <a:bodyPr anchor="ctr">
            <a:normAutofit/>
          </a:bodyPr>
          <a:lstStyle/>
          <a:p>
            <a:pPr indent="-50800">
              <a:spcBef>
                <a:spcPts val="0"/>
              </a:spcBef>
              <a:buClr>
                <a:schemeClr val="dk1"/>
              </a:buClr>
              <a:buSzPts val="2800"/>
              <a:buNone/>
            </a:pPr>
            <a:r>
              <a:rPr lang="en-IN" sz="1200" b="1" kern="100" dirty="0">
                <a:solidFill>
                  <a:srgbClr val="231F20"/>
                </a:solidFill>
                <a:latin typeface="Avenir Book" panose="02000503020000020003" pitchFamily="2" charset="0"/>
                <a:ea typeface="Calibri" panose="020F0502020204030204" pitchFamily="34" charset="0"/>
                <a:cs typeface="Times New Roman" panose="02020603050405020304" pitchFamily="18" charset="0"/>
              </a:rPr>
              <a:t>RKSK guidelines, Participant’s handbook,</a:t>
            </a:r>
            <a:r>
              <a:rPr lang="en-US" sz="1200" b="1" kern="100" dirty="0">
                <a:solidFill>
                  <a:srgbClr val="231F20"/>
                </a:solidFill>
                <a:latin typeface="Avenir Book" panose="02000503020000020003" pitchFamily="2" charset="0"/>
                <a:ea typeface="Calibri" panose="020F0502020204030204" pitchFamily="34" charset="0"/>
                <a:cs typeface="Times New Roman" panose="02020603050405020304" pitchFamily="18" charset="0"/>
              </a:rPr>
              <a:t> for Training of Medical Officers on Adolescent Friendly Health </a:t>
            </a:r>
            <a:r>
              <a:rPr lang="en-US" sz="1200" b="1" kern="100" dirty="0" err="1">
                <a:solidFill>
                  <a:srgbClr val="231F20"/>
                </a:solidFill>
                <a:latin typeface="Avenir Book" panose="02000503020000020003" pitchFamily="2" charset="0"/>
                <a:ea typeface="Calibri" panose="020F0502020204030204" pitchFamily="34" charset="0"/>
                <a:cs typeface="Times New Roman" panose="02020603050405020304" pitchFamily="18" charset="0"/>
              </a:rPr>
              <a:t>Services,Promotion</a:t>
            </a:r>
            <a:r>
              <a:rPr lang="en-US" sz="1200" b="1" kern="100" dirty="0">
                <a:solidFill>
                  <a:srgbClr val="231F20"/>
                </a:solidFill>
                <a:latin typeface="Avenir Book" panose="02000503020000020003" pitchFamily="2" charset="0"/>
                <a:ea typeface="Calibri" panose="020F0502020204030204" pitchFamily="34" charset="0"/>
                <a:cs typeface="Times New Roman" panose="02020603050405020304" pitchFamily="18" charset="0"/>
              </a:rPr>
              <a:t> of safe use of Internet, Gadgets and Social Media) </a:t>
            </a:r>
            <a:r>
              <a:rPr lang="en-US" sz="1200" b="1" dirty="0">
                <a:solidFill>
                  <a:srgbClr val="231F20"/>
                </a:solidFill>
                <a:effectLst/>
                <a:latin typeface="Avenir Book" panose="02000503020000020003" pitchFamily="2" charset="0"/>
                <a:ea typeface="Calibri" panose="020F0502020204030204" pitchFamily="34" charset="0"/>
              </a:rPr>
              <a:t> Technology</a:t>
            </a:r>
            <a:r>
              <a:rPr lang="en-US" sz="1200" b="1" spc="-30" dirty="0">
                <a:solidFill>
                  <a:srgbClr val="231F20"/>
                </a:solidFill>
                <a:effectLst/>
                <a:latin typeface="Avenir Book" panose="02000503020000020003" pitchFamily="2" charset="0"/>
                <a:ea typeface="Calibri" panose="020F0502020204030204" pitchFamily="34" charset="0"/>
              </a:rPr>
              <a:t> </a:t>
            </a:r>
            <a:r>
              <a:rPr lang="en-US" sz="1200" b="1" dirty="0">
                <a:solidFill>
                  <a:srgbClr val="231F20"/>
                </a:solidFill>
                <a:effectLst/>
                <a:latin typeface="Avenir Book" panose="02000503020000020003" pitchFamily="2" charset="0"/>
                <a:ea typeface="Calibri" panose="020F0502020204030204" pitchFamily="34" charset="0"/>
              </a:rPr>
              <a:t>and</a:t>
            </a:r>
            <a:r>
              <a:rPr lang="en-US" sz="1200" b="1" spc="-35" dirty="0">
                <a:solidFill>
                  <a:srgbClr val="231F20"/>
                </a:solidFill>
                <a:effectLst/>
                <a:latin typeface="Avenir Book" panose="02000503020000020003" pitchFamily="2" charset="0"/>
                <a:ea typeface="Calibri" panose="020F0502020204030204" pitchFamily="34" charset="0"/>
              </a:rPr>
              <a:t> </a:t>
            </a:r>
            <a:r>
              <a:rPr lang="en-US" sz="1200" b="1" dirty="0">
                <a:solidFill>
                  <a:srgbClr val="231F20"/>
                </a:solidFill>
                <a:effectLst/>
                <a:latin typeface="Avenir Book" panose="02000503020000020003" pitchFamily="2" charset="0"/>
                <a:ea typeface="Calibri" panose="020F0502020204030204" pitchFamily="34" charset="0"/>
              </a:rPr>
              <a:t>teenagers</a:t>
            </a:r>
            <a:r>
              <a:rPr lang="en-IN" sz="1200" b="1" dirty="0">
                <a:solidFill>
                  <a:srgbClr val="231F20"/>
                </a:solidFill>
                <a:effectLst/>
                <a:latin typeface="Avenir Book" panose="02000503020000020003" pitchFamily="2" charset="0"/>
                <a:ea typeface="Calibri" panose="020F0502020204030204" pitchFamily="34" charset="0"/>
              </a:rPr>
              <a:t> </a:t>
            </a:r>
            <a:r>
              <a:rPr lang="en-US" sz="1200" b="1" dirty="0">
                <a:solidFill>
                  <a:srgbClr val="231F20"/>
                </a:solidFill>
                <a:effectLst/>
                <a:latin typeface="Avenir Book" panose="02000503020000020003" pitchFamily="2" charset="0"/>
                <a:ea typeface="Calibri" panose="020F0502020204030204" pitchFamily="34" charset="0"/>
              </a:rPr>
              <a:t>https://parents.au.reachout.com/skills-to-build/wellbeing/technology-and-teenagers</a:t>
            </a:r>
            <a:endParaRPr lang="en-IN" sz="1200" b="1" dirty="0">
              <a:effectLst/>
              <a:latin typeface="Avenir Book" panose="02000503020000020003" pitchFamily="2" charset="0"/>
              <a:ea typeface="Calibri" panose="020F0502020204030204" pitchFamily="34" charset="0"/>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3"/>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7" name="Google Shape;1525;p230">
            <a:extLst>
              <a:ext uri="{FF2B5EF4-FFF2-40B4-BE49-F238E27FC236}">
                <a16:creationId xmlns:a16="http://schemas.microsoft.com/office/drawing/2014/main" id="{63C6213D-7D3C-A6D3-CD28-5C64CC691870}"/>
              </a:ext>
            </a:extLst>
          </p:cNvPr>
          <p:cNvPicPr preferRelativeResize="0">
            <a:picLocks/>
          </p:cNvPicPr>
          <p:nvPr/>
        </p:nvPicPr>
        <p:blipFill rotWithShape="1">
          <a:blip r:embed="rId4">
            <a:alphaModFix/>
          </a:blip>
          <a:srcRect t="25631" r="746"/>
          <a:stretch/>
        </p:blipFill>
        <p:spPr>
          <a:xfrm>
            <a:off x="1622709" y="1908732"/>
            <a:ext cx="9025365" cy="3456820"/>
          </a:xfrm>
          <a:prstGeom prst="rect">
            <a:avLst/>
          </a:prstGeom>
          <a:noFill/>
          <a:ln>
            <a:noFill/>
          </a:ln>
        </p:spPr>
      </p:pic>
    </p:spTree>
    <p:extLst>
      <p:ext uri="{BB962C8B-B14F-4D97-AF65-F5344CB8AC3E}">
        <p14:creationId xmlns:p14="http://schemas.microsoft.com/office/powerpoint/2010/main" val="248264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330040" y="101139"/>
            <a:ext cx="9849752" cy="1103212"/>
          </a:xfrm>
        </p:spPr>
        <p:txBody>
          <a:bodyPr anchor="b">
            <a:noAutofit/>
          </a:bodyPr>
          <a:lstStyle/>
          <a:p>
            <a:pPr algn="ctr"/>
            <a:r>
              <a:rPr lang="en-IN" sz="4000" b="1" dirty="0">
                <a:solidFill>
                  <a:srgbClr val="C00000"/>
                </a:solidFill>
                <a:latin typeface="Times New Roman" panose="02020603050405020304" pitchFamily="18" charset="0"/>
                <a:cs typeface="Times New Roman" panose="02020603050405020304" pitchFamily="18" charset="0"/>
              </a:rPr>
              <a:t>Why adolescents are prime users of </a:t>
            </a:r>
            <a:br>
              <a:rPr lang="en-IN" sz="4000" b="1" dirty="0">
                <a:solidFill>
                  <a:srgbClr val="C00000"/>
                </a:solidFill>
                <a:latin typeface="Times New Roman" panose="02020603050405020304" pitchFamily="18" charset="0"/>
                <a:cs typeface="Times New Roman" panose="02020603050405020304" pitchFamily="18" charset="0"/>
              </a:rPr>
            </a:br>
            <a:r>
              <a:rPr lang="en-IN" sz="4000" b="1" dirty="0">
                <a:solidFill>
                  <a:srgbClr val="C00000"/>
                </a:solidFill>
                <a:latin typeface="Times New Roman" panose="02020603050405020304" pitchFamily="18" charset="0"/>
                <a:cs typeface="Times New Roman" panose="02020603050405020304" pitchFamily="18" charset="0"/>
              </a:rPr>
              <a:t>Internet &amp; Digital Media?</a:t>
            </a:r>
            <a:endParaRPr lang="en-US" sz="4000" dirty="0">
              <a:solidFill>
                <a:srgbClr val="C00000"/>
              </a:solidFill>
            </a:endParaRPr>
          </a:p>
        </p:txBody>
      </p:sp>
      <p:graphicFrame>
        <p:nvGraphicFramePr>
          <p:cNvPr id="22" name="Content Placeholder 2">
            <a:extLst>
              <a:ext uri="{FF2B5EF4-FFF2-40B4-BE49-F238E27FC236}">
                <a16:creationId xmlns:a16="http://schemas.microsoft.com/office/drawing/2014/main" id="{B2CA0470-21ED-AA97-2476-4A76B555817E}"/>
              </a:ext>
            </a:extLst>
          </p:cNvPr>
          <p:cNvGraphicFramePr>
            <a:graphicFrameLocks noGrp="1"/>
          </p:cNvGraphicFramePr>
          <p:nvPr>
            <p:ph idx="1"/>
            <p:extLst>
              <p:ext uri="{D42A27DB-BD31-4B8C-83A1-F6EECF244321}">
                <p14:modId xmlns:p14="http://schemas.microsoft.com/office/powerpoint/2010/main" val="3793699506"/>
              </p:ext>
            </p:extLst>
          </p:nvPr>
        </p:nvGraphicFramePr>
        <p:xfrm>
          <a:off x="1434821" y="716445"/>
          <a:ext cx="9744971" cy="2179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9"/>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10" name="Picture 9">
            <a:extLst>
              <a:ext uri="{FF2B5EF4-FFF2-40B4-BE49-F238E27FC236}">
                <a16:creationId xmlns:a16="http://schemas.microsoft.com/office/drawing/2014/main" id="{9FF06179-319F-F880-BE61-46F179D2D8B2}"/>
              </a:ext>
            </a:extLst>
          </p:cNvPr>
          <p:cNvPicPr>
            <a:picLocks noChangeAspect="1"/>
          </p:cNvPicPr>
          <p:nvPr/>
        </p:nvPicPr>
        <p:blipFill rotWithShape="1">
          <a:blip r:embed="rId10"/>
          <a:srcRect l="4916" r="4583"/>
          <a:stretch/>
        </p:blipFill>
        <p:spPr>
          <a:xfrm>
            <a:off x="1244705" y="2374516"/>
            <a:ext cx="4787678" cy="3767039"/>
          </a:xfrm>
          <a:prstGeom prst="rect">
            <a:avLst/>
          </a:prstGeom>
        </p:spPr>
      </p:pic>
      <p:pic>
        <p:nvPicPr>
          <p:cNvPr id="3" name="Picture 1" descr="page1image30209856">
            <a:extLst>
              <a:ext uri="{FF2B5EF4-FFF2-40B4-BE49-F238E27FC236}">
                <a16:creationId xmlns:a16="http://schemas.microsoft.com/office/drawing/2014/main" id="{4BAF99ED-044B-94CC-7C85-9446E12A0E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7966" y="2408810"/>
            <a:ext cx="4234313" cy="3292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51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93" y="673307"/>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10386326" y="767934"/>
            <a:ext cx="900000" cy="900000"/>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pic>
        <p:nvPicPr>
          <p:cNvPr id="2" name="Picture 1" descr="page1image1292286560">
            <a:extLst>
              <a:ext uri="{FF2B5EF4-FFF2-40B4-BE49-F238E27FC236}">
                <a16:creationId xmlns:a16="http://schemas.microsoft.com/office/drawing/2014/main" id="{319BDF79-8635-583B-6F34-E9247E3A8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232" y="1217934"/>
            <a:ext cx="8567408" cy="472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96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3"/>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9" name="Title 1">
            <a:extLst>
              <a:ext uri="{FF2B5EF4-FFF2-40B4-BE49-F238E27FC236}">
                <a16:creationId xmlns:a16="http://schemas.microsoft.com/office/drawing/2014/main" id="{6F966513-D5C9-F7EB-1473-97EDB4B61B31}"/>
              </a:ext>
            </a:extLst>
          </p:cNvPr>
          <p:cNvSpPr>
            <a:spLocks noGrp="1"/>
          </p:cNvSpPr>
          <p:nvPr>
            <p:ph type="title"/>
          </p:nvPr>
        </p:nvSpPr>
        <p:spPr>
          <a:xfrm>
            <a:off x="1347788" y="611188"/>
            <a:ext cx="9831387" cy="649287"/>
          </a:xfrm>
        </p:spPr>
        <p:txBody>
          <a:bodyPr anchor="b">
            <a:normAutofit fontScale="90000"/>
          </a:bodyPr>
          <a:lstStyle/>
          <a:p>
            <a:pPr algn="ctr"/>
            <a:r>
              <a:rPr lang="en-IN" b="1" dirty="0">
                <a:latin typeface="Times New Roman" panose="02020603050405020304" pitchFamily="18" charset="0"/>
                <a:cs typeface="Times New Roman" panose="02020603050405020304" pitchFamily="18" charset="0"/>
              </a:rPr>
              <a:t>Case 1 </a:t>
            </a:r>
          </a:p>
        </p:txBody>
      </p:sp>
      <p:sp>
        <p:nvSpPr>
          <p:cNvPr id="10" name="Content Placeholder 2">
            <a:extLst>
              <a:ext uri="{FF2B5EF4-FFF2-40B4-BE49-F238E27FC236}">
                <a16:creationId xmlns:a16="http://schemas.microsoft.com/office/drawing/2014/main" id="{857C3165-CF15-D56D-6D17-0D1A85BDF12E}"/>
              </a:ext>
            </a:extLst>
          </p:cNvPr>
          <p:cNvSpPr>
            <a:spLocks noGrp="1"/>
          </p:cNvSpPr>
          <p:nvPr>
            <p:ph idx="1"/>
          </p:nvPr>
        </p:nvSpPr>
        <p:spPr>
          <a:xfrm>
            <a:off x="853120" y="1458745"/>
            <a:ext cx="10500680" cy="4718218"/>
          </a:xfrm>
        </p:spPr>
        <p:txBody>
          <a:bodyPr anchor="ctr">
            <a:normAutofit fontScale="85000" lnSpcReduction="10000"/>
          </a:bodyPr>
          <a:lstStyle/>
          <a:p>
            <a:r>
              <a:rPr lang="en-US" sz="2800" dirty="0">
                <a:latin typeface="Times New Roman" panose="02020603050405020304" pitchFamily="18" charset="0"/>
                <a:cs typeface="Times New Roman" panose="02020603050405020304" pitchFamily="18" charset="0"/>
              </a:rPr>
              <a:t>Madhavi’s (14 years)parents were asked to meet teacher because of her falling</a:t>
            </a:r>
          </a:p>
          <a:p>
            <a:pPr marL="0" indent="0">
              <a:buNone/>
            </a:pPr>
            <a:r>
              <a:rPr lang="en-US" sz="2800" dirty="0">
                <a:latin typeface="Times New Roman" panose="02020603050405020304" pitchFamily="18" charset="0"/>
                <a:cs typeface="Times New Roman" panose="02020603050405020304" pitchFamily="18" charset="0"/>
              </a:rPr>
              <a:t>    grades  and missing  school from last 6 months</a:t>
            </a:r>
          </a:p>
          <a:p>
            <a:r>
              <a:rPr lang="en-US" sz="2800" dirty="0">
                <a:latin typeface="Times New Roman" panose="02020603050405020304" pitchFamily="18" charset="0"/>
                <a:cs typeface="Times New Roman" panose="02020603050405020304" pitchFamily="18" charset="0"/>
              </a:rPr>
              <a:t> She was a bright student and good in extracurricular activities .</a:t>
            </a:r>
          </a:p>
          <a:p>
            <a:r>
              <a:rPr lang="en-US" sz="2800" dirty="0">
                <a:latin typeface="Times New Roman" panose="02020603050405020304" pitchFamily="18" charset="0"/>
                <a:cs typeface="Times New Roman" panose="02020603050405020304" pitchFamily="18" charset="0"/>
              </a:rPr>
              <a:t>Parents mentioned that since last 6 months she was complaining of headache,</a:t>
            </a:r>
          </a:p>
          <a:p>
            <a:pPr marL="0" indent="0">
              <a:buNone/>
            </a:pPr>
            <a:r>
              <a:rPr lang="en-US" sz="2800" dirty="0">
                <a:latin typeface="Times New Roman" panose="02020603050405020304" pitchFamily="18" charset="0"/>
                <a:cs typeface="Times New Roman" panose="02020603050405020304" pitchFamily="18" charset="0"/>
              </a:rPr>
              <a:t>   abdominal pain and  have taken her to neurologist, gastroenterologist, surgeon and</a:t>
            </a:r>
          </a:p>
          <a:p>
            <a:pPr marL="0" indent="0">
              <a:buNone/>
            </a:pPr>
            <a:r>
              <a:rPr lang="en-US" sz="2800" dirty="0">
                <a:latin typeface="Times New Roman" panose="02020603050405020304" pitchFamily="18" charset="0"/>
                <a:cs typeface="Times New Roman" panose="02020603050405020304" pitchFamily="18" charset="0"/>
              </a:rPr>
              <a:t>   investigated – nothing was detected</a:t>
            </a:r>
          </a:p>
          <a:p>
            <a:r>
              <a:rPr lang="en-US" sz="2800" dirty="0">
                <a:latin typeface="Times New Roman" panose="02020603050405020304" pitchFamily="18" charset="0"/>
                <a:cs typeface="Times New Roman" panose="02020603050405020304" pitchFamily="18" charset="0"/>
              </a:rPr>
              <a:t>Teacher talked to Madhavi who </a:t>
            </a:r>
            <a:r>
              <a:rPr lang="en-US" sz="2800" b="1" dirty="0">
                <a:solidFill>
                  <a:srgbClr val="002060"/>
                </a:solidFill>
                <a:latin typeface="Times New Roman" panose="02020603050405020304" pitchFamily="18" charset="0"/>
                <a:cs typeface="Times New Roman" panose="02020603050405020304" pitchFamily="18" charset="0"/>
              </a:rPr>
              <a:t>revealed that she resorts to mobile to escape</a:t>
            </a:r>
          </a:p>
          <a:p>
            <a:pPr marL="0" indent="0">
              <a:buNone/>
            </a:pPr>
            <a:r>
              <a:rPr lang="en-US" sz="2800" b="1" dirty="0">
                <a:solidFill>
                  <a:srgbClr val="002060"/>
                </a:solidFill>
                <a:latin typeface="Times New Roman" panose="02020603050405020304" pitchFamily="18" charset="0"/>
                <a:cs typeface="Times New Roman" panose="02020603050405020304" pitchFamily="18" charset="0"/>
              </a:rPr>
              <a:t>   from parental conflicts</a:t>
            </a:r>
          </a:p>
          <a:p>
            <a:pPr marL="0" indent="0">
              <a:buNone/>
            </a:pPr>
            <a:r>
              <a:rPr lang="en-US" sz="3200" b="1" dirty="0">
                <a:solidFill>
                  <a:srgbClr val="FF0000"/>
                </a:solidFill>
                <a:latin typeface="Times New Roman" panose="02020603050405020304" pitchFamily="18" charset="0"/>
                <a:cs typeface="Times New Roman" panose="02020603050405020304" pitchFamily="18" charset="0"/>
              </a:rPr>
              <a:t>  Poor school performance , media addiction</a:t>
            </a:r>
          </a:p>
          <a:p>
            <a:endParaRPr lang="en-US" sz="32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11" name="Picture 10" descr="indian woman writing on computer and talking with friend on mobile phone  cartoon vector Stock Vector Image &amp; Art - Alamy">
            <a:extLst>
              <a:ext uri="{FF2B5EF4-FFF2-40B4-BE49-F238E27FC236}">
                <a16:creationId xmlns:a16="http://schemas.microsoft.com/office/drawing/2014/main" id="{8E0C21A3-B205-AED1-A1D2-BD2E987214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585" b="11272"/>
          <a:stretch/>
        </p:blipFill>
        <p:spPr bwMode="auto">
          <a:xfrm>
            <a:off x="8668151" y="233738"/>
            <a:ext cx="1429167" cy="1145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314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347312" y="611821"/>
            <a:ext cx="9832479" cy="648179"/>
          </a:xfrm>
        </p:spPr>
        <p:txBody>
          <a:bodyPr anchor="b">
            <a:normAutofit fontScale="90000"/>
          </a:bodyPr>
          <a:lstStyle/>
          <a:p>
            <a:pPr algn="ctr"/>
            <a:r>
              <a:rPr lang="en-US" b="1" dirty="0">
                <a:latin typeface="Times New Roman" panose="02020603050405020304" pitchFamily="18" charset="0"/>
                <a:cs typeface="Times New Roman" panose="02020603050405020304" pitchFamily="18" charset="0"/>
              </a:rPr>
              <a:t> Problematic Internet Use(PIU)</a:t>
            </a:r>
            <a:endParaRPr lang="en-IN" dirty="0"/>
          </a:p>
        </p:txBody>
      </p:sp>
      <p:sp>
        <p:nvSpPr>
          <p:cNvPr id="3" name="Content Placeholder 2">
            <a:extLst>
              <a:ext uri="{FF2B5EF4-FFF2-40B4-BE49-F238E27FC236}">
                <a16:creationId xmlns:a16="http://schemas.microsoft.com/office/drawing/2014/main" id="{5853727E-EE16-BCBF-06A0-4E68BEBDD0C1}"/>
              </a:ext>
            </a:extLst>
          </p:cNvPr>
          <p:cNvSpPr>
            <a:spLocks noGrp="1"/>
          </p:cNvSpPr>
          <p:nvPr>
            <p:ph idx="1"/>
          </p:nvPr>
        </p:nvSpPr>
        <p:spPr>
          <a:xfrm>
            <a:off x="1347312" y="1540701"/>
            <a:ext cx="9849751" cy="3404065"/>
          </a:xfrm>
        </p:spPr>
        <p:txBody>
          <a:bodyPr anchor="ctr">
            <a:normAutofit/>
          </a:bodyPr>
          <a:lstStyle/>
          <a:p>
            <a:pPr marL="0" indent="0">
              <a:buNone/>
            </a:pPr>
            <a:r>
              <a:rPr lang="en-US" sz="2800" dirty="0">
                <a:latin typeface="Times New Roman" panose="02020603050405020304" pitchFamily="18" charset="0"/>
                <a:cs typeface="Times New Roman" panose="02020603050405020304" pitchFamily="18" charset="0"/>
              </a:rPr>
              <a:t> </a:t>
            </a:r>
          </a:p>
          <a:p>
            <a:pPr marL="0" indent="0">
              <a:buNone/>
            </a:pPr>
            <a:r>
              <a:rPr lang="en-US" sz="2400" b="1" dirty="0">
                <a:solidFill>
                  <a:srgbClr val="C00000"/>
                </a:solidFill>
                <a:latin typeface="Times New Roman" panose="02020603050405020304" pitchFamily="18" charset="0"/>
                <a:cs typeface="Times New Roman" panose="02020603050405020304" pitchFamily="18" charset="0"/>
              </a:rPr>
              <a:t>  PIU </a:t>
            </a:r>
          </a:p>
          <a:p>
            <a:r>
              <a:rPr lang="en-US" sz="2400" dirty="0">
                <a:latin typeface="Times New Roman" panose="02020603050405020304" pitchFamily="18" charset="0"/>
                <a:cs typeface="Times New Roman" panose="02020603050405020304" pitchFamily="18" charset="0"/>
              </a:rPr>
              <a:t> Pervasive sustained and heavy usage of  internet and computer technologies</a:t>
            </a:r>
          </a:p>
          <a:p>
            <a:r>
              <a:rPr lang="en-US" sz="2400" dirty="0">
                <a:solidFill>
                  <a:srgbClr val="002060"/>
                </a:solidFill>
                <a:latin typeface="Times New Roman" panose="02020603050405020304" pitchFamily="18" charset="0"/>
                <a:cs typeface="Times New Roman" panose="02020603050405020304" pitchFamily="18" charset="0"/>
              </a:rPr>
              <a:t> Significantly  impacts  daily functioning, roles and  expectations</a:t>
            </a:r>
          </a:p>
          <a:p>
            <a:r>
              <a:rPr lang="en-US" sz="2400" dirty="0">
                <a:solidFill>
                  <a:srgbClr val="002060"/>
                </a:solidFill>
                <a:latin typeface="Times New Roman" panose="02020603050405020304" pitchFamily="18" charset="0"/>
                <a:cs typeface="Times New Roman" panose="02020603050405020304" pitchFamily="18" charset="0"/>
              </a:rPr>
              <a:t>Persists despite efforts to reduce usage.</a:t>
            </a:r>
          </a:p>
          <a:p>
            <a:endParaRPr lang="en-US" sz="24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3"/>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Tree>
    <p:extLst>
      <p:ext uri="{BB962C8B-B14F-4D97-AF65-F5344CB8AC3E}">
        <p14:creationId xmlns:p14="http://schemas.microsoft.com/office/powerpoint/2010/main" val="1090288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853727E-EE16-BCBF-06A0-4E68BEBDD0C1}"/>
              </a:ext>
            </a:extLst>
          </p:cNvPr>
          <p:cNvSpPr>
            <a:spLocks noGrp="1"/>
          </p:cNvSpPr>
          <p:nvPr>
            <p:ph idx="1"/>
          </p:nvPr>
        </p:nvSpPr>
        <p:spPr>
          <a:xfrm>
            <a:off x="1347312" y="1540701"/>
            <a:ext cx="9849751" cy="3404065"/>
          </a:xfrm>
        </p:spPr>
        <p:txBody>
          <a:bodyPr anchor="ctr">
            <a:normAutofit/>
          </a:bodyPr>
          <a:lstStyle/>
          <a:p>
            <a:pPr marL="0" indent="0">
              <a:buNone/>
            </a:pPr>
            <a:r>
              <a:rPr lang="en-US" sz="28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3"/>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7" name="Title 1">
            <a:extLst>
              <a:ext uri="{FF2B5EF4-FFF2-40B4-BE49-F238E27FC236}">
                <a16:creationId xmlns:a16="http://schemas.microsoft.com/office/drawing/2014/main" id="{F914C4C0-AFB3-E3D9-52D3-501C97F27F4D}"/>
              </a:ext>
            </a:extLst>
          </p:cNvPr>
          <p:cNvSpPr>
            <a:spLocks noGrp="1"/>
          </p:cNvSpPr>
          <p:nvPr>
            <p:ph type="title"/>
          </p:nvPr>
        </p:nvSpPr>
        <p:spPr>
          <a:xfrm>
            <a:off x="1347312" y="611188"/>
            <a:ext cx="9831863" cy="1312857"/>
          </a:xfrm>
        </p:spPr>
        <p:txBody>
          <a:bodyPr anchor="b">
            <a:noAutofit/>
          </a:bodyPr>
          <a:lstStyle/>
          <a:p>
            <a:pPr algn="ctr"/>
            <a:r>
              <a:rPr lang="en-US" b="1" dirty="0">
                <a:latin typeface="Times New Roman" panose="02020603050405020304" pitchFamily="18" charset="0"/>
                <a:cs typeface="Times New Roman" panose="02020603050405020304" pitchFamily="18" charset="0"/>
              </a:rPr>
              <a:t>If anyone has four or more-</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indicates need for screening</a:t>
            </a:r>
            <a:endParaRPr lang="en-IN" b="1"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24FD3496-528E-EA99-9C65-4E5609235B09}"/>
              </a:ext>
            </a:extLst>
          </p:cNvPr>
          <p:cNvSpPr txBox="1">
            <a:spLocks/>
          </p:cNvSpPr>
          <p:nvPr/>
        </p:nvSpPr>
        <p:spPr>
          <a:xfrm>
            <a:off x="838200" y="1825625"/>
            <a:ext cx="10515600" cy="435133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latin typeface="Times New Roman" panose="02020603050405020304" pitchFamily="18" charset="0"/>
                <a:cs typeface="Times New Roman" panose="02020603050405020304" pitchFamily="18" charset="0"/>
              </a:rPr>
              <a:t>Craving</a:t>
            </a:r>
            <a:endParaRPr lang="en-US" sz="3200"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Control</a:t>
            </a:r>
            <a:endParaRPr lang="en-US" sz="3200"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Coping</a:t>
            </a:r>
            <a:endParaRPr lang="en-US" sz="3200"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Compulsion</a:t>
            </a:r>
            <a:endParaRPr lang="en-US" sz="3200"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Consequences</a:t>
            </a:r>
            <a:endParaRPr lang="en-US" sz="3200" dirty="0">
              <a:latin typeface="Times New Roman" panose="02020603050405020304" pitchFamily="18" charset="0"/>
              <a:cs typeface="Times New Roman" panose="02020603050405020304" pitchFamily="18" charset="0"/>
            </a:endParaRPr>
          </a:p>
        </p:txBody>
      </p:sp>
      <p:sp>
        <p:nvSpPr>
          <p:cNvPr id="9" name="Oval Callout 8">
            <a:extLst>
              <a:ext uri="{FF2B5EF4-FFF2-40B4-BE49-F238E27FC236}">
                <a16:creationId xmlns:a16="http://schemas.microsoft.com/office/drawing/2014/main" id="{95A388D3-CBBA-AF4C-4567-22D7F6AA11D4}"/>
              </a:ext>
            </a:extLst>
          </p:cNvPr>
          <p:cNvSpPr/>
          <p:nvPr/>
        </p:nvSpPr>
        <p:spPr>
          <a:xfrm>
            <a:off x="6866075" y="2663768"/>
            <a:ext cx="3120136" cy="2257148"/>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rPr>
              <a:t>5 Cs</a:t>
            </a:r>
          </a:p>
        </p:txBody>
      </p:sp>
    </p:spTree>
    <p:extLst>
      <p:ext uri="{BB962C8B-B14F-4D97-AF65-F5344CB8AC3E}">
        <p14:creationId xmlns:p14="http://schemas.microsoft.com/office/powerpoint/2010/main" val="986363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853727E-EE16-BCBF-06A0-4E68BEBDD0C1}"/>
              </a:ext>
            </a:extLst>
          </p:cNvPr>
          <p:cNvSpPr>
            <a:spLocks noGrp="1"/>
          </p:cNvSpPr>
          <p:nvPr>
            <p:ph idx="1"/>
          </p:nvPr>
        </p:nvSpPr>
        <p:spPr>
          <a:xfrm>
            <a:off x="1347312" y="1540701"/>
            <a:ext cx="9849751" cy="3404065"/>
          </a:xfrm>
        </p:spPr>
        <p:txBody>
          <a:bodyPr anchor="ctr">
            <a:normAutofit/>
          </a:bodyPr>
          <a:lstStyle/>
          <a:p>
            <a:pPr marL="0" indent="0">
              <a:buNone/>
            </a:pPr>
            <a:r>
              <a:rPr lang="en-US" sz="28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graphicFrame>
        <p:nvGraphicFramePr>
          <p:cNvPr id="2" name="Table 1">
            <a:extLst>
              <a:ext uri="{FF2B5EF4-FFF2-40B4-BE49-F238E27FC236}">
                <a16:creationId xmlns:a16="http://schemas.microsoft.com/office/drawing/2014/main" id="{CD94F6A3-9EB5-4B2E-ED40-F78C3B484583}"/>
              </a:ext>
            </a:extLst>
          </p:cNvPr>
          <p:cNvGraphicFramePr>
            <a:graphicFrameLocks noGrp="1"/>
          </p:cNvGraphicFramePr>
          <p:nvPr>
            <p:extLst>
              <p:ext uri="{D42A27DB-BD31-4B8C-83A1-F6EECF244321}">
                <p14:modId xmlns:p14="http://schemas.microsoft.com/office/powerpoint/2010/main" val="3060428835"/>
              </p:ext>
            </p:extLst>
          </p:nvPr>
        </p:nvGraphicFramePr>
        <p:xfrm>
          <a:off x="1330040" y="705500"/>
          <a:ext cx="9432084" cy="5163083"/>
        </p:xfrm>
        <a:graphic>
          <a:graphicData uri="http://schemas.openxmlformats.org/drawingml/2006/table">
            <a:tbl>
              <a:tblPr>
                <a:tableStyleId>{5DA37D80-6434-44D0-A028-1B22A696006F}</a:tableStyleId>
              </a:tblPr>
              <a:tblGrid>
                <a:gridCol w="2341324">
                  <a:extLst>
                    <a:ext uri="{9D8B030D-6E8A-4147-A177-3AD203B41FA5}">
                      <a16:colId xmlns:a16="http://schemas.microsoft.com/office/drawing/2014/main" val="2568862974"/>
                    </a:ext>
                  </a:extLst>
                </a:gridCol>
                <a:gridCol w="7090760">
                  <a:extLst>
                    <a:ext uri="{9D8B030D-6E8A-4147-A177-3AD203B41FA5}">
                      <a16:colId xmlns:a16="http://schemas.microsoft.com/office/drawing/2014/main" val="2387870474"/>
                    </a:ext>
                  </a:extLst>
                </a:gridCol>
              </a:tblGrid>
              <a:tr h="341299">
                <a:tc>
                  <a:txBody>
                    <a:bodyPr/>
                    <a:lstStyle/>
                    <a:p>
                      <a:r>
                        <a:rPr lang="en-IN" sz="1800" b="1" dirty="0">
                          <a:latin typeface="Calibri" panose="020F0502020204030204" pitchFamily="34" charset="0"/>
                          <a:cs typeface="Calibri" panose="020F0502020204030204" pitchFamily="34" charset="0"/>
                        </a:rPr>
                        <a:t>Age Group</a:t>
                      </a:r>
                      <a:endParaRPr lang="en-IN" sz="1800" dirty="0">
                        <a:latin typeface="Calibri" panose="020F0502020204030204" pitchFamily="34" charset="0"/>
                        <a:cs typeface="Calibri" panose="020F0502020204030204" pitchFamily="34" charset="0"/>
                      </a:endParaRPr>
                    </a:p>
                  </a:txBody>
                  <a:tcPr marL="69630" marR="69630" marT="34815" marB="348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1">
                          <a:latin typeface="Calibri" panose="020F0502020204030204" pitchFamily="34" charset="0"/>
                          <a:cs typeface="Calibri" panose="020F0502020204030204" pitchFamily="34" charset="0"/>
                        </a:rPr>
                        <a:t>Screen Time Guidelines</a:t>
                      </a:r>
                      <a:endParaRPr lang="en-IN" sz="1800">
                        <a:latin typeface="Calibri" panose="020F0502020204030204" pitchFamily="34" charset="0"/>
                        <a:cs typeface="Calibri" panose="020F0502020204030204" pitchFamily="34" charset="0"/>
                      </a:endParaRPr>
                    </a:p>
                  </a:txBody>
                  <a:tcPr marL="69630" marR="69630" marT="34815" marB="348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4402683"/>
                  </a:ext>
                </a:extLst>
              </a:tr>
              <a:tr h="1157916">
                <a:tc>
                  <a:txBody>
                    <a:bodyPr/>
                    <a:lstStyle/>
                    <a:p>
                      <a:r>
                        <a:rPr lang="en-IN" sz="1800" b="1" dirty="0">
                          <a:latin typeface="Calibri" panose="020F0502020204030204" pitchFamily="34" charset="0"/>
                          <a:cs typeface="Calibri" panose="020F0502020204030204" pitchFamily="34" charset="0"/>
                        </a:rPr>
                        <a:t>Infants (0-23 months)</a:t>
                      </a:r>
                      <a:endParaRPr lang="en-IN" sz="1800" dirty="0">
                        <a:latin typeface="Calibri" panose="020F0502020204030204" pitchFamily="34" charset="0"/>
                        <a:cs typeface="Calibri" panose="020F0502020204030204" pitchFamily="34" charset="0"/>
                      </a:endParaRPr>
                    </a:p>
                  </a:txBody>
                  <a:tcPr marL="69630" marR="69630" marT="34815" marB="348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 No screen exposure .except video chatting</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 Avoid using screens for feeding.</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 Do not use screens to calm distressed children.</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 Avoid incidental screen exposure around the child.</a:t>
                      </a:r>
                    </a:p>
                  </a:txBody>
                  <a:tcPr marL="69630" marR="69630" marT="34815" marB="348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8906527"/>
                  </a:ext>
                </a:extLst>
              </a:tr>
              <a:tr h="1312777">
                <a:tc>
                  <a:txBody>
                    <a:bodyPr/>
                    <a:lstStyle/>
                    <a:p>
                      <a:r>
                        <a:rPr lang="en-IN" sz="1800" b="1" dirty="0">
                          <a:latin typeface="Calibri" panose="020F0502020204030204" pitchFamily="34" charset="0"/>
                          <a:cs typeface="Calibri" panose="020F0502020204030204" pitchFamily="34" charset="0"/>
                        </a:rPr>
                        <a:t>Children (24-59 months)</a:t>
                      </a:r>
                      <a:endParaRPr lang="en-IN" sz="1800" dirty="0">
                        <a:latin typeface="Calibri" panose="020F0502020204030204" pitchFamily="34" charset="0"/>
                        <a:cs typeface="Calibri" panose="020F0502020204030204" pitchFamily="34" charset="0"/>
                      </a:endParaRPr>
                    </a:p>
                  </a:txBody>
                  <a:tcPr marL="69630" marR="69630" marT="34815" marB="348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 Limit screen time to </a:t>
                      </a:r>
                      <a:r>
                        <a:rPr lang="en-US" sz="1800" b="1" dirty="0">
                          <a:latin typeface="Calibri" panose="020F0502020204030204" pitchFamily="34" charset="0"/>
                          <a:cs typeface="Calibri" panose="020F0502020204030204" pitchFamily="34" charset="0"/>
                        </a:rPr>
                        <a:t>1 hour per day</a:t>
                      </a:r>
                      <a:r>
                        <a:rPr lang="en-US" sz="1800" dirty="0">
                          <a:latin typeface="Calibri" panose="020F0502020204030204" pitchFamily="34" charset="0"/>
                          <a:cs typeface="Calibri" panose="020F0502020204030204" pitchFamily="34" charset="0"/>
                        </a:rPr>
                        <a:t> (sessions of 20-30 minutes max).</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 Use only one screen at a time.</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 Always supervise screen time.</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 Content should be educational, age-appropriate, and non-violent.</a:t>
                      </a:r>
                    </a:p>
                  </a:txBody>
                  <a:tcPr marL="69630" marR="69630" marT="34815" marB="348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9224679"/>
                  </a:ext>
                </a:extLst>
              </a:tr>
              <a:tr h="898216">
                <a:tc>
                  <a:txBody>
                    <a:bodyPr/>
                    <a:lstStyle/>
                    <a:p>
                      <a:r>
                        <a:rPr lang="en-IN" sz="1800" b="1" dirty="0">
                          <a:latin typeface="Calibri" panose="020F0502020204030204" pitchFamily="34" charset="0"/>
                          <a:cs typeface="Calibri" panose="020F0502020204030204" pitchFamily="34" charset="0"/>
                        </a:rPr>
                        <a:t>Children (5-10 years)</a:t>
                      </a:r>
                      <a:endParaRPr lang="en-IN" sz="1800" dirty="0">
                        <a:latin typeface="Calibri" panose="020F0502020204030204" pitchFamily="34" charset="0"/>
                        <a:cs typeface="Calibri" panose="020F0502020204030204" pitchFamily="34" charset="0"/>
                      </a:endParaRPr>
                    </a:p>
                  </a:txBody>
                  <a:tcPr marL="69630" marR="69630" marT="34815" marB="348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 Limit screen time to </a:t>
                      </a:r>
                      <a:r>
                        <a:rPr lang="en-US" sz="1800" b="1" dirty="0">
                          <a:latin typeface="Calibri" panose="020F0502020204030204" pitchFamily="34" charset="0"/>
                          <a:cs typeface="Calibri" panose="020F0502020204030204" pitchFamily="34" charset="0"/>
                        </a:rPr>
                        <a:t>less than 2 hours per day</a:t>
                      </a:r>
                      <a:r>
                        <a:rPr lang="en-US" sz="1800" dirty="0">
                          <a:latin typeface="Calibri" panose="020F0502020204030204" pitchFamily="34" charset="0"/>
                          <a:cs typeface="Calibri" panose="020F0502020204030204" pitchFamily="34" charset="0"/>
                        </a:rPr>
                        <a:t>.</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 Prioritize educational and social interaction.</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 Parents should monitor and prevent screen distractions.</a:t>
                      </a:r>
                    </a:p>
                  </a:txBody>
                  <a:tcPr marL="69630" marR="69630" marT="34815" marB="348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1935590"/>
                  </a:ext>
                </a:extLst>
              </a:tr>
              <a:tr h="1430122">
                <a:tc>
                  <a:txBody>
                    <a:bodyPr/>
                    <a:lstStyle/>
                    <a:p>
                      <a:r>
                        <a:rPr lang="en-IN" sz="1800" b="1" dirty="0">
                          <a:latin typeface="Calibri" panose="020F0502020204030204" pitchFamily="34" charset="0"/>
                          <a:cs typeface="Calibri" panose="020F0502020204030204" pitchFamily="34" charset="0"/>
                        </a:rPr>
                        <a:t>Adolescents (10-18 years)</a:t>
                      </a:r>
                      <a:endParaRPr lang="en-IN" sz="1800" dirty="0">
                        <a:latin typeface="Calibri" panose="020F0502020204030204" pitchFamily="34" charset="0"/>
                        <a:cs typeface="Calibri" panose="020F0502020204030204" pitchFamily="34" charset="0"/>
                      </a:endParaRPr>
                    </a:p>
                  </a:txBody>
                  <a:tcPr marL="69630" marR="69630" marT="34815" marB="348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 Balance screen time with activities like outdoor play (1 hour), sleep (8-9 hours), schoolwork, and family time.</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 Reduce screen time if it interferes with development, mental health, or school performance.</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 Consult a pediatrician if overuse persists.</a:t>
                      </a:r>
                    </a:p>
                  </a:txBody>
                  <a:tcPr marL="69630" marR="69630" marT="34815" marB="348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334858"/>
                  </a:ext>
                </a:extLst>
              </a:tr>
            </a:tbl>
          </a:graphicData>
        </a:graphic>
      </p:graphicFrame>
    </p:spTree>
    <p:extLst>
      <p:ext uri="{BB962C8B-B14F-4D97-AF65-F5344CB8AC3E}">
        <p14:creationId xmlns:p14="http://schemas.microsoft.com/office/powerpoint/2010/main" val="1082656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210516" y="165647"/>
            <a:ext cx="9849751" cy="1196766"/>
          </a:xfrm>
        </p:spPr>
        <p:txBody>
          <a:bodyPr anchor="b">
            <a:noAutofit/>
          </a:bodyPr>
          <a:lstStyle/>
          <a:p>
            <a:pPr algn="ctr"/>
            <a:r>
              <a:rPr lang="en-IN" b="1" dirty="0">
                <a:latin typeface="Times New Roman" panose="02020603050405020304" pitchFamily="18" charset="0"/>
                <a:cs typeface="Times New Roman" panose="02020603050405020304" pitchFamily="18" charset="0"/>
              </a:rPr>
              <a:t>Judicious Media Use</a:t>
            </a: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10" name="Content Placeholder 3">
            <a:extLst>
              <a:ext uri="{FF2B5EF4-FFF2-40B4-BE49-F238E27FC236}">
                <a16:creationId xmlns:a16="http://schemas.microsoft.com/office/drawing/2014/main" id="{8C045819-1238-A5ED-240E-5C6B9D0E8627}"/>
              </a:ext>
            </a:extLst>
          </p:cNvPr>
          <p:cNvPicPr>
            <a:picLocks noGrp="1"/>
          </p:cNvPicPr>
          <p:nvPr>
            <p:ph idx="1"/>
          </p:nvPr>
        </p:nvPicPr>
        <p:blipFill>
          <a:blip r:embed="rId5" cstate="print">
            <a:lum bright="-10000" contrast="10000"/>
          </a:blip>
          <a:stretch>
            <a:fillRect/>
          </a:stretch>
        </p:blipFill>
        <p:spPr>
          <a:xfrm>
            <a:off x="2351573" y="1773326"/>
            <a:ext cx="7488852" cy="4007200"/>
          </a:xfrm>
          <a:prstGeom prst="rect">
            <a:avLst/>
          </a:prstGeom>
        </p:spPr>
      </p:pic>
    </p:spTree>
    <p:extLst>
      <p:ext uri="{BB962C8B-B14F-4D97-AF65-F5344CB8AC3E}">
        <p14:creationId xmlns:p14="http://schemas.microsoft.com/office/powerpoint/2010/main" val="251490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330040" y="-16167"/>
            <a:ext cx="9849751" cy="1011917"/>
          </a:xfrm>
        </p:spPr>
        <p:txBody>
          <a:bodyPr anchor="b">
            <a:normAutofit/>
          </a:bodyPr>
          <a:lstStyle/>
          <a:p>
            <a:pPr algn="ctr"/>
            <a:r>
              <a:rPr lang="en-US" b="1" dirty="0">
                <a:latin typeface="Times New Roman" panose="02020603050405020304" pitchFamily="18" charset="0"/>
                <a:cs typeface="Times New Roman" panose="02020603050405020304" pitchFamily="18" charset="0"/>
              </a:rPr>
              <a:t> Safety measures</a:t>
            </a:r>
            <a:endParaRPr lang="en-IN" dirty="0"/>
          </a:p>
        </p:txBody>
      </p:sp>
      <p:sp>
        <p:nvSpPr>
          <p:cNvPr id="3" name="Content Placeholder 2">
            <a:extLst>
              <a:ext uri="{FF2B5EF4-FFF2-40B4-BE49-F238E27FC236}">
                <a16:creationId xmlns:a16="http://schemas.microsoft.com/office/drawing/2014/main" id="{5853727E-EE16-BCBF-06A0-4E68BEBDD0C1}"/>
              </a:ext>
            </a:extLst>
          </p:cNvPr>
          <p:cNvSpPr>
            <a:spLocks noGrp="1"/>
          </p:cNvSpPr>
          <p:nvPr>
            <p:ph idx="1"/>
          </p:nvPr>
        </p:nvSpPr>
        <p:spPr>
          <a:xfrm>
            <a:off x="1347312" y="1912598"/>
            <a:ext cx="9849751" cy="3032168"/>
          </a:xfrm>
        </p:spPr>
        <p:txBody>
          <a:bodyPr anchor="ctr">
            <a:normAutofit/>
          </a:bodyPr>
          <a:lstStyle/>
          <a:p>
            <a:endParaRPr lang="en-IN" sz="4000" dirty="0"/>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3"/>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7" name="Content Placeholder 3">
            <a:extLst>
              <a:ext uri="{FF2B5EF4-FFF2-40B4-BE49-F238E27FC236}">
                <a16:creationId xmlns:a16="http://schemas.microsoft.com/office/drawing/2014/main" id="{DD6AAB8D-B823-75CF-7334-D0838884948C}"/>
              </a:ext>
            </a:extLst>
          </p:cNvPr>
          <p:cNvPicPr>
            <a:picLocks noChangeAspect="1"/>
          </p:cNvPicPr>
          <p:nvPr/>
        </p:nvPicPr>
        <p:blipFill rotWithShape="1">
          <a:blip r:embed="rId4"/>
          <a:srcRect r="1227" b="6351"/>
          <a:stretch/>
        </p:blipFill>
        <p:spPr>
          <a:xfrm>
            <a:off x="2243897" y="1075592"/>
            <a:ext cx="7704204" cy="5004621"/>
          </a:xfrm>
          <a:prstGeom prst="rect">
            <a:avLst/>
          </a:prstGeom>
        </p:spPr>
      </p:pic>
    </p:spTree>
    <p:extLst>
      <p:ext uri="{BB962C8B-B14F-4D97-AF65-F5344CB8AC3E}">
        <p14:creationId xmlns:p14="http://schemas.microsoft.com/office/powerpoint/2010/main" val="270437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3"/>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9" name="Title 8">
            <a:extLst>
              <a:ext uri="{FF2B5EF4-FFF2-40B4-BE49-F238E27FC236}">
                <a16:creationId xmlns:a16="http://schemas.microsoft.com/office/drawing/2014/main" id="{FFE286A0-8179-8EB3-0835-9E3B7E149AB2}"/>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                     Safety measures</a:t>
            </a:r>
            <a:endParaRPr lang="en-US" dirty="0"/>
          </a:p>
        </p:txBody>
      </p:sp>
      <p:pic>
        <p:nvPicPr>
          <p:cNvPr id="10" name="Picture 1" descr="Are your kids following the right ergonomics">
            <a:extLst>
              <a:ext uri="{FF2B5EF4-FFF2-40B4-BE49-F238E27FC236}">
                <a16:creationId xmlns:a16="http://schemas.microsoft.com/office/drawing/2014/main" id="{520E7F4E-104E-3847-711C-B307554A5AA2}"/>
              </a:ext>
            </a:extLst>
          </p:cNvPr>
          <p:cNvPicPr>
            <a:picLocks noGrp="1" noChangeAspect="1" noChangeArrowheads="1"/>
          </p:cNvPicPr>
          <p:nvPr>
            <p:ph idx="1"/>
          </p:nvPr>
        </p:nvPicPr>
        <p:blipFill>
          <a:blip r:embed="rId4" r:link="rId5">
            <a:extLst>
              <a:ext uri="{28A0092B-C50C-407E-A947-70E740481C1C}">
                <a14:useLocalDpi xmlns:a14="http://schemas.microsoft.com/office/drawing/2010/main" val="0"/>
              </a:ext>
            </a:extLst>
          </a:blip>
          <a:srcRect/>
          <a:stretch>
            <a:fillRect/>
          </a:stretch>
        </p:blipFill>
        <p:spPr bwMode="auto">
          <a:xfrm>
            <a:off x="1894196" y="1746337"/>
            <a:ext cx="4113727" cy="4113727"/>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6">
            <a:extLst>
              <a:ext uri="{FF2B5EF4-FFF2-40B4-BE49-F238E27FC236}">
                <a16:creationId xmlns:a16="http://schemas.microsoft.com/office/drawing/2014/main" id="{BCDE07FE-6864-F8F1-F128-0374170FCA5E}"/>
              </a:ext>
            </a:extLst>
          </p:cNvPr>
          <p:cNvPicPr>
            <a:picLocks noChangeAspect="1"/>
          </p:cNvPicPr>
          <p:nvPr/>
        </p:nvPicPr>
        <p:blipFill rotWithShape="1">
          <a:blip r:embed="rId6"/>
          <a:srcRect l="50917"/>
          <a:stretch/>
        </p:blipFill>
        <p:spPr>
          <a:xfrm>
            <a:off x="6272187" y="1770530"/>
            <a:ext cx="4834140" cy="4246328"/>
          </a:xfrm>
          <a:prstGeom prst="rect">
            <a:avLst/>
          </a:prstGeom>
        </p:spPr>
      </p:pic>
    </p:spTree>
    <p:extLst>
      <p:ext uri="{BB962C8B-B14F-4D97-AF65-F5344CB8AC3E}">
        <p14:creationId xmlns:p14="http://schemas.microsoft.com/office/powerpoint/2010/main" val="4086676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3"/>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7" name="Title 6">
            <a:extLst>
              <a:ext uri="{FF2B5EF4-FFF2-40B4-BE49-F238E27FC236}">
                <a16:creationId xmlns:a16="http://schemas.microsoft.com/office/drawing/2014/main" id="{97A78929-4D2B-5357-8CEC-D5C6EBD4E615}"/>
              </a:ext>
            </a:extLst>
          </p:cNvPr>
          <p:cNvSpPr>
            <a:spLocks noGrp="1"/>
          </p:cNvSpPr>
          <p:nvPr>
            <p:ph type="title"/>
          </p:nvPr>
        </p:nvSpPr>
        <p:spPr>
          <a:xfrm>
            <a:off x="1365592" y="287643"/>
            <a:ext cx="10500680" cy="1110867"/>
          </a:xfrm>
        </p:spPr>
        <p:txBody>
          <a:bodyPr>
            <a:normAutofit fontScale="90000"/>
          </a:bodyPr>
          <a:lstStyle/>
          <a:p>
            <a:r>
              <a:rPr lang="en-US" b="1" dirty="0">
                <a:latin typeface="Times New Roman" panose="02020603050405020304" pitchFamily="18" charset="0"/>
                <a:cs typeface="Times New Roman" panose="02020603050405020304" pitchFamily="18" charset="0"/>
              </a:rPr>
              <a:t>              How to do a digital detox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without unplugging completely ? </a:t>
            </a:r>
            <a:endParaRPr lang="en-US" dirty="0"/>
          </a:p>
        </p:txBody>
      </p:sp>
      <p:graphicFrame>
        <p:nvGraphicFramePr>
          <p:cNvPr id="8" name="Content Placeholder 2">
            <a:extLst>
              <a:ext uri="{FF2B5EF4-FFF2-40B4-BE49-F238E27FC236}">
                <a16:creationId xmlns:a16="http://schemas.microsoft.com/office/drawing/2014/main" id="{7C92FC77-D900-1A0E-30B3-9AF3C982AC8E}"/>
              </a:ext>
            </a:extLst>
          </p:cNvPr>
          <p:cNvGraphicFramePr>
            <a:graphicFrameLocks noGrp="1"/>
          </p:cNvGraphicFramePr>
          <p:nvPr>
            <p:ph idx="1"/>
          </p:nvPr>
        </p:nvGraphicFramePr>
        <p:xfrm>
          <a:off x="1178848" y="1476627"/>
          <a:ext cx="10210504" cy="44584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63109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3"/>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3" name="Title 2">
            <a:extLst>
              <a:ext uri="{FF2B5EF4-FFF2-40B4-BE49-F238E27FC236}">
                <a16:creationId xmlns:a16="http://schemas.microsoft.com/office/drawing/2014/main" id="{2229DF93-F2C0-2CC4-112E-468403503F01}"/>
              </a:ext>
            </a:extLst>
          </p:cNvPr>
          <p:cNvSpPr>
            <a:spLocks noGrp="1"/>
          </p:cNvSpPr>
          <p:nvPr>
            <p:ph type="title"/>
          </p:nvPr>
        </p:nvSpPr>
        <p:spPr>
          <a:xfrm>
            <a:off x="851893" y="-65264"/>
            <a:ext cx="10515600" cy="1325563"/>
          </a:xfrm>
        </p:spPr>
        <p:txBody>
          <a:bodyPr/>
          <a:lstStyle/>
          <a:p>
            <a:r>
              <a:rPr lang="en-US" b="1" dirty="0">
                <a:latin typeface="Times New Roman" panose="02020603050405020304" pitchFamily="18" charset="0"/>
                <a:cs typeface="Times New Roman" panose="02020603050405020304" pitchFamily="18" charset="0"/>
              </a:rPr>
              <a:t>                               Case 2</a:t>
            </a:r>
          </a:p>
        </p:txBody>
      </p:sp>
      <p:pic>
        <p:nvPicPr>
          <p:cNvPr id="11" name="Picture 2" descr="Spread Positivity. Reduce Cyberbullying.">
            <a:extLst>
              <a:ext uri="{FF2B5EF4-FFF2-40B4-BE49-F238E27FC236}">
                <a16:creationId xmlns:a16="http://schemas.microsoft.com/office/drawing/2014/main" id="{124B1077-9E98-09C3-9B8B-E820D148F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4933" y="0"/>
            <a:ext cx="2250328" cy="11770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4C96523-C273-D535-D92D-8A063DBDD037}"/>
              </a:ext>
            </a:extLst>
          </p:cNvPr>
          <p:cNvPicPr>
            <a:picLocks noChangeAspect="1" noChangeArrowheads="1"/>
          </p:cNvPicPr>
          <p:nvPr/>
        </p:nvPicPr>
        <p:blipFill>
          <a:blip r:embed="rId5"/>
          <a:srcRect/>
          <a:stretch>
            <a:fillRect/>
          </a:stretch>
        </p:blipFill>
        <p:spPr bwMode="auto">
          <a:xfrm>
            <a:off x="8663479" y="-18903"/>
            <a:ext cx="1367685" cy="1289427"/>
          </a:xfrm>
          <a:prstGeom prst="rect">
            <a:avLst/>
          </a:prstGeom>
          <a:noFill/>
          <a:ln w="9525">
            <a:noFill/>
            <a:miter lim="800000"/>
            <a:headEnd/>
            <a:tailEnd/>
          </a:ln>
          <a:effectLst/>
        </p:spPr>
      </p:pic>
      <p:sp>
        <p:nvSpPr>
          <p:cNvPr id="13" name="Content Placeholder 2">
            <a:extLst>
              <a:ext uri="{FF2B5EF4-FFF2-40B4-BE49-F238E27FC236}">
                <a16:creationId xmlns:a16="http://schemas.microsoft.com/office/drawing/2014/main" id="{5382EF98-7109-8295-2AA4-040B6D0EB6D4}"/>
              </a:ext>
            </a:extLst>
          </p:cNvPr>
          <p:cNvSpPr>
            <a:spLocks noGrp="1"/>
          </p:cNvSpPr>
          <p:nvPr>
            <p:ph idx="1"/>
          </p:nvPr>
        </p:nvSpPr>
        <p:spPr>
          <a:xfrm>
            <a:off x="802649" y="1159516"/>
            <a:ext cx="10551150" cy="5461252"/>
          </a:xfrm>
        </p:spPr>
        <p:txBody>
          <a:bodyPr anchor="ctr">
            <a:noAutofit/>
          </a:bodyPr>
          <a:lstStyle/>
          <a:p>
            <a:pPr marL="0" indent="0">
              <a:lnSpc>
                <a:spcPct val="107000"/>
              </a:lnSpc>
              <a:spcAft>
                <a:spcPts val="800"/>
              </a:spcAft>
              <a:buNone/>
            </a:pPr>
            <a:endParaRPr lang="en-IN"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400" kern="100" dirty="0">
                <a:effectLst/>
                <a:latin typeface="Times New Roman" panose="02020603050405020304" pitchFamily="18" charset="0"/>
                <a:ea typeface="Aptos" panose="020B0004020202020204" pitchFamily="34" charset="0"/>
                <a:cs typeface="Times New Roman" panose="02020603050405020304" pitchFamily="18" charset="0"/>
              </a:rPr>
              <a:t>15years old  Ramya very friendly </a:t>
            </a:r>
            <a:r>
              <a:rPr lang="en-IN" sz="2400" kern="100" dirty="0">
                <a:latin typeface="Times New Roman" panose="02020603050405020304" pitchFamily="18" charset="0"/>
                <a:ea typeface="Aptos" panose="020B0004020202020204" pitchFamily="34" charset="0"/>
                <a:cs typeface="Times New Roman" panose="02020603050405020304" pitchFamily="18" charset="0"/>
              </a:rPr>
              <a:t>in nature</a:t>
            </a:r>
            <a:r>
              <a:rPr lang="en-IN" sz="2400" kern="100" dirty="0">
                <a:effectLst/>
                <a:latin typeface="Times New Roman" panose="02020603050405020304" pitchFamily="18" charset="0"/>
                <a:ea typeface="Aptos" panose="020B0004020202020204" pitchFamily="34" charset="0"/>
                <a:cs typeface="Times New Roman" panose="02020603050405020304" pitchFamily="18" charset="0"/>
              </a:rPr>
              <a:t> , average in studies participating in extracurricular activities was noticed by teacher to be  looking distressed  and was </a:t>
            </a:r>
            <a:r>
              <a:rPr lang="en-IN" sz="2400" kern="100" dirty="0">
                <a:latin typeface="Times New Roman" panose="02020603050405020304" pitchFamily="18" charset="0"/>
                <a:ea typeface="Aptos" panose="020B0004020202020204" pitchFamily="34" charset="0"/>
                <a:cs typeface="Times New Roman" panose="02020603050405020304" pitchFamily="18" charset="0"/>
              </a:rPr>
              <a:t>remaining aloof</a:t>
            </a:r>
            <a:r>
              <a:rPr lang="en-IN" sz="2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IN" sz="2400" kern="100" dirty="0">
                <a:latin typeface="Times New Roman" panose="02020603050405020304" pitchFamily="18" charset="0"/>
                <a:ea typeface="Aptos" panose="020B0004020202020204" pitchFamily="34" charset="0"/>
                <a:cs typeface="Times New Roman" panose="02020603050405020304" pitchFamily="18" charset="0"/>
              </a:rPr>
              <a:t>T</a:t>
            </a:r>
            <a:r>
              <a:rPr lang="en-IN" sz="2400" kern="100" dirty="0">
                <a:effectLst/>
                <a:latin typeface="Times New Roman" panose="02020603050405020304" pitchFamily="18" charset="0"/>
                <a:ea typeface="Aptos" panose="020B0004020202020204" pitchFamily="34" charset="0"/>
                <a:cs typeface="Times New Roman" panose="02020603050405020304" pitchFamily="18" charset="0"/>
              </a:rPr>
              <a:t>eacher proactively </a:t>
            </a:r>
            <a:r>
              <a:rPr lang="en-IN" sz="2400" kern="100" dirty="0">
                <a:latin typeface="Times New Roman" panose="02020603050405020304" pitchFamily="18" charset="0"/>
                <a:ea typeface="Aptos" panose="020B0004020202020204" pitchFamily="34" charset="0"/>
                <a:cs typeface="Times New Roman" panose="02020603050405020304" pitchFamily="18" charset="0"/>
              </a:rPr>
              <a:t>enquired if she could be of any help? </a:t>
            </a:r>
          </a:p>
          <a:p>
            <a:pPr marL="0" indent="0">
              <a:lnSpc>
                <a:spcPct val="107000"/>
              </a:lnSpc>
              <a:spcAft>
                <a:spcPts val="800"/>
              </a:spcAft>
              <a:buNone/>
            </a:pPr>
            <a:r>
              <a:rPr lang="en-IN" sz="2400" kern="100" dirty="0">
                <a:latin typeface="Times New Roman" panose="02020603050405020304" pitchFamily="18" charset="0"/>
                <a:ea typeface="Aptos" panose="020B0004020202020204" pitchFamily="34" charset="0"/>
                <a:cs typeface="Times New Roman" panose="02020603050405020304" pitchFamily="18" charset="0"/>
              </a:rPr>
              <a:t>Ramya   revealed that she has </a:t>
            </a:r>
            <a:r>
              <a:rPr lang="en-IN" sz="2400" kern="100" dirty="0">
                <a:effectLst/>
                <a:latin typeface="Times New Roman" panose="02020603050405020304" pitchFamily="18" charset="0"/>
                <a:ea typeface="Aptos" panose="020B0004020202020204" pitchFamily="34" charset="0"/>
                <a:cs typeface="Times New Roman" panose="02020603050405020304" pitchFamily="18" charset="0"/>
              </a:rPr>
              <a:t>accepted a follow request from an unknown boy on Instagram, believing him to be a new friend. Over time, she shared personal details, including photos, thinking the boy was trustworthy. The boy secretly morphed her pictures into inappropriate images without her knowledge.</a:t>
            </a:r>
          </a:p>
          <a:p>
            <a:pPr marL="0" indent="0">
              <a:lnSpc>
                <a:spcPct val="107000"/>
              </a:lnSpc>
              <a:spcAft>
                <a:spcPts val="800"/>
              </a:spcAft>
              <a:buNone/>
            </a:pPr>
            <a:r>
              <a:rPr lang="en-IN" sz="2400" kern="100" dirty="0">
                <a:effectLst/>
                <a:latin typeface="Times New Roman" panose="02020603050405020304" pitchFamily="18" charset="0"/>
                <a:ea typeface="Aptos" panose="020B0004020202020204" pitchFamily="34" charset="0"/>
                <a:cs typeface="Times New Roman" panose="02020603050405020304" pitchFamily="18" charset="0"/>
              </a:rPr>
              <a:t>He started blackmailing her, threatening to share the morphed images with others if she didn’t comply with his demands.</a:t>
            </a:r>
          </a:p>
          <a:p>
            <a:pPr marL="0" indent="0">
              <a:lnSpc>
                <a:spcPct val="107000"/>
              </a:lnSpc>
              <a:spcAft>
                <a:spcPts val="800"/>
              </a:spcAft>
              <a:buNone/>
            </a:pPr>
            <a:r>
              <a:rPr lang="en-IN" sz="2400" kern="100" dirty="0">
                <a:effectLst/>
                <a:latin typeface="Times New Roman" panose="02020603050405020304" pitchFamily="18" charset="0"/>
                <a:ea typeface="Aptos" panose="020B0004020202020204" pitchFamily="34" charset="0"/>
                <a:cs typeface="Times New Roman" panose="02020603050405020304" pitchFamily="18" charset="0"/>
              </a:rPr>
              <a:t>Teacher asked her , whether  she had informed her parents ?She </a:t>
            </a:r>
            <a:r>
              <a:rPr lang="en-IN" sz="2400" kern="100" dirty="0">
                <a:latin typeface="Times New Roman" panose="02020603050405020304" pitchFamily="18" charset="0"/>
                <a:ea typeface="Aptos" panose="020B0004020202020204" pitchFamily="34" charset="0"/>
                <a:cs typeface="Times New Roman" panose="02020603050405020304" pitchFamily="18" charset="0"/>
              </a:rPr>
              <a:t>said</a:t>
            </a:r>
            <a:r>
              <a:rPr lang="en-IN" sz="2400" kern="100" dirty="0">
                <a:effectLst/>
                <a:latin typeface="Times New Roman" panose="02020603050405020304" pitchFamily="18" charset="0"/>
                <a:ea typeface="Aptos" panose="020B0004020202020204" pitchFamily="34" charset="0"/>
                <a:cs typeface="Times New Roman" panose="02020603050405020304" pitchFamily="18" charset="0"/>
              </a:rPr>
              <a:t> that her parents did not believe </a:t>
            </a:r>
            <a:r>
              <a:rPr lang="en-IN" sz="2400" kern="100" dirty="0">
                <a:latin typeface="Times New Roman" panose="02020603050405020304" pitchFamily="18" charset="0"/>
                <a:ea typeface="Aptos" panose="020B0004020202020204" pitchFamily="34" charset="0"/>
                <a:cs typeface="Times New Roman" panose="02020603050405020304" pitchFamily="18" charset="0"/>
              </a:rPr>
              <a:t>her</a:t>
            </a:r>
            <a:r>
              <a:rPr lang="en-IN" sz="2400" kern="100" dirty="0">
                <a:effectLst/>
                <a:latin typeface="Times New Roman" panose="02020603050405020304" pitchFamily="18" charset="0"/>
                <a:ea typeface="Aptos" panose="020B0004020202020204" pitchFamily="34" charset="0"/>
                <a:cs typeface="Times New Roman" panose="02020603050405020304" pitchFamily="18" charset="0"/>
              </a:rPr>
              <a:t> and scolded for misusing mobile …</a:t>
            </a:r>
            <a:r>
              <a:rPr lang="en-IN" sz="2400" b="1" kern="100" dirty="0">
                <a:solidFill>
                  <a:srgbClr val="C00000"/>
                </a:solidFill>
                <a:latin typeface="Times New Roman" panose="02020603050405020304" pitchFamily="18" charset="0"/>
                <a:ea typeface="Aptos" panose="020B0004020202020204" pitchFamily="34" charset="0"/>
                <a:cs typeface="Times New Roman" panose="02020603050405020304" pitchFamily="18" charset="0"/>
              </a:rPr>
              <a:t>She was cyberbullied…</a:t>
            </a:r>
            <a:endParaRPr lang="en-IN" sz="2400" b="1" kern="100" dirty="0">
              <a:solidFill>
                <a:srgbClr val="C000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lang="en-IN"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72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3"/>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9" name="Title 8">
            <a:extLst>
              <a:ext uri="{FF2B5EF4-FFF2-40B4-BE49-F238E27FC236}">
                <a16:creationId xmlns:a16="http://schemas.microsoft.com/office/drawing/2014/main" id="{68B8C1F5-121B-B009-59C2-424B8DF931CD}"/>
              </a:ext>
            </a:extLst>
          </p:cNvPr>
          <p:cNvSpPr>
            <a:spLocks noGrp="1"/>
          </p:cNvSpPr>
          <p:nvPr>
            <p:ph type="title"/>
          </p:nvPr>
        </p:nvSpPr>
        <p:spPr/>
        <p:txBody>
          <a:bodyPr/>
          <a:lstStyle/>
          <a:p>
            <a:r>
              <a:rPr lang="en-IN" b="1" dirty="0">
                <a:latin typeface="Times New Roman" panose="02020603050405020304" pitchFamily="18" charset="0"/>
                <a:cs typeface="Times New Roman" panose="02020603050405020304" pitchFamily="18" charset="0"/>
              </a:rPr>
              <a:t>               SMART way of managing </a:t>
            </a:r>
            <a:br>
              <a:rPr lang="en-IN" b="1" dirty="0">
                <a:latin typeface="Times New Roman" panose="02020603050405020304" pitchFamily="18" charset="0"/>
                <a:cs typeface="Times New Roman" panose="02020603050405020304" pitchFamily="18" charset="0"/>
              </a:rPr>
            </a:br>
            <a:r>
              <a:rPr lang="en-IN" b="1" dirty="0">
                <a:latin typeface="Times New Roman" panose="02020603050405020304" pitchFamily="18" charset="0"/>
                <a:cs typeface="Times New Roman" panose="02020603050405020304" pitchFamily="18" charset="0"/>
              </a:rPr>
              <a:t>                         Cyberbullying </a:t>
            </a:r>
            <a:endParaRPr lang="en-US" dirty="0"/>
          </a:p>
        </p:txBody>
      </p:sp>
      <p:graphicFrame>
        <p:nvGraphicFramePr>
          <p:cNvPr id="10" name="Content Placeholder 2">
            <a:extLst>
              <a:ext uri="{FF2B5EF4-FFF2-40B4-BE49-F238E27FC236}">
                <a16:creationId xmlns:a16="http://schemas.microsoft.com/office/drawing/2014/main" id="{D75CA906-A010-4C15-81CB-838A56DAC087}"/>
              </a:ext>
            </a:extLst>
          </p:cNvPr>
          <p:cNvGraphicFramePr>
            <a:graphicFrameLocks noGrp="1"/>
          </p:cNvGraphicFramePr>
          <p:nvPr>
            <p:ph idx="1"/>
            <p:extLst>
              <p:ext uri="{D42A27DB-BD31-4B8C-83A1-F6EECF244321}">
                <p14:modId xmlns:p14="http://schemas.microsoft.com/office/powerpoint/2010/main" val="17014038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34913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8E3625-42E1-EEA7-4FAB-4FBD9E10F1A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C3A358-77CB-DF66-6B25-D05FE915A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CBDC986D-E4FE-22FF-8762-C01BC150E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D37B71-3298-2741-77E3-6ED487E35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4">
            <a:extLst>
              <a:ext uri="{FF2B5EF4-FFF2-40B4-BE49-F238E27FC236}">
                <a16:creationId xmlns:a16="http://schemas.microsoft.com/office/drawing/2014/main" id="{AEF47EBF-3CC6-8514-714B-084744965318}"/>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11" name="Title 10">
            <a:extLst>
              <a:ext uri="{FF2B5EF4-FFF2-40B4-BE49-F238E27FC236}">
                <a16:creationId xmlns:a16="http://schemas.microsoft.com/office/drawing/2014/main" id="{B0C78E81-AB28-8E04-0316-DE3C602C489C}"/>
              </a:ext>
            </a:extLst>
          </p:cNvPr>
          <p:cNvSpPr>
            <a:spLocks noGrp="1"/>
          </p:cNvSpPr>
          <p:nvPr>
            <p:ph type="ctrTitle"/>
          </p:nvPr>
        </p:nvSpPr>
        <p:spPr>
          <a:xfrm>
            <a:off x="1524000" y="1122363"/>
            <a:ext cx="9144000" cy="831813"/>
          </a:xfrm>
        </p:spPr>
        <p:txBody>
          <a:bodyPr>
            <a:normAutofit fontScale="90000"/>
          </a:bodyPr>
          <a:lstStyle/>
          <a:p>
            <a:r>
              <a:rPr lang="en-US" b="1" dirty="0">
                <a:latin typeface="Times New Roman" panose="02020603050405020304" pitchFamily="18" charset="0"/>
                <a:cs typeface="Times New Roman" panose="02020603050405020304" pitchFamily="18" charset="0"/>
              </a:rPr>
              <a:t>Concept</a:t>
            </a:r>
            <a:endParaRPr lang="en-IN" dirty="0"/>
          </a:p>
        </p:txBody>
      </p:sp>
      <p:sp>
        <p:nvSpPr>
          <p:cNvPr id="15" name="Subtitle 14">
            <a:extLst>
              <a:ext uri="{FF2B5EF4-FFF2-40B4-BE49-F238E27FC236}">
                <a16:creationId xmlns:a16="http://schemas.microsoft.com/office/drawing/2014/main" id="{D8D93E0B-E54F-E7D4-2A85-C196FC60DBEF}"/>
              </a:ext>
            </a:extLst>
          </p:cNvPr>
          <p:cNvSpPr>
            <a:spLocks noGrp="1"/>
          </p:cNvSpPr>
          <p:nvPr>
            <p:ph type="subTitle" idx="1"/>
          </p:nvPr>
        </p:nvSpPr>
        <p:spPr>
          <a:xfrm>
            <a:off x="1075765" y="1999703"/>
            <a:ext cx="9813363" cy="4090363"/>
          </a:xfrm>
        </p:spPr>
        <p:txBody>
          <a:bodyPr>
            <a:normAutofit/>
          </a:bodyPr>
          <a:lstStyle/>
          <a:p>
            <a:pPr algn="just">
              <a:lnSpc>
                <a:spcPct val="100000"/>
              </a:lnSpc>
              <a:buNone/>
            </a:pPr>
            <a:r>
              <a:rPr lang="en-US" sz="2000" b="1" dirty="0">
                <a:latin typeface="Times New Roman" panose="02020603050405020304" pitchFamily="18" charset="0"/>
                <a:cs typeface="Times New Roman" panose="02020603050405020304" pitchFamily="18" charset="0"/>
              </a:rPr>
              <a:t>Adolescence is a crucial stage in an individual's life marked by physical, social, emotional, and cognitive changes. During this period, adolescents require guidance and support from various sources, including teachers.</a:t>
            </a:r>
          </a:p>
          <a:p>
            <a:pPr algn="just">
              <a:lnSpc>
                <a:spcPct val="100000"/>
              </a:lnSpc>
              <a:buNone/>
            </a:pPr>
            <a:endParaRPr lang="en-US" sz="2000" b="1" dirty="0">
              <a:latin typeface="Times New Roman" panose="02020603050405020304" pitchFamily="18" charset="0"/>
              <a:cs typeface="Times New Roman" panose="02020603050405020304" pitchFamily="18" charset="0"/>
            </a:endParaRPr>
          </a:p>
          <a:p>
            <a:pPr algn="just">
              <a:lnSpc>
                <a:spcPct val="100000"/>
              </a:lnSpc>
              <a:buNone/>
            </a:pPr>
            <a:r>
              <a:rPr lang="en-US" sz="2000" b="1" dirty="0">
                <a:latin typeface="Times New Roman" panose="02020603050405020304" pitchFamily="18" charset="0"/>
                <a:cs typeface="Times New Roman" panose="02020603050405020304" pitchFamily="18" charset="0"/>
              </a:rPr>
              <a:t>Teachers, as important stakeholders, play a significant role in the overall development of adolescents and their well being, as they spend a considerable amount of time with them in school settings.</a:t>
            </a:r>
          </a:p>
          <a:p>
            <a:pPr marL="0" indent="0" algn="l">
              <a:lnSpc>
                <a:spcPct val="100000"/>
              </a:lnSpc>
              <a:buNone/>
            </a:pPr>
            <a:endParaRPr lang="en-US" sz="2000" b="1" dirty="0">
              <a:solidFill>
                <a:srgbClr val="00B0F0"/>
              </a:solidFill>
              <a:latin typeface="Times New Roman" panose="02020603050405020304" pitchFamily="18" charset="0"/>
              <a:cs typeface="Times New Roman" panose="02020603050405020304" pitchFamily="18" charset="0"/>
            </a:endParaRPr>
          </a:p>
          <a:p>
            <a:pPr marL="0" indent="0" algn="l">
              <a:lnSpc>
                <a:spcPct val="100000"/>
              </a:lnSpc>
              <a:buNone/>
            </a:pPr>
            <a:r>
              <a:rPr lang="en-US" sz="2000" b="1" dirty="0">
                <a:solidFill>
                  <a:srgbClr val="00B0F0"/>
                </a:solidFill>
                <a:latin typeface="Times New Roman" panose="02020603050405020304" pitchFamily="18" charset="0"/>
                <a:cs typeface="Times New Roman" panose="02020603050405020304" pitchFamily="18" charset="0"/>
              </a:rPr>
              <a:t>Therefore, it is essential to equip teachers with the necessary skills and</a:t>
            </a:r>
          </a:p>
          <a:p>
            <a:pPr marL="0" indent="0" algn="l">
              <a:lnSpc>
                <a:spcPct val="100000"/>
              </a:lnSpc>
              <a:buNone/>
            </a:pPr>
            <a:r>
              <a:rPr lang="en-US" sz="2000" b="1" dirty="0">
                <a:solidFill>
                  <a:srgbClr val="00B0F0"/>
                </a:solidFill>
                <a:latin typeface="Times New Roman" panose="02020603050405020304" pitchFamily="18" charset="0"/>
                <a:cs typeface="Times New Roman" panose="02020603050405020304" pitchFamily="18" charset="0"/>
              </a:rPr>
              <a:t>knowledge to effectively support and care for adolescents.</a:t>
            </a:r>
            <a:endParaRPr lang="en-IN" sz="2000" b="1" dirty="0">
              <a:solidFill>
                <a:srgbClr val="00B0F0"/>
              </a:solidFill>
              <a:latin typeface="Times New Roman" panose="02020603050405020304" pitchFamily="18" charset="0"/>
              <a:cs typeface="Times New Roman" panose="02020603050405020304" pitchFamily="18" charset="0"/>
            </a:endParaRPr>
          </a:p>
          <a:p>
            <a:pPr algn="l">
              <a:lnSpc>
                <a:spcPct val="100000"/>
              </a:lnSpc>
            </a:pPr>
            <a:endParaRPr lang="en-IN" sz="2000" b="1" dirty="0">
              <a:latin typeface="Times New Roman" panose="02020603050405020304" pitchFamily="18" charset="0"/>
              <a:cs typeface="Times New Roman" panose="02020603050405020304" pitchFamily="18" charset="0"/>
            </a:endParaRPr>
          </a:p>
        </p:txBody>
      </p:sp>
      <p:pic>
        <p:nvPicPr>
          <p:cNvPr id="22" name="Picture 21" descr="Pedicriticon Pune 2023">
            <a:extLst>
              <a:ext uri="{FF2B5EF4-FFF2-40B4-BE49-F238E27FC236}">
                <a16:creationId xmlns:a16="http://schemas.microsoft.com/office/drawing/2014/main" id="{924442C3-21D2-491D-7E38-70339ECBB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887" y="577748"/>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logo with hands reaching out to a child&#10;&#10;Description automatically generated">
            <a:extLst>
              <a:ext uri="{FF2B5EF4-FFF2-40B4-BE49-F238E27FC236}">
                <a16:creationId xmlns:a16="http://schemas.microsoft.com/office/drawing/2014/main" id="{099512AA-A6CA-4FBA-30A6-A71CB730B2C1}"/>
              </a:ext>
            </a:extLst>
          </p:cNvPr>
          <p:cNvPicPr>
            <a:picLocks noChangeAspect="1"/>
          </p:cNvPicPr>
          <p:nvPr/>
        </p:nvPicPr>
        <p:blipFill>
          <a:blip r:embed="rId3"/>
          <a:stretch>
            <a:fillRect/>
          </a:stretch>
        </p:blipFill>
        <p:spPr>
          <a:xfrm>
            <a:off x="10478186" y="767934"/>
            <a:ext cx="900000" cy="900000"/>
          </a:xfrm>
          <a:prstGeom prst="rect">
            <a:avLst/>
          </a:prstGeom>
        </p:spPr>
      </p:pic>
    </p:spTree>
    <p:extLst>
      <p:ext uri="{BB962C8B-B14F-4D97-AF65-F5344CB8AC3E}">
        <p14:creationId xmlns:p14="http://schemas.microsoft.com/office/powerpoint/2010/main" val="2058341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3"/>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graphicFrame>
        <p:nvGraphicFramePr>
          <p:cNvPr id="10" name="Content Placeholder 2">
            <a:extLst>
              <a:ext uri="{FF2B5EF4-FFF2-40B4-BE49-F238E27FC236}">
                <a16:creationId xmlns:a16="http://schemas.microsoft.com/office/drawing/2014/main" id="{D75CA906-A010-4C15-81CB-838A56DAC087}"/>
              </a:ext>
            </a:extLst>
          </p:cNvPr>
          <p:cNvGraphicFramePr>
            <a:graphicFrameLocks noGrp="1"/>
          </p:cNvGraphicFramePr>
          <p:nvPr>
            <p:ph idx="1"/>
            <p:extLst>
              <p:ext uri="{D42A27DB-BD31-4B8C-83A1-F6EECF244321}">
                <p14:modId xmlns:p14="http://schemas.microsoft.com/office/powerpoint/2010/main" val="2269873103"/>
              </p:ext>
            </p:extLst>
          </p:nvPr>
        </p:nvGraphicFramePr>
        <p:xfrm>
          <a:off x="994750" y="2026131"/>
          <a:ext cx="3472543" cy="33743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075EA0A0-B676-FDE5-5AD4-39CF796CE660}"/>
              </a:ext>
            </a:extLst>
          </p:cNvPr>
          <p:cNvSpPr>
            <a:spLocks noGrp="1"/>
          </p:cNvSpPr>
          <p:nvPr>
            <p:ph type="title"/>
          </p:nvPr>
        </p:nvSpPr>
        <p:spPr/>
        <p:txBody>
          <a:bodyPr/>
          <a:lstStyle/>
          <a:p>
            <a:r>
              <a:rPr lang="en-US" dirty="0"/>
              <a:t>                                      </a:t>
            </a:r>
            <a:r>
              <a:rPr lang="en-IN" b="1" dirty="0">
                <a:latin typeface="Times New Roman" panose="02020603050405020304" pitchFamily="18" charset="0"/>
                <a:cs typeface="Times New Roman" panose="02020603050405020304" pitchFamily="18" charset="0"/>
              </a:rPr>
              <a:t>Case3</a:t>
            </a:r>
            <a:endParaRPr lang="en-US" dirty="0"/>
          </a:p>
        </p:txBody>
      </p:sp>
      <p:sp>
        <p:nvSpPr>
          <p:cNvPr id="7" name="Content Placeholder 2">
            <a:extLst>
              <a:ext uri="{FF2B5EF4-FFF2-40B4-BE49-F238E27FC236}">
                <a16:creationId xmlns:a16="http://schemas.microsoft.com/office/drawing/2014/main" id="{651B1FF7-1EC8-B555-5280-4F874E457BB7}"/>
              </a:ext>
            </a:extLst>
          </p:cNvPr>
          <p:cNvSpPr txBox="1">
            <a:spLocks/>
          </p:cNvSpPr>
          <p:nvPr/>
        </p:nvSpPr>
        <p:spPr>
          <a:xfrm>
            <a:off x="4757057" y="1825624"/>
            <a:ext cx="5181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IN" sz="2400" kern="100" dirty="0">
                <a:latin typeface="Times New Roman" panose="02020603050405020304" pitchFamily="18" charset="0"/>
                <a:ea typeface="Aptos" panose="020B0004020202020204" pitchFamily="34" charset="0"/>
                <a:cs typeface="Times New Roman" panose="02020603050405020304" pitchFamily="18" charset="0"/>
              </a:rPr>
              <a:t>A 15-year-old boy experiences a drop in academic performance and social isolation due to excessive online gaming, leading to missed assignments and a lack of participation in school.</a:t>
            </a:r>
          </a:p>
          <a:p>
            <a:pPr marL="0" indent="0">
              <a:buFont typeface="Arial" panose="020B0604020202020204" pitchFamily="34" charset="0"/>
              <a:buNone/>
            </a:pPr>
            <a:endParaRPr lang="en-IN" sz="4800" dirty="0"/>
          </a:p>
        </p:txBody>
      </p:sp>
      <p:sp>
        <p:nvSpPr>
          <p:cNvPr id="8" name="TextBox 7">
            <a:extLst>
              <a:ext uri="{FF2B5EF4-FFF2-40B4-BE49-F238E27FC236}">
                <a16:creationId xmlns:a16="http://schemas.microsoft.com/office/drawing/2014/main" id="{47A82F1F-4F89-747D-B920-1382EED9A987}"/>
              </a:ext>
            </a:extLst>
          </p:cNvPr>
          <p:cNvSpPr txBox="1"/>
          <p:nvPr/>
        </p:nvSpPr>
        <p:spPr>
          <a:xfrm>
            <a:off x="3280737" y="5458311"/>
            <a:ext cx="6293133" cy="523220"/>
          </a:xfrm>
          <a:prstGeom prst="rect">
            <a:avLst/>
          </a:prstGeom>
          <a:noFill/>
        </p:spPr>
        <p:txBody>
          <a:bodyPr wrap="none" rtlCol="0">
            <a:spAutoFit/>
          </a:bodyPr>
          <a:lstStyle/>
          <a:p>
            <a:r>
              <a:rPr lang="en-IN" sz="2800" b="1" dirty="0">
                <a:solidFill>
                  <a:srgbClr val="C00000"/>
                </a:solidFill>
                <a:latin typeface="Times New Roman" panose="02020603050405020304" pitchFamily="18" charset="0"/>
                <a:cs typeface="Times New Roman" panose="02020603050405020304" pitchFamily="18" charset="0"/>
              </a:rPr>
              <a:t>Online Gaming Disorder-Needs referral</a:t>
            </a:r>
          </a:p>
        </p:txBody>
      </p:sp>
    </p:spTree>
    <p:extLst>
      <p:ext uri="{BB962C8B-B14F-4D97-AF65-F5344CB8AC3E}">
        <p14:creationId xmlns:p14="http://schemas.microsoft.com/office/powerpoint/2010/main" val="2836697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330040" y="-16167"/>
            <a:ext cx="9849751" cy="1011917"/>
          </a:xfrm>
        </p:spPr>
        <p:txBody>
          <a:bodyPr anchor="b">
            <a:normAutofit/>
          </a:bodyPr>
          <a:lstStyle/>
          <a:p>
            <a:pPr algn="ctr"/>
            <a:r>
              <a:rPr lang="en-IN" b="1" dirty="0">
                <a:latin typeface="Times New Roman" panose="02020603050405020304" pitchFamily="18" charset="0"/>
                <a:cs typeface="Times New Roman" panose="02020603050405020304" pitchFamily="18" charset="0"/>
              </a:rPr>
              <a:t>Social Media Rules -1  </a:t>
            </a: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graphicFrame>
        <p:nvGraphicFramePr>
          <p:cNvPr id="24" name="Content Placeholder 2">
            <a:extLst>
              <a:ext uri="{FF2B5EF4-FFF2-40B4-BE49-F238E27FC236}">
                <a16:creationId xmlns:a16="http://schemas.microsoft.com/office/drawing/2014/main" id="{AF15E8E3-9246-801F-8632-0D08FD6890A8}"/>
              </a:ext>
            </a:extLst>
          </p:cNvPr>
          <p:cNvGraphicFramePr/>
          <p:nvPr>
            <p:extLst>
              <p:ext uri="{D42A27DB-BD31-4B8C-83A1-F6EECF244321}">
                <p14:modId xmlns:p14="http://schemas.microsoft.com/office/powerpoint/2010/main" val="3843078091"/>
              </p:ext>
            </p:extLst>
          </p:nvPr>
        </p:nvGraphicFramePr>
        <p:xfrm>
          <a:off x="1347312" y="1220518"/>
          <a:ext cx="9849751" cy="46395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51634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330040" y="-16167"/>
            <a:ext cx="9849751" cy="1011917"/>
          </a:xfrm>
        </p:spPr>
        <p:txBody>
          <a:bodyPr anchor="b">
            <a:normAutofit/>
          </a:bodyPr>
          <a:lstStyle/>
          <a:p>
            <a:pPr algn="ctr"/>
            <a:r>
              <a:rPr lang="en-IN" b="1" dirty="0">
                <a:latin typeface="Times New Roman" panose="02020603050405020304" pitchFamily="18" charset="0"/>
                <a:cs typeface="Times New Roman" panose="02020603050405020304" pitchFamily="18" charset="0"/>
              </a:rPr>
              <a:t>Social Media Rules -2</a:t>
            </a: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graphicFrame>
        <p:nvGraphicFramePr>
          <p:cNvPr id="7" name="Content Placeholder 2">
            <a:extLst>
              <a:ext uri="{FF2B5EF4-FFF2-40B4-BE49-F238E27FC236}">
                <a16:creationId xmlns:a16="http://schemas.microsoft.com/office/drawing/2014/main" id="{A9385482-3E3C-990B-A3B1-E900FE9099F8}"/>
              </a:ext>
            </a:extLst>
          </p:cNvPr>
          <p:cNvGraphicFramePr>
            <a:graphicFrameLocks noGrp="1"/>
          </p:cNvGraphicFramePr>
          <p:nvPr>
            <p:ph idx="1"/>
            <p:extLst>
              <p:ext uri="{D42A27DB-BD31-4B8C-83A1-F6EECF244321}">
                <p14:modId xmlns:p14="http://schemas.microsoft.com/office/powerpoint/2010/main" val="3848291378"/>
              </p:ext>
            </p:extLst>
          </p:nvPr>
        </p:nvGraphicFramePr>
        <p:xfrm>
          <a:off x="853120" y="1204352"/>
          <a:ext cx="10536232" cy="48715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21587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330040" y="-16167"/>
            <a:ext cx="9849751" cy="1011917"/>
          </a:xfrm>
        </p:spPr>
        <p:txBody>
          <a:bodyPr anchor="b">
            <a:normAutofit/>
          </a:bodyPr>
          <a:lstStyle/>
          <a:p>
            <a:pPr algn="ctr"/>
            <a:r>
              <a:rPr lang="en-IN" sz="5400" b="1" dirty="0">
                <a:latin typeface="Times New Roman" panose="02020603050405020304" pitchFamily="18" charset="0"/>
                <a:cs typeface="Times New Roman" panose="02020603050405020304" pitchFamily="18" charset="0"/>
              </a:rPr>
              <a:t>Before you Post</a:t>
            </a: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3"/>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7" name="Content Placeholder 3" descr="7.8.16_Educator-Tip_Think-Before-You-Post_Image.jpg">
            <a:extLst>
              <a:ext uri="{FF2B5EF4-FFF2-40B4-BE49-F238E27FC236}">
                <a16:creationId xmlns:a16="http://schemas.microsoft.com/office/drawing/2014/main" id="{62A6B3B3-2CC0-6DF1-EBF8-CECE77FB875E}"/>
              </a:ext>
            </a:extLst>
          </p:cNvPr>
          <p:cNvPicPr>
            <a:picLocks noGrp="1" noChangeAspect="1"/>
          </p:cNvPicPr>
          <p:nvPr>
            <p:ph idx="1"/>
          </p:nvPr>
        </p:nvPicPr>
        <p:blipFill rotWithShape="1">
          <a:blip r:embed="rId4"/>
          <a:srcRect t="22256" r="947"/>
          <a:stretch/>
        </p:blipFill>
        <p:spPr>
          <a:xfrm>
            <a:off x="2769506" y="1317398"/>
            <a:ext cx="6652988" cy="3916337"/>
          </a:xfrm>
          <a:prstGeom prst="rect">
            <a:avLst/>
          </a:prstGeom>
        </p:spPr>
      </p:pic>
    </p:spTree>
    <p:extLst>
      <p:ext uri="{BB962C8B-B14F-4D97-AF65-F5344CB8AC3E}">
        <p14:creationId xmlns:p14="http://schemas.microsoft.com/office/powerpoint/2010/main" val="85837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2865296" y="966217"/>
            <a:ext cx="9849751" cy="1011917"/>
          </a:xfrm>
        </p:spPr>
        <p:txBody>
          <a:bodyPr anchor="b">
            <a:normAutofit/>
          </a:bodyPr>
          <a:lstStyle/>
          <a:p>
            <a:pPr algn="ctr"/>
            <a:r>
              <a:rPr lang="en-IN"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APPROACH </a:t>
            </a:r>
            <a:endParaRPr lang="en-IN" sz="4000" dirty="0">
              <a:latin typeface="Times New Roman" panose="02020603050405020304" pitchFamily="18" charset="0"/>
              <a:cs typeface="Times New Roman" panose="02020603050405020304" pitchFamily="18" charset="0"/>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7" name="Rectangle 6">
            <a:extLst>
              <a:ext uri="{FF2B5EF4-FFF2-40B4-BE49-F238E27FC236}">
                <a16:creationId xmlns:a16="http://schemas.microsoft.com/office/drawing/2014/main" id="{9727F697-76F4-A427-A2B6-9FDC49B5FB2D}"/>
              </a:ext>
            </a:extLst>
          </p:cNvPr>
          <p:cNvSpPr/>
          <p:nvPr/>
        </p:nvSpPr>
        <p:spPr>
          <a:xfrm>
            <a:off x="1432648" y="3135215"/>
            <a:ext cx="4208497" cy="3236135"/>
          </a:xfrm>
          <a:prstGeom prst="rect">
            <a:avLst/>
          </a:prstGeom>
          <a:solidFill>
            <a:srgbClr val="0F9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2400" b="1" dirty="0">
                <a:solidFill>
                  <a:schemeClr val="bg1"/>
                </a:solidFill>
              </a:rPr>
              <a:t>What they do online </a:t>
            </a:r>
          </a:p>
          <a:p>
            <a:pPr marL="342900" indent="-342900">
              <a:buClr>
                <a:schemeClr val="bg1"/>
              </a:buClr>
              <a:buFont typeface="Arial" panose="020B0604020202020204" pitchFamily="34" charset="0"/>
              <a:buChar char="•"/>
            </a:pPr>
            <a:r>
              <a:rPr lang="en-US" sz="2400" dirty="0">
                <a:solidFill>
                  <a:schemeClr val="bg1"/>
                </a:solidFill>
              </a:rPr>
              <a:t>Cyberbullying </a:t>
            </a:r>
          </a:p>
          <a:p>
            <a:pPr marL="342900" indent="-342900">
              <a:buClr>
                <a:schemeClr val="bg1"/>
              </a:buClr>
              <a:buFont typeface="Arial" panose="020B0604020202020204" pitchFamily="34" charset="0"/>
              <a:buChar char="•"/>
            </a:pPr>
            <a:r>
              <a:rPr lang="en-US" sz="2400" dirty="0">
                <a:solidFill>
                  <a:schemeClr val="bg1"/>
                </a:solidFill>
              </a:rPr>
              <a:t>Cyber hacking </a:t>
            </a:r>
          </a:p>
          <a:p>
            <a:pPr marL="342900" indent="-342900">
              <a:buClr>
                <a:schemeClr val="bg1"/>
              </a:buClr>
              <a:buFont typeface="Arial" panose="020B0604020202020204" pitchFamily="34" charset="0"/>
              <a:buChar char="•"/>
            </a:pPr>
            <a:r>
              <a:rPr lang="en-US" sz="2400" dirty="0">
                <a:solidFill>
                  <a:schemeClr val="bg1"/>
                </a:solidFill>
              </a:rPr>
              <a:t>Social media addicts </a:t>
            </a:r>
          </a:p>
          <a:p>
            <a:pPr marL="342900" indent="-342900">
              <a:buClr>
                <a:schemeClr val="bg1"/>
              </a:buClr>
              <a:buFont typeface="Arial" panose="020B0604020202020204" pitchFamily="34" charset="0"/>
              <a:buChar char="•"/>
            </a:pPr>
            <a:r>
              <a:rPr lang="en-US" sz="2400" dirty="0">
                <a:solidFill>
                  <a:schemeClr val="bg1"/>
                </a:solidFill>
              </a:rPr>
              <a:t>Online games and gambling </a:t>
            </a:r>
          </a:p>
        </p:txBody>
      </p:sp>
      <p:sp>
        <p:nvSpPr>
          <p:cNvPr id="8" name="Rectangle 7">
            <a:extLst>
              <a:ext uri="{FF2B5EF4-FFF2-40B4-BE49-F238E27FC236}">
                <a16:creationId xmlns:a16="http://schemas.microsoft.com/office/drawing/2014/main" id="{3BA7A245-29CC-6B61-6C6A-D7E119AC13DE}"/>
              </a:ext>
            </a:extLst>
          </p:cNvPr>
          <p:cNvSpPr/>
          <p:nvPr/>
        </p:nvSpPr>
        <p:spPr>
          <a:xfrm>
            <a:off x="5718629" y="1860730"/>
            <a:ext cx="5893843" cy="4349918"/>
          </a:xfrm>
          <a:prstGeom prst="rect">
            <a:avLst/>
          </a:prstGeom>
          <a:solidFill>
            <a:srgbClr val="0F9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bg1"/>
              </a:buClr>
            </a:pPr>
            <a:r>
              <a:rPr lang="en-US" sz="2400" b="1" dirty="0">
                <a:solidFill>
                  <a:schemeClr val="bg1"/>
                </a:solidFill>
              </a:rPr>
              <a:t>Where do they go online</a:t>
            </a:r>
            <a:r>
              <a:rPr lang="en-US" sz="2400" dirty="0">
                <a:solidFill>
                  <a:schemeClr val="bg1"/>
                </a:solidFill>
              </a:rPr>
              <a:t> </a:t>
            </a:r>
          </a:p>
          <a:p>
            <a:pPr marL="342900" indent="-342900">
              <a:buClr>
                <a:schemeClr val="bg1"/>
              </a:buClr>
              <a:buFont typeface="Arial" panose="020B0604020202020204" pitchFamily="34" charset="0"/>
              <a:buChar char="•"/>
            </a:pPr>
            <a:r>
              <a:rPr lang="en-US" sz="2400" dirty="0">
                <a:solidFill>
                  <a:schemeClr val="bg1"/>
                </a:solidFill>
              </a:rPr>
              <a:t>Porn sites</a:t>
            </a:r>
          </a:p>
          <a:p>
            <a:pPr marL="342900" indent="-342900">
              <a:buClr>
                <a:schemeClr val="bg1"/>
              </a:buClr>
              <a:buFont typeface="Arial" panose="020B0604020202020204" pitchFamily="34" charset="0"/>
              <a:buChar char="•"/>
            </a:pPr>
            <a:r>
              <a:rPr lang="en-US" sz="2400" dirty="0">
                <a:solidFill>
                  <a:schemeClr val="bg1"/>
                </a:solidFill>
              </a:rPr>
              <a:t>Risky gaming </a:t>
            </a:r>
          </a:p>
          <a:p>
            <a:pPr marL="342900" indent="-342900">
              <a:buClr>
                <a:schemeClr val="bg1"/>
              </a:buClr>
              <a:buFont typeface="Arial" panose="020B0604020202020204" pitchFamily="34" charset="0"/>
              <a:buChar char="•"/>
            </a:pPr>
            <a:r>
              <a:rPr lang="en-US" sz="2400" dirty="0">
                <a:solidFill>
                  <a:schemeClr val="bg1"/>
                </a:solidFill>
              </a:rPr>
              <a:t>Bullying </a:t>
            </a:r>
          </a:p>
        </p:txBody>
      </p:sp>
      <p:sp>
        <p:nvSpPr>
          <p:cNvPr id="9" name="Rectangle 8">
            <a:extLst>
              <a:ext uri="{FF2B5EF4-FFF2-40B4-BE49-F238E27FC236}">
                <a16:creationId xmlns:a16="http://schemas.microsoft.com/office/drawing/2014/main" id="{6B4D9D8F-7893-4E36-10ED-12A4E96D93BB}"/>
              </a:ext>
            </a:extLst>
          </p:cNvPr>
          <p:cNvSpPr/>
          <p:nvPr/>
        </p:nvSpPr>
        <p:spPr>
          <a:xfrm>
            <a:off x="6443793" y="332377"/>
            <a:ext cx="4825153" cy="1107996"/>
          </a:xfrm>
          <a:prstGeom prst="rect">
            <a:avLst/>
          </a:prstGeom>
        </p:spPr>
        <p:txBody>
          <a:bodyPr wrap="square">
            <a:spAutoFit/>
          </a:bodyPr>
          <a:lstStyle/>
          <a:p>
            <a:r>
              <a:rPr lang="en-US" sz="6600" b="1" dirty="0">
                <a:solidFill>
                  <a:srgbClr val="0F9ED5"/>
                </a:solidFill>
              </a:rPr>
              <a:t>WWW</a:t>
            </a:r>
          </a:p>
        </p:txBody>
      </p:sp>
      <p:sp>
        <p:nvSpPr>
          <p:cNvPr id="10" name="Rectangle 9">
            <a:extLst>
              <a:ext uri="{FF2B5EF4-FFF2-40B4-BE49-F238E27FC236}">
                <a16:creationId xmlns:a16="http://schemas.microsoft.com/office/drawing/2014/main" id="{FD38BED3-A2A5-683D-DB90-D720B8C0A414}"/>
              </a:ext>
            </a:extLst>
          </p:cNvPr>
          <p:cNvSpPr/>
          <p:nvPr/>
        </p:nvSpPr>
        <p:spPr>
          <a:xfrm>
            <a:off x="1432648" y="922284"/>
            <a:ext cx="4208497" cy="2133089"/>
          </a:xfrm>
          <a:prstGeom prst="rect">
            <a:avLst/>
          </a:prstGeom>
          <a:solidFill>
            <a:srgbClr val="0F9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25000"/>
              </a:lnSpc>
              <a:spcBef>
                <a:spcPct val="20000"/>
              </a:spcBef>
              <a:buSzPct val="80000"/>
              <a:defRPr/>
            </a:pPr>
            <a:r>
              <a:rPr lang="en-US" sz="2400" b="1" dirty="0">
                <a:solidFill>
                  <a:schemeClr val="bg1"/>
                </a:solidFill>
                <a:latin typeface="Times New Roman" panose="02020603050405020304" pitchFamily="18" charset="0"/>
                <a:cs typeface="Times New Roman" panose="02020603050405020304" pitchFamily="18" charset="0"/>
              </a:rPr>
              <a:t>Who they meet online</a:t>
            </a:r>
          </a:p>
          <a:p>
            <a:pPr marL="342900" indent="-342900">
              <a:buClr>
                <a:schemeClr val="bg1"/>
              </a:buClr>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Known or strangers </a:t>
            </a:r>
          </a:p>
          <a:p>
            <a:pPr marL="342900" indent="-342900">
              <a:buClr>
                <a:schemeClr val="bg1"/>
              </a:buClr>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Bully</a:t>
            </a:r>
          </a:p>
        </p:txBody>
      </p:sp>
      <p:pic>
        <p:nvPicPr>
          <p:cNvPr id="11" name="Graphic 10" descr="Question Mark">
            <a:extLst>
              <a:ext uri="{FF2B5EF4-FFF2-40B4-BE49-F238E27FC236}">
                <a16:creationId xmlns:a16="http://schemas.microsoft.com/office/drawing/2014/main" id="{8FF5F25B-3ABC-0584-B6C3-1D54B8310D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47164" y="1080888"/>
            <a:ext cx="1255486" cy="1255486"/>
          </a:xfrm>
          <a:prstGeom prst="rect">
            <a:avLst/>
          </a:prstGeom>
        </p:spPr>
      </p:pic>
      <p:pic>
        <p:nvPicPr>
          <p:cNvPr id="13" name="Graphic 12" descr="Question Mark">
            <a:extLst>
              <a:ext uri="{FF2B5EF4-FFF2-40B4-BE49-F238E27FC236}">
                <a16:creationId xmlns:a16="http://schemas.microsoft.com/office/drawing/2014/main" id="{1276FF30-29B8-C76E-D627-E7E94ACC3C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52809" y="2359748"/>
            <a:ext cx="1688819" cy="1688819"/>
          </a:xfrm>
          <a:prstGeom prst="rect">
            <a:avLst/>
          </a:prstGeom>
        </p:spPr>
      </p:pic>
      <p:pic>
        <p:nvPicPr>
          <p:cNvPr id="14" name="Graphic 13" descr="Question Mark">
            <a:extLst>
              <a:ext uri="{FF2B5EF4-FFF2-40B4-BE49-F238E27FC236}">
                <a16:creationId xmlns:a16="http://schemas.microsoft.com/office/drawing/2014/main" id="{272F6727-D62E-899A-43F7-EFD086455A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0144" y="3158154"/>
            <a:ext cx="1255486" cy="1255486"/>
          </a:xfrm>
          <a:prstGeom prst="rect">
            <a:avLst/>
          </a:prstGeom>
        </p:spPr>
      </p:pic>
    </p:spTree>
    <p:extLst>
      <p:ext uri="{BB962C8B-B14F-4D97-AF65-F5344CB8AC3E}">
        <p14:creationId xmlns:p14="http://schemas.microsoft.com/office/powerpoint/2010/main" val="249040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11" name="Graphic 10" descr="Question Mark">
            <a:extLst>
              <a:ext uri="{FF2B5EF4-FFF2-40B4-BE49-F238E27FC236}">
                <a16:creationId xmlns:a16="http://schemas.microsoft.com/office/drawing/2014/main" id="{8FF5F25B-3ABC-0584-B6C3-1D54B8310D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47164" y="1080888"/>
            <a:ext cx="1255486" cy="1255486"/>
          </a:xfrm>
          <a:prstGeom prst="rect">
            <a:avLst/>
          </a:prstGeom>
        </p:spPr>
      </p:pic>
      <p:pic>
        <p:nvPicPr>
          <p:cNvPr id="13" name="Graphic 12" descr="Question Mark">
            <a:extLst>
              <a:ext uri="{FF2B5EF4-FFF2-40B4-BE49-F238E27FC236}">
                <a16:creationId xmlns:a16="http://schemas.microsoft.com/office/drawing/2014/main" id="{1276FF30-29B8-C76E-D627-E7E94ACC3C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52809" y="2359748"/>
            <a:ext cx="1688819" cy="1688819"/>
          </a:xfrm>
          <a:prstGeom prst="rect">
            <a:avLst/>
          </a:prstGeom>
        </p:spPr>
      </p:pic>
      <p:pic>
        <p:nvPicPr>
          <p:cNvPr id="14" name="Graphic 13" descr="Question Mark">
            <a:extLst>
              <a:ext uri="{FF2B5EF4-FFF2-40B4-BE49-F238E27FC236}">
                <a16:creationId xmlns:a16="http://schemas.microsoft.com/office/drawing/2014/main" id="{272F6727-D62E-899A-43F7-EFD086455A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0144" y="3158154"/>
            <a:ext cx="1255486" cy="1255486"/>
          </a:xfrm>
          <a:prstGeom prst="rect">
            <a:avLst/>
          </a:prstGeom>
        </p:spPr>
      </p:pic>
      <p:sp>
        <p:nvSpPr>
          <p:cNvPr id="12" name="Title 11">
            <a:extLst>
              <a:ext uri="{FF2B5EF4-FFF2-40B4-BE49-F238E27FC236}">
                <a16:creationId xmlns:a16="http://schemas.microsoft.com/office/drawing/2014/main" id="{F3F68D4D-C954-D7AB-5917-88677E0BE40C}"/>
              </a:ext>
            </a:extLst>
          </p:cNvPr>
          <p:cNvSpPr>
            <a:spLocks noGrp="1"/>
          </p:cNvSpPr>
          <p:nvPr>
            <p:ph type="title"/>
          </p:nvPr>
        </p:nvSpPr>
        <p:spPr/>
        <p:txBody>
          <a:bodyPr/>
          <a:lstStyle/>
          <a:p>
            <a:r>
              <a:rPr lang="en-US" dirty="0"/>
              <a:t>          </a:t>
            </a:r>
            <a:r>
              <a:rPr lang="en-US" b="1" dirty="0">
                <a:latin typeface="Times New Roman" panose="02020603050405020304" pitchFamily="18" charset="0"/>
                <a:cs typeface="Times New Roman" panose="02020603050405020304" pitchFamily="18" charset="0"/>
              </a:rPr>
              <a:t> E -Waste</a:t>
            </a:r>
            <a:endParaRPr lang="en-US" dirty="0"/>
          </a:p>
        </p:txBody>
      </p:sp>
      <p:sp>
        <p:nvSpPr>
          <p:cNvPr id="15" name="Process 14">
            <a:extLst>
              <a:ext uri="{FF2B5EF4-FFF2-40B4-BE49-F238E27FC236}">
                <a16:creationId xmlns:a16="http://schemas.microsoft.com/office/drawing/2014/main" id="{BB51EA4E-12D7-A152-DB79-EAD53F2FAC66}"/>
              </a:ext>
            </a:extLst>
          </p:cNvPr>
          <p:cNvSpPr/>
          <p:nvPr/>
        </p:nvSpPr>
        <p:spPr>
          <a:xfrm>
            <a:off x="5032510" y="2136038"/>
            <a:ext cx="6036543" cy="3049573"/>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dirty="0">
                <a:effectLst/>
                <a:latin typeface="Times New Roman" panose="02020603050405020304" pitchFamily="18" charset="0"/>
                <a:ea typeface="Tahoma" panose="020B0604030504040204" pitchFamily="34" charset="0"/>
                <a:cs typeface="Times New Roman" panose="02020603050405020304" pitchFamily="18" charset="0"/>
              </a:rPr>
              <a:t>Unmanaged and improperly managed e-waste is polluting soil, water and air, harming the health of communities, especially children. </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en-US" sz="2400" dirty="0">
                <a:effectLst/>
                <a:latin typeface="Times New Roman" panose="02020603050405020304" pitchFamily="18" charset="0"/>
                <a:ea typeface="Tahoma" panose="020B0604030504040204" pitchFamily="34" charset="0"/>
                <a:cs typeface="Times New Roman" panose="02020603050405020304" pitchFamily="18" charset="0"/>
              </a:rPr>
              <a:t>E-waste includes  refrigerators, washing machines, computers, cellphones and other  electronics items</a:t>
            </a:r>
            <a:endParaRPr lang="en-IN"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latin typeface="Calibri" panose="020F0502020204030204" pitchFamily="34" charset="0"/>
              <a:cs typeface="Calibri" panose="020F0502020204030204" pitchFamily="34" charset="0"/>
            </a:endParaRPr>
          </a:p>
        </p:txBody>
      </p:sp>
      <p:pic>
        <p:nvPicPr>
          <p:cNvPr id="21" name="Picture 20" descr="Around 5.3 billion mobile phones will become part of e-trash by end of ...">
            <a:extLst>
              <a:ext uri="{FF2B5EF4-FFF2-40B4-BE49-F238E27FC236}">
                <a16:creationId xmlns:a16="http://schemas.microsoft.com/office/drawing/2014/main" id="{DF1CDA85-E30C-54F7-A0E7-837DC689AE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720" y="2416216"/>
            <a:ext cx="3934890" cy="2620637"/>
          </a:xfrm>
          <a:prstGeom prst="rect">
            <a:avLst/>
          </a:prstGeom>
          <a:noFill/>
          <a:extLst>
            <a:ext uri="{909E8E84-426E-40DD-AFC4-6F175D3DCCD1}">
              <a14:hiddenFill xmlns:a14="http://schemas.microsoft.com/office/drawing/2010/main">
                <a:solidFill>
                  <a:srgbClr val="FFFFFF"/>
                </a:solidFill>
              </a14:hiddenFill>
            </a:ext>
          </a:extLst>
        </p:spPr>
      </p:pic>
      <p:sp>
        <p:nvSpPr>
          <p:cNvPr id="2" name="Down Arrow Callout 1">
            <a:extLst>
              <a:ext uri="{FF2B5EF4-FFF2-40B4-BE49-F238E27FC236}">
                <a16:creationId xmlns:a16="http://schemas.microsoft.com/office/drawing/2014/main" id="{C2442EEE-7E2B-9119-02DC-F6286D3D3618}"/>
              </a:ext>
            </a:extLst>
          </p:cNvPr>
          <p:cNvSpPr/>
          <p:nvPr/>
        </p:nvSpPr>
        <p:spPr>
          <a:xfrm>
            <a:off x="5708723" y="706757"/>
            <a:ext cx="3870543" cy="1249510"/>
          </a:xfrm>
          <a:prstGeom prst="downArrowCallout">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Mobile addiction in Adolescents</a:t>
            </a:r>
          </a:p>
        </p:txBody>
      </p:sp>
    </p:spTree>
    <p:extLst>
      <p:ext uri="{BB962C8B-B14F-4D97-AF65-F5344CB8AC3E}">
        <p14:creationId xmlns:p14="http://schemas.microsoft.com/office/powerpoint/2010/main" val="156227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178848" y="495498"/>
            <a:ext cx="9849751" cy="1011917"/>
          </a:xfrm>
        </p:spPr>
        <p:txBody>
          <a:bodyPr anchor="b">
            <a:noAutofit/>
          </a:bodyPr>
          <a:lstStyle/>
          <a:p>
            <a:pPr algn="ctr"/>
            <a:r>
              <a:rPr lang="en-US" b="1" dirty="0">
                <a:solidFill>
                  <a:srgbClr val="7030A0"/>
                </a:solidFill>
                <a:latin typeface="APPLE CHANCERY" panose="03020702040506060504" pitchFamily="66" charset="-79"/>
                <a:cs typeface="APPLE CHANCERY" panose="03020702040506060504" pitchFamily="66" charset="-79"/>
              </a:rPr>
              <a:t> </a:t>
            </a:r>
            <a:br>
              <a:rPr lang="en-US" b="1" dirty="0">
                <a:solidFill>
                  <a:srgbClr val="7030A0"/>
                </a:solidFill>
                <a:latin typeface="APPLE CHANCERY" panose="03020702040506060504" pitchFamily="66" charset="-79"/>
                <a:cs typeface="APPLE CHANCERY" panose="03020702040506060504" pitchFamily="66" charset="-79"/>
              </a:rPr>
            </a:br>
            <a:br>
              <a:rPr lang="en-US" b="1" dirty="0">
                <a:solidFill>
                  <a:srgbClr val="7030A0"/>
                </a:solidFill>
                <a:latin typeface="APPLE CHANCERY" panose="03020702040506060504" pitchFamily="66" charset="-79"/>
                <a:cs typeface="APPLE CHANCERY" panose="03020702040506060504" pitchFamily="66" charset="-79"/>
              </a:rPr>
            </a:br>
            <a:br>
              <a:rPr lang="en-US" b="1" dirty="0">
                <a:solidFill>
                  <a:srgbClr val="7030A0"/>
                </a:solidFill>
                <a:latin typeface="APPLE CHANCERY" panose="03020702040506060504" pitchFamily="66" charset="-79"/>
                <a:cs typeface="APPLE CHANCERY" panose="03020702040506060504" pitchFamily="66" charset="-79"/>
              </a:rPr>
            </a:br>
            <a:br>
              <a:rPr lang="en-US" b="1" dirty="0">
                <a:solidFill>
                  <a:srgbClr val="7030A0"/>
                </a:solidFill>
                <a:latin typeface="APPLE CHANCERY" panose="03020702040506060504" pitchFamily="66" charset="-79"/>
                <a:cs typeface="APPLE CHANCERY" panose="03020702040506060504" pitchFamily="66" charset="-79"/>
              </a:rPr>
            </a:br>
            <a:r>
              <a:rPr lang="en-US" b="1" dirty="0">
                <a:solidFill>
                  <a:srgbClr val="7030A0"/>
                </a:solidFill>
                <a:latin typeface="APPLE CHANCERY" panose="03020702040506060504" pitchFamily="66" charset="-79"/>
                <a:cs typeface="APPLE CHANCERY" panose="03020702040506060504" pitchFamily="66" charset="-79"/>
              </a:rPr>
              <a:t>  Digital Well Being</a:t>
            </a:r>
            <a:endParaRPr lang="en-IN" b="1" dirty="0">
              <a:latin typeface="APPLE CHANCERY" panose="03020702040506060504" pitchFamily="66" charset="-79"/>
              <a:cs typeface="APPLE CHANCERY" panose="03020702040506060504" pitchFamily="66" charset="-79"/>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3" name="Picture 4">
            <a:extLst>
              <a:ext uri="{FF2B5EF4-FFF2-40B4-BE49-F238E27FC236}">
                <a16:creationId xmlns:a16="http://schemas.microsoft.com/office/drawing/2014/main" id="{4FEBEE6D-E9B4-453A-F135-DAE71D30441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99472" y="270105"/>
            <a:ext cx="2195012" cy="2178000"/>
          </a:xfrm>
          <a:prstGeom prst="rect">
            <a:avLst/>
          </a:prstGeom>
          <a:noFill/>
          <a:extLst>
            <a:ext uri="{909E8E84-426E-40DD-AFC4-6F175D3DCCD1}">
              <a14:hiddenFill xmlns:a14="http://schemas.microsoft.com/office/drawing/2010/main">
                <a:solidFill>
                  <a:srgbClr val="FFFFFF"/>
                </a:solidFill>
              </a14:hiddenFill>
            </a:ext>
          </a:extLst>
        </p:spPr>
      </p:pic>
      <p:sp>
        <p:nvSpPr>
          <p:cNvPr id="7" name="Process 6">
            <a:extLst>
              <a:ext uri="{FF2B5EF4-FFF2-40B4-BE49-F238E27FC236}">
                <a16:creationId xmlns:a16="http://schemas.microsoft.com/office/drawing/2014/main" id="{4B569BE6-C8A6-5E77-4B7C-C4AD46AB2FFA}"/>
              </a:ext>
            </a:extLst>
          </p:cNvPr>
          <p:cNvSpPr/>
          <p:nvPr/>
        </p:nvSpPr>
        <p:spPr>
          <a:xfrm>
            <a:off x="1432648" y="2430321"/>
            <a:ext cx="9553320" cy="1496554"/>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00000"/>
              </a:lnSpc>
            </a:pPr>
            <a:r>
              <a:rPr lang="en-US" sz="2800" dirty="0">
                <a:latin typeface="Times New Roman" panose="02020603050405020304" pitchFamily="18" charset="0"/>
                <a:cs typeface="Times New Roman" panose="02020603050405020304" pitchFamily="18" charset="0"/>
              </a:rPr>
              <a:t>Maintaining health of the individual user and the community, in all spheres while using digital media and tools for personal, professional, educational, or recreational purposes. </a:t>
            </a:r>
          </a:p>
        </p:txBody>
      </p:sp>
      <p:sp>
        <p:nvSpPr>
          <p:cNvPr id="10" name="Process 9">
            <a:extLst>
              <a:ext uri="{FF2B5EF4-FFF2-40B4-BE49-F238E27FC236}">
                <a16:creationId xmlns:a16="http://schemas.microsoft.com/office/drawing/2014/main" id="{C3C4ADD0-2329-B0B9-559A-4B7BCA1CF258}"/>
              </a:ext>
            </a:extLst>
          </p:cNvPr>
          <p:cNvSpPr/>
          <p:nvPr/>
        </p:nvSpPr>
        <p:spPr>
          <a:xfrm>
            <a:off x="1432648" y="4137340"/>
            <a:ext cx="9553320" cy="108023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00000"/>
              </a:lnSpc>
            </a:pPr>
            <a:r>
              <a:rPr lang="en-US" sz="2800" dirty="0">
                <a:latin typeface="Times New Roman" panose="02020603050405020304" pitchFamily="18" charset="0"/>
                <a:cs typeface="Times New Roman" panose="02020603050405020304" pitchFamily="18" charset="0"/>
              </a:rPr>
              <a:t>It includes safe and responsible  digital </a:t>
            </a:r>
            <a:r>
              <a:rPr lang="en-US" sz="2800" dirty="0" err="1">
                <a:latin typeface="Times New Roman" panose="02020603050405020304" pitchFamily="18" charset="0"/>
                <a:cs typeface="Times New Roman" panose="02020603050405020304" pitchFamily="18" charset="0"/>
              </a:rPr>
              <a:t>behaviour</a:t>
            </a:r>
            <a:r>
              <a:rPr lang="en-US" sz="2800" dirty="0">
                <a:latin typeface="Times New Roman" panose="02020603050405020304" pitchFamily="18" charset="0"/>
                <a:cs typeface="Times New Roman" panose="02020603050405020304" pitchFamily="18" charset="0"/>
              </a:rPr>
              <a:t>  for self , others and environment </a:t>
            </a:r>
          </a:p>
        </p:txBody>
      </p:sp>
      <p:sp>
        <p:nvSpPr>
          <p:cNvPr id="11" name="Process 10">
            <a:extLst>
              <a:ext uri="{FF2B5EF4-FFF2-40B4-BE49-F238E27FC236}">
                <a16:creationId xmlns:a16="http://schemas.microsoft.com/office/drawing/2014/main" id="{35864D2E-A158-2F10-62BC-3D79FEE19A7A}"/>
              </a:ext>
            </a:extLst>
          </p:cNvPr>
          <p:cNvSpPr/>
          <p:nvPr/>
        </p:nvSpPr>
        <p:spPr>
          <a:xfrm>
            <a:off x="1432647" y="5367156"/>
            <a:ext cx="9595952" cy="704624"/>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00000"/>
              </a:lnSpc>
            </a:pPr>
            <a:r>
              <a:rPr lang="en-US" sz="2800" dirty="0">
                <a:latin typeface="Times New Roman" panose="02020603050405020304" pitchFamily="18" charset="0"/>
                <a:cs typeface="Times New Roman" panose="02020603050405020304" pitchFamily="18" charset="0"/>
              </a:rPr>
              <a:t>Balance online and offline activities. </a:t>
            </a:r>
          </a:p>
        </p:txBody>
      </p:sp>
    </p:spTree>
    <p:extLst>
      <p:ext uri="{BB962C8B-B14F-4D97-AF65-F5344CB8AC3E}">
        <p14:creationId xmlns:p14="http://schemas.microsoft.com/office/powerpoint/2010/main" val="412155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178848" y="495498"/>
            <a:ext cx="9849751" cy="1011917"/>
          </a:xfrm>
        </p:spPr>
        <p:txBody>
          <a:bodyPr anchor="b">
            <a:noAutofit/>
          </a:bodyPr>
          <a:lstStyle/>
          <a:p>
            <a:pPr algn="ctr"/>
            <a:endParaRPr lang="en-IN" b="1" dirty="0">
              <a:latin typeface="Times New Roman" panose="02020603050405020304" pitchFamily="18" charset="0"/>
              <a:cs typeface="Times New Roman" panose="02020603050405020304" pitchFamily="18" charset="0"/>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3"/>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8" name="Content Placeholder 7">
            <a:extLst>
              <a:ext uri="{FF2B5EF4-FFF2-40B4-BE49-F238E27FC236}">
                <a16:creationId xmlns:a16="http://schemas.microsoft.com/office/drawing/2014/main" id="{8ED5DC0F-2252-05C2-C00B-EBACBD146029}"/>
              </a:ext>
            </a:extLst>
          </p:cNvPr>
          <p:cNvSpPr>
            <a:spLocks noGrp="1"/>
          </p:cNvSpPr>
          <p:nvPr>
            <p:ph idx="1"/>
          </p:nvPr>
        </p:nvSpPr>
        <p:spPr/>
        <p:txBody>
          <a:bodyPr>
            <a:normAutofit/>
          </a:bodyPr>
          <a:lstStyle/>
          <a:p>
            <a:pPr marL="0" indent="0">
              <a:buNone/>
            </a:pPr>
            <a:r>
              <a:rPr lang="en-IN" sz="4400" b="1" dirty="0">
                <a:latin typeface="Times New Roman" panose="02020603050405020304" pitchFamily="18" charset="0"/>
                <a:cs typeface="Times New Roman" panose="02020603050405020304" pitchFamily="18" charset="0"/>
              </a:rPr>
              <a:t>                             Activity</a:t>
            </a:r>
            <a:endParaRPr lang="en-US" sz="4400" dirty="0"/>
          </a:p>
        </p:txBody>
      </p:sp>
    </p:spTree>
    <p:extLst>
      <p:ext uri="{BB962C8B-B14F-4D97-AF65-F5344CB8AC3E}">
        <p14:creationId xmlns:p14="http://schemas.microsoft.com/office/powerpoint/2010/main" val="2081274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8" name="Rectangle 1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graphicFrame>
        <p:nvGraphicFramePr>
          <p:cNvPr id="9" name="Diagram 8">
            <a:extLst>
              <a:ext uri="{FF2B5EF4-FFF2-40B4-BE49-F238E27FC236}">
                <a16:creationId xmlns:a16="http://schemas.microsoft.com/office/drawing/2014/main" id="{6EE08D22-9F1C-B162-B353-3A3A0C22B4A0}"/>
              </a:ext>
            </a:extLst>
          </p:cNvPr>
          <p:cNvGraphicFramePr/>
          <p:nvPr>
            <p:extLst>
              <p:ext uri="{D42A27DB-BD31-4B8C-83A1-F6EECF244321}">
                <p14:modId xmlns:p14="http://schemas.microsoft.com/office/powerpoint/2010/main" val="3415101624"/>
              </p:ext>
            </p:extLst>
          </p:nvPr>
        </p:nvGraphicFramePr>
        <p:xfrm>
          <a:off x="1893187" y="1619711"/>
          <a:ext cx="9340948" cy="52956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Process 9">
            <a:extLst>
              <a:ext uri="{FF2B5EF4-FFF2-40B4-BE49-F238E27FC236}">
                <a16:creationId xmlns:a16="http://schemas.microsoft.com/office/drawing/2014/main" id="{3B22E0DF-ACDE-1B28-AF7F-24EC5C9E0598}"/>
              </a:ext>
            </a:extLst>
          </p:cNvPr>
          <p:cNvSpPr/>
          <p:nvPr/>
        </p:nvSpPr>
        <p:spPr>
          <a:xfrm>
            <a:off x="3741821" y="695097"/>
            <a:ext cx="5053263" cy="612648"/>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Tips </a:t>
            </a:r>
          </a:p>
        </p:txBody>
      </p:sp>
    </p:spTree>
    <p:extLst>
      <p:ext uri="{BB962C8B-B14F-4D97-AF65-F5344CB8AC3E}">
        <p14:creationId xmlns:p14="http://schemas.microsoft.com/office/powerpoint/2010/main" val="3737473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93" y="673307"/>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10386326" y="767934"/>
            <a:ext cx="900000" cy="900000"/>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pic>
        <p:nvPicPr>
          <p:cNvPr id="13" name="Picture 12">
            <a:extLst>
              <a:ext uri="{FF2B5EF4-FFF2-40B4-BE49-F238E27FC236}">
                <a16:creationId xmlns:a16="http://schemas.microsoft.com/office/drawing/2014/main" id="{B7882089-1305-FE9D-0B35-E35BF0A2D803}"/>
              </a:ext>
            </a:extLst>
          </p:cNvPr>
          <p:cNvPicPr>
            <a:picLocks noChangeAspect="1"/>
          </p:cNvPicPr>
          <p:nvPr/>
        </p:nvPicPr>
        <p:blipFill>
          <a:blip r:embed="rId4"/>
          <a:stretch>
            <a:fillRect/>
          </a:stretch>
        </p:blipFill>
        <p:spPr>
          <a:xfrm>
            <a:off x="1672389" y="1104036"/>
            <a:ext cx="8713937" cy="4726647"/>
          </a:xfrm>
          <a:prstGeom prst="rect">
            <a:avLst/>
          </a:prstGeom>
        </p:spPr>
      </p:pic>
    </p:spTree>
    <p:extLst>
      <p:ext uri="{BB962C8B-B14F-4D97-AF65-F5344CB8AC3E}">
        <p14:creationId xmlns:p14="http://schemas.microsoft.com/office/powerpoint/2010/main" val="1505130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09BFFA-1462-A159-11C1-495366972DF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36C0DE-F693-D94A-95D7-43ACC49C1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4B803C6B-ADA1-E216-400E-2FA884C51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BDDBCAD-76C0-69F3-9A8A-367113878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4">
            <a:extLst>
              <a:ext uri="{FF2B5EF4-FFF2-40B4-BE49-F238E27FC236}">
                <a16:creationId xmlns:a16="http://schemas.microsoft.com/office/drawing/2014/main" id="{280C7116-2E84-C7DB-46DB-1DC94D0430C8}"/>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11" name="Title 10">
            <a:extLst>
              <a:ext uri="{FF2B5EF4-FFF2-40B4-BE49-F238E27FC236}">
                <a16:creationId xmlns:a16="http://schemas.microsoft.com/office/drawing/2014/main" id="{CE12BBAE-7D4F-2E2E-8EFB-D2720B928E2A}"/>
              </a:ext>
            </a:extLst>
          </p:cNvPr>
          <p:cNvSpPr>
            <a:spLocks noGrp="1"/>
          </p:cNvSpPr>
          <p:nvPr>
            <p:ph type="ctrTitle"/>
          </p:nvPr>
        </p:nvSpPr>
        <p:spPr/>
        <p:txBody>
          <a:bodyPr>
            <a:normAutofit/>
          </a:bodyPr>
          <a:lstStyle/>
          <a:p>
            <a:r>
              <a:rPr lang="en-IN" sz="8000" b="1" dirty="0">
                <a:latin typeface="Times New Roman" panose="02020603050405020304" pitchFamily="18" charset="0"/>
                <a:cs typeface="Times New Roman" panose="02020603050405020304" pitchFamily="18" charset="0"/>
              </a:rPr>
              <a:t>T –Teach Module</a:t>
            </a:r>
            <a:endParaRPr lang="en-IN" sz="8000" dirty="0"/>
          </a:p>
        </p:txBody>
      </p:sp>
      <p:sp>
        <p:nvSpPr>
          <p:cNvPr id="15" name="Subtitle 14">
            <a:extLst>
              <a:ext uri="{FF2B5EF4-FFF2-40B4-BE49-F238E27FC236}">
                <a16:creationId xmlns:a16="http://schemas.microsoft.com/office/drawing/2014/main" id="{6E9E7F5A-7C82-34B1-D35A-A222E21C6A1E}"/>
              </a:ext>
            </a:extLst>
          </p:cNvPr>
          <p:cNvSpPr>
            <a:spLocks noGrp="1"/>
          </p:cNvSpPr>
          <p:nvPr>
            <p:ph type="subTitle" idx="1"/>
          </p:nvPr>
        </p:nvSpPr>
        <p:spPr/>
        <p:txBody>
          <a:bodyPr/>
          <a:lstStyle/>
          <a:p>
            <a:pPr algn="l"/>
            <a:r>
              <a:rPr lang="en-IN" sz="2400" b="1" dirty="0">
                <a:latin typeface="Times New Roman" panose="02020603050405020304" pitchFamily="18" charset="0"/>
                <a:cs typeface="Times New Roman" panose="02020603050405020304" pitchFamily="18" charset="0"/>
              </a:rPr>
              <a:t>Dr Shubhada </a:t>
            </a:r>
            <a:r>
              <a:rPr lang="en-IN" sz="2400" b="1" dirty="0" err="1">
                <a:latin typeface="Times New Roman" panose="02020603050405020304" pitchFamily="18" charset="0"/>
                <a:cs typeface="Times New Roman" panose="02020603050405020304" pitchFamily="18" charset="0"/>
              </a:rPr>
              <a:t>Khirwadkar</a:t>
            </a:r>
            <a:r>
              <a:rPr lang="en-IN" sz="2400" b="1" dirty="0">
                <a:latin typeface="Times New Roman" panose="02020603050405020304" pitchFamily="18" charset="0"/>
                <a:cs typeface="Times New Roman" panose="02020603050405020304" pitchFamily="18" charset="0"/>
              </a:rPr>
              <a:t>  (National Convenor)</a:t>
            </a:r>
          </a:p>
          <a:p>
            <a:pPr algn="l"/>
            <a:r>
              <a:rPr lang="en-IN" sz="2400" b="1" dirty="0">
                <a:latin typeface="Times New Roman" panose="02020603050405020304" pitchFamily="18" charset="0"/>
                <a:cs typeface="Times New Roman" panose="02020603050405020304" pitchFamily="18" charset="0"/>
              </a:rPr>
              <a:t>Dr Swati Ghate (Academic editor)</a:t>
            </a:r>
          </a:p>
          <a:p>
            <a:pPr algn="l"/>
            <a:r>
              <a:rPr lang="en-IN" sz="2400" b="1" dirty="0">
                <a:latin typeface="Times New Roman" panose="02020603050405020304" pitchFamily="18" charset="0"/>
                <a:cs typeface="Times New Roman" panose="02020603050405020304" pitchFamily="18" charset="0"/>
              </a:rPr>
              <a:t>Dr Nishikant Kotwal  (National Co-ordinator)</a:t>
            </a:r>
          </a:p>
          <a:p>
            <a:endParaRPr lang="en-IN" dirty="0"/>
          </a:p>
        </p:txBody>
      </p:sp>
      <p:pic>
        <p:nvPicPr>
          <p:cNvPr id="2" name="Picture 1" descr="Pedicriticon Pune 2023">
            <a:extLst>
              <a:ext uri="{FF2B5EF4-FFF2-40B4-BE49-F238E27FC236}">
                <a16:creationId xmlns:a16="http://schemas.microsoft.com/office/drawing/2014/main" id="{0DBA4ED1-E8DB-AE94-61F2-DF7FF0B30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E0B696C8-B72A-1280-2DC1-9AEBBEB60849}"/>
              </a:ext>
            </a:extLst>
          </p:cNvPr>
          <p:cNvPicPr>
            <a:picLocks noChangeAspect="1"/>
          </p:cNvPicPr>
          <p:nvPr/>
        </p:nvPicPr>
        <p:blipFill>
          <a:blip r:embed="rId3"/>
          <a:stretch>
            <a:fillRect/>
          </a:stretch>
        </p:blipFill>
        <p:spPr>
          <a:xfrm>
            <a:off x="10519414" y="700200"/>
            <a:ext cx="900000" cy="900000"/>
          </a:xfrm>
          <a:prstGeom prst="rect">
            <a:avLst/>
          </a:prstGeom>
        </p:spPr>
      </p:pic>
    </p:spTree>
    <p:extLst>
      <p:ext uri="{BB962C8B-B14F-4D97-AF65-F5344CB8AC3E}">
        <p14:creationId xmlns:p14="http://schemas.microsoft.com/office/powerpoint/2010/main" val="266951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3706E0-DBDF-D6FC-B234-AB34C76D02C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913A3A-FD3E-FF0F-7F17-5F662CB8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91E326B6-F38E-06FE-36E1-4ABC67888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51C1F6E-F97E-19A3-0483-014C4C05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4">
            <a:extLst>
              <a:ext uri="{FF2B5EF4-FFF2-40B4-BE49-F238E27FC236}">
                <a16:creationId xmlns:a16="http://schemas.microsoft.com/office/drawing/2014/main" id="{5112A62D-F1C6-85DE-350A-CA2566EE7A06}"/>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pic>
        <p:nvPicPr>
          <p:cNvPr id="2" name="Picture 1" descr="Pedicriticon Pune 2023">
            <a:extLst>
              <a:ext uri="{FF2B5EF4-FFF2-40B4-BE49-F238E27FC236}">
                <a16:creationId xmlns:a16="http://schemas.microsoft.com/office/drawing/2014/main" id="{BFDBC12A-EC27-5772-16F2-DC98B9049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6520FED7-992F-1456-C169-D5ECF5421120}"/>
              </a:ext>
            </a:extLst>
          </p:cNvPr>
          <p:cNvPicPr>
            <a:picLocks noChangeAspect="1"/>
          </p:cNvPicPr>
          <p:nvPr/>
        </p:nvPicPr>
        <p:blipFill>
          <a:blip r:embed="rId3"/>
          <a:stretch>
            <a:fillRect/>
          </a:stretch>
        </p:blipFill>
        <p:spPr>
          <a:xfrm>
            <a:off x="10519414" y="700200"/>
            <a:ext cx="900000" cy="900000"/>
          </a:xfrm>
          <a:prstGeom prst="rect">
            <a:avLst/>
          </a:prstGeom>
        </p:spPr>
      </p:pic>
      <p:sp>
        <p:nvSpPr>
          <p:cNvPr id="5" name="Title 4">
            <a:extLst>
              <a:ext uri="{FF2B5EF4-FFF2-40B4-BE49-F238E27FC236}">
                <a16:creationId xmlns:a16="http://schemas.microsoft.com/office/drawing/2014/main" id="{BAFAD4CA-F2C6-B596-6CF5-B10E1593D401}"/>
              </a:ext>
            </a:extLst>
          </p:cNvPr>
          <p:cNvSpPr>
            <a:spLocks noGrp="1"/>
          </p:cNvSpPr>
          <p:nvPr>
            <p:ph type="ctrTitle"/>
          </p:nvPr>
        </p:nvSpPr>
        <p:spPr>
          <a:xfrm>
            <a:off x="1522300" y="608092"/>
            <a:ext cx="9144000" cy="992107"/>
          </a:xfrm>
        </p:spPr>
        <p:txBody>
          <a:bodyPr>
            <a:normAutofit/>
          </a:bodyPr>
          <a:lstStyle/>
          <a:p>
            <a:r>
              <a:rPr lang="en-US" b="1"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Topics &amp;Contributors</a:t>
            </a:r>
            <a:endParaRPr lang="en-IN" sz="4400" dirty="0"/>
          </a:p>
        </p:txBody>
      </p:sp>
      <p:sp>
        <p:nvSpPr>
          <p:cNvPr id="8" name="Subtitle 7">
            <a:extLst>
              <a:ext uri="{FF2B5EF4-FFF2-40B4-BE49-F238E27FC236}">
                <a16:creationId xmlns:a16="http://schemas.microsoft.com/office/drawing/2014/main" id="{876F584A-2043-6BDF-D1B4-C8B42FFFFE00}"/>
              </a:ext>
            </a:extLst>
          </p:cNvPr>
          <p:cNvSpPr>
            <a:spLocks noGrp="1"/>
          </p:cNvSpPr>
          <p:nvPr>
            <p:ph type="subTitle" idx="1"/>
          </p:nvPr>
        </p:nvSpPr>
        <p:spPr>
          <a:xfrm>
            <a:off x="1016001" y="1898457"/>
            <a:ext cx="10255624" cy="4243823"/>
          </a:xfrm>
        </p:spPr>
        <p:txBody>
          <a:bodyPr>
            <a:noAutofit/>
          </a:bodyPr>
          <a:lstStyle/>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Understanding Adolescent Behaviour: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Swati Ghate, Dr Poonam Bhatia</a:t>
            </a: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Handling Teens with  problematic behaviour: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Sushma Desai, Dr </a:t>
            </a:r>
            <a:r>
              <a:rPr kumimoji="0" lang="en-IN" sz="2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Ashim</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Ghosh</a:t>
            </a: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Dealing with silently suffering Teens(Mental Health Concerns):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Sunita Manchanda, Dr Geeta Bansal</a:t>
            </a: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Dealing with disorders of Learning: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Newton Luiz, Dr Chitra Sankar</a:t>
            </a: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good and the bad about  Media: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Geeta Patil, Dr Prashant </a:t>
            </a:r>
            <a:r>
              <a:rPr kumimoji="0" lang="en-IN" sz="2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Karia</a:t>
            </a:r>
            <a:endPar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11845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CBB67F-CA9F-2260-7E3F-3D23B418242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12CAEB-CA66-8D6B-F41A-51F32A758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333AFE30-5D2B-C2FB-BFB3-43E2BD2E5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4BF12E-DB0F-D132-030C-6F11E189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4">
            <a:extLst>
              <a:ext uri="{FF2B5EF4-FFF2-40B4-BE49-F238E27FC236}">
                <a16:creationId xmlns:a16="http://schemas.microsoft.com/office/drawing/2014/main" id="{5FB2D1D2-6762-80B6-5198-1A3792FD998F}"/>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pic>
        <p:nvPicPr>
          <p:cNvPr id="2" name="Picture 1" descr="Pedicriticon Pune 2023">
            <a:extLst>
              <a:ext uri="{FF2B5EF4-FFF2-40B4-BE49-F238E27FC236}">
                <a16:creationId xmlns:a16="http://schemas.microsoft.com/office/drawing/2014/main" id="{A764A439-6636-C8EB-45A6-31C0F916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5B50ECB3-CE7C-3615-B22E-CA41E36B485A}"/>
              </a:ext>
            </a:extLst>
          </p:cNvPr>
          <p:cNvPicPr>
            <a:picLocks noChangeAspect="1"/>
          </p:cNvPicPr>
          <p:nvPr/>
        </p:nvPicPr>
        <p:blipFill>
          <a:blip r:embed="rId3"/>
          <a:stretch>
            <a:fillRect/>
          </a:stretch>
        </p:blipFill>
        <p:spPr>
          <a:xfrm>
            <a:off x="10519414" y="700200"/>
            <a:ext cx="900000" cy="900000"/>
          </a:xfrm>
          <a:prstGeom prst="rect">
            <a:avLst/>
          </a:prstGeom>
        </p:spPr>
      </p:pic>
      <p:sp>
        <p:nvSpPr>
          <p:cNvPr id="8" name="Subtitle 7">
            <a:extLst>
              <a:ext uri="{FF2B5EF4-FFF2-40B4-BE49-F238E27FC236}">
                <a16:creationId xmlns:a16="http://schemas.microsoft.com/office/drawing/2014/main" id="{CF15E11A-0640-0D1B-E5F9-A7C5A446DA5F}"/>
              </a:ext>
            </a:extLst>
          </p:cNvPr>
          <p:cNvSpPr>
            <a:spLocks noGrp="1"/>
          </p:cNvSpPr>
          <p:nvPr>
            <p:ph type="subTitle" idx="1"/>
          </p:nvPr>
        </p:nvSpPr>
        <p:spPr>
          <a:xfrm>
            <a:off x="1004047" y="1858954"/>
            <a:ext cx="9843248" cy="4363601"/>
          </a:xfrm>
        </p:spPr>
        <p:txBody>
          <a:bodyPr>
            <a:normAutofit/>
          </a:bodyPr>
          <a:lstStyle/>
          <a:p>
            <a:pPr marL="457200" marR="526415" lvl="0" indent="-457200" algn="l">
              <a:lnSpc>
                <a:spcPct val="150000"/>
              </a:lnSpc>
              <a:buSzPct val="100000"/>
              <a:buFont typeface="+mj-lt"/>
              <a:buAutoNum type="arabicPeriod" startAt="6"/>
              <a:tabLst>
                <a:tab pos="221615" algn="l"/>
              </a:tabLst>
            </a:pPr>
            <a:r>
              <a:rPr lang="en-US" sz="2000" b="1" spc="0" dirty="0">
                <a:effectLst/>
                <a:latin typeface="Times New Roman" panose="02020603050405020304" pitchFamily="18" charset="0"/>
                <a:ea typeface="Times New Roman" panose="02020603050405020304" pitchFamily="18" charset="0"/>
                <a:cs typeface="Times New Roman" panose="02020603050405020304" pitchFamily="18" charset="0"/>
              </a:rPr>
              <a:t>Substance</a:t>
            </a:r>
            <a:r>
              <a:rPr lang="en-US" sz="20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a:t>
            </a:r>
            <a:r>
              <a:rPr lang="en-US" sz="2000" b="1" spc="0" dirty="0">
                <a:effectLst/>
                <a:latin typeface="Times New Roman" panose="02020603050405020304" pitchFamily="18" charset="0"/>
                <a:ea typeface="Times New Roman" panose="02020603050405020304" pitchFamily="18" charset="0"/>
                <a:cs typeface="Times New Roman" panose="02020603050405020304" pitchFamily="18" charset="0"/>
              </a:rPr>
              <a:t>buse - What teachers should know</a:t>
            </a:r>
            <a:r>
              <a:rPr lang="en-US" sz="2000" b="1" spc="-2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spc="-2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Dr Chitra </a:t>
            </a:r>
            <a:r>
              <a:rPr lang="en-US" sz="2000" b="1" spc="-2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Dinakar</a:t>
            </a:r>
            <a:r>
              <a:rPr lang="en-US" sz="2000" b="1" spc="-2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Dr Shilpa C</a:t>
            </a:r>
          </a:p>
          <a:p>
            <a:pPr marL="457200" marR="526415" lvl="0" indent="-457200" algn="l">
              <a:lnSpc>
                <a:spcPct val="150000"/>
              </a:lnSpc>
              <a:buSzPct val="100000"/>
              <a:buFont typeface="+mj-lt"/>
              <a:buAutoNum type="arabicPeriod" startAt="6"/>
              <a:tabLst>
                <a:tab pos="221615" algn="l"/>
              </a:tabLst>
            </a:pPr>
            <a:r>
              <a:rPr lang="en-US" sz="2000" b="1" spc="0" dirty="0">
                <a:effectLst/>
                <a:latin typeface="Times New Roman" panose="02020603050405020304" pitchFamily="18" charset="0"/>
                <a:ea typeface="Times New Roman" panose="02020603050405020304" pitchFamily="18" charset="0"/>
                <a:cs typeface="Times New Roman" panose="02020603050405020304" pitchFamily="18" charset="0"/>
              </a:rPr>
              <a:t>Understanding Teen Sexuality: </a:t>
            </a:r>
            <a:r>
              <a:rPr lang="en-US" sz="2000" b="1" spc="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Dr </a:t>
            </a:r>
            <a:r>
              <a:rPr lang="en-US" sz="2000" b="1" spc="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Himabindu</a:t>
            </a:r>
            <a:r>
              <a:rPr lang="en-US" sz="2000" b="1" spc="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Singh, Dr Sushma </a:t>
            </a:r>
            <a:r>
              <a:rPr lang="en-US" sz="2000" b="1" spc="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Kirtani</a:t>
            </a:r>
            <a:endParaRPr lang="en-US" sz="2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526415" lvl="0" indent="-457200" algn="l">
              <a:lnSpc>
                <a:spcPct val="150000"/>
              </a:lnSpc>
              <a:buSzPct val="100000"/>
              <a:buFont typeface="+mj-lt"/>
              <a:buAutoNum type="arabicPeriod" startAt="6"/>
              <a:tabLst>
                <a:tab pos="221615" algn="l"/>
              </a:tabLst>
            </a:pPr>
            <a:r>
              <a:rPr lang="en-US" sz="2000" b="1" dirty="0">
                <a:latin typeface="Times New Roman" panose="02020603050405020304" pitchFamily="18" charset="0"/>
                <a:cs typeface="Times New Roman" panose="02020603050405020304" pitchFamily="18" charset="0"/>
              </a:rPr>
              <a:t>Positive discipline</a:t>
            </a:r>
            <a:r>
              <a:rPr lang="en-US" sz="2000" b="1" dirty="0">
                <a:solidFill>
                  <a:srgbClr val="7030A0"/>
                </a:solidFill>
                <a:latin typeface="Times New Roman" panose="02020603050405020304" pitchFamily="18" charset="0"/>
                <a:cs typeface="Times New Roman" panose="02020603050405020304" pitchFamily="18" charset="0"/>
              </a:rPr>
              <a:t>: Dr Shubhada </a:t>
            </a:r>
            <a:r>
              <a:rPr lang="en-US" sz="2000" b="1" dirty="0" err="1">
                <a:solidFill>
                  <a:srgbClr val="7030A0"/>
                </a:solidFill>
                <a:latin typeface="Times New Roman" panose="02020603050405020304" pitchFamily="18" charset="0"/>
                <a:cs typeface="Times New Roman" panose="02020603050405020304" pitchFamily="18" charset="0"/>
              </a:rPr>
              <a:t>Khirwadkar</a:t>
            </a:r>
            <a:r>
              <a:rPr lang="en-US" sz="2000" b="1" dirty="0">
                <a:solidFill>
                  <a:srgbClr val="7030A0"/>
                </a:solidFill>
                <a:latin typeface="Times New Roman" panose="02020603050405020304" pitchFamily="18" charset="0"/>
                <a:cs typeface="Times New Roman" panose="02020603050405020304" pitchFamily="18" charset="0"/>
              </a:rPr>
              <a:t>, Dr Kalyani Patra</a:t>
            </a:r>
          </a:p>
          <a:p>
            <a:pPr marL="457200" marR="526415" lvl="0" indent="-457200" algn="l">
              <a:lnSpc>
                <a:spcPct val="150000"/>
              </a:lnSpc>
              <a:buSzPct val="100000"/>
              <a:buFont typeface="+mj-lt"/>
              <a:buAutoNum type="arabicPeriod" startAt="6"/>
              <a:tabLst>
                <a:tab pos="221615" algn="l"/>
              </a:tabLst>
            </a:pPr>
            <a:r>
              <a:rPr lang="en-US" sz="2000" b="1" dirty="0">
                <a:latin typeface="Times New Roman" panose="02020603050405020304" pitchFamily="18" charset="0"/>
                <a:cs typeface="Times New Roman" panose="02020603050405020304" pitchFamily="18" charset="0"/>
              </a:rPr>
              <a:t>Promote Healthy Life Style: </a:t>
            </a:r>
            <a:r>
              <a:rPr lang="en-US" sz="2000" b="1" dirty="0">
                <a:solidFill>
                  <a:srgbClr val="7030A0"/>
                </a:solidFill>
                <a:latin typeface="Times New Roman" panose="02020603050405020304" pitchFamily="18" charset="0"/>
                <a:cs typeface="Times New Roman" panose="02020603050405020304" pitchFamily="18" charset="0"/>
              </a:rPr>
              <a:t>Dr </a:t>
            </a:r>
            <a:r>
              <a:rPr lang="en-US" sz="2000" b="1" dirty="0" err="1">
                <a:solidFill>
                  <a:srgbClr val="7030A0"/>
                </a:solidFill>
                <a:latin typeface="Times New Roman" panose="02020603050405020304" pitchFamily="18" charset="0"/>
                <a:cs typeface="Times New Roman" panose="02020603050405020304" pitchFamily="18" charset="0"/>
              </a:rPr>
              <a:t>Shamik</a:t>
            </a:r>
            <a:r>
              <a:rPr lang="en-US" sz="2000" b="1" dirty="0">
                <a:solidFill>
                  <a:srgbClr val="7030A0"/>
                </a:solidFill>
                <a:latin typeface="Times New Roman" panose="02020603050405020304" pitchFamily="18" charset="0"/>
                <a:cs typeface="Times New Roman" panose="02020603050405020304" pitchFamily="18" charset="0"/>
              </a:rPr>
              <a:t> Ghosh, Dr Shalini Bhasin</a:t>
            </a:r>
          </a:p>
          <a:p>
            <a:pPr marL="457200" marR="526415" lvl="0" indent="-457200" algn="l">
              <a:lnSpc>
                <a:spcPct val="150000"/>
              </a:lnSpc>
              <a:buSzPct val="100000"/>
              <a:buFont typeface="+mj-lt"/>
              <a:buAutoNum type="arabicPeriod" startAt="6"/>
              <a:tabLst>
                <a:tab pos="221615" algn="l"/>
              </a:tabLst>
            </a:pPr>
            <a:r>
              <a:rPr lang="en-US" sz="2000" b="1" dirty="0">
                <a:latin typeface="Times New Roman" panose="02020603050405020304" pitchFamily="18" charset="0"/>
                <a:cs typeface="Times New Roman" panose="02020603050405020304" pitchFamily="18" charset="0"/>
              </a:rPr>
              <a:t>Communication Skills and self help: </a:t>
            </a:r>
            <a:r>
              <a:rPr lang="en-US" sz="2000" b="1" dirty="0">
                <a:solidFill>
                  <a:srgbClr val="7030A0"/>
                </a:solidFill>
                <a:latin typeface="Times New Roman" panose="02020603050405020304" pitchFamily="18" charset="0"/>
                <a:cs typeface="Times New Roman" panose="02020603050405020304" pitchFamily="18" charset="0"/>
              </a:rPr>
              <a:t>Dr Nishikant Kotwal, Dr Chitra Kulkarni</a:t>
            </a:r>
          </a:p>
          <a:p>
            <a:pPr marL="457200" marR="526415" lvl="0" indent="-457200" algn="l">
              <a:lnSpc>
                <a:spcPct val="150000"/>
              </a:lnSpc>
              <a:buSzPct val="100000"/>
              <a:buFont typeface="+mj-lt"/>
              <a:buAutoNum type="arabicPeriod" startAt="6"/>
              <a:tabLst>
                <a:tab pos="221615" algn="l"/>
              </a:tabLst>
            </a:pPr>
            <a:r>
              <a:rPr lang="en-US" sz="2000" b="1" dirty="0">
                <a:latin typeface="Times New Roman" panose="02020603050405020304" pitchFamily="18" charset="0"/>
                <a:cs typeface="Times New Roman" panose="02020603050405020304" pitchFamily="18" charset="0"/>
              </a:rPr>
              <a:t>Prevent , Empower , Stand Strong (self defense): </a:t>
            </a:r>
            <a:r>
              <a:rPr lang="en-US" sz="2000" b="1" dirty="0">
                <a:solidFill>
                  <a:srgbClr val="7030A0"/>
                </a:solidFill>
                <a:latin typeface="Times New Roman" panose="02020603050405020304" pitchFamily="18" charset="0"/>
                <a:cs typeface="Times New Roman" panose="02020603050405020304" pitchFamily="18" charset="0"/>
              </a:rPr>
              <a:t>Dr. Jayashree Deshpande</a:t>
            </a:r>
          </a:p>
          <a:p>
            <a:pPr marL="457200" indent="-457200" algn="l">
              <a:buSzPct val="100000"/>
              <a:buFont typeface="+mj-lt"/>
              <a:buAutoNum type="arabicPeriod" startAt="6"/>
            </a:pPr>
            <a:endParaRPr lang="en-IN" sz="2000" dirty="0"/>
          </a:p>
        </p:txBody>
      </p:sp>
      <p:sp>
        <p:nvSpPr>
          <p:cNvPr id="9" name="Title 4">
            <a:extLst>
              <a:ext uri="{FF2B5EF4-FFF2-40B4-BE49-F238E27FC236}">
                <a16:creationId xmlns:a16="http://schemas.microsoft.com/office/drawing/2014/main" id="{3FD3D503-FB3C-44E0-571B-EBB7ADE476AF}"/>
              </a:ext>
            </a:extLst>
          </p:cNvPr>
          <p:cNvSpPr>
            <a:spLocks noGrp="1"/>
          </p:cNvSpPr>
          <p:nvPr>
            <p:ph type="ctrTitle"/>
          </p:nvPr>
        </p:nvSpPr>
        <p:spPr>
          <a:xfrm>
            <a:off x="1522300" y="608093"/>
            <a:ext cx="9144000" cy="1045556"/>
          </a:xfrm>
        </p:spPr>
        <p:txBody>
          <a:bodyPr>
            <a:normAutofit/>
          </a:bodyPr>
          <a:lstStyle/>
          <a:p>
            <a:r>
              <a:rPr lang="en-US" b="1"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Topics &amp;Contributors</a:t>
            </a:r>
            <a:endParaRPr lang="en-IN" sz="4400" dirty="0"/>
          </a:p>
        </p:txBody>
      </p:sp>
    </p:spTree>
    <p:extLst>
      <p:ext uri="{BB962C8B-B14F-4D97-AF65-F5344CB8AC3E}">
        <p14:creationId xmlns:p14="http://schemas.microsoft.com/office/powerpoint/2010/main" val="1248913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EEE036-CB88-BE52-BB24-05A3BC5593B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BCDF8D-92C2-AAC7-2A01-567274887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EB430A28-2644-BE1F-A0D1-509D33C57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FE5D7A72-8B0B-6562-0831-43C03C045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Process 4">
            <a:extLst>
              <a:ext uri="{FF2B5EF4-FFF2-40B4-BE49-F238E27FC236}">
                <a16:creationId xmlns:a16="http://schemas.microsoft.com/office/drawing/2014/main" id="{56D95CA6-FCCD-B5A5-D897-746DB6CBF700}"/>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2" name="Picture 1" descr="Pedicriticon Pune 2023">
            <a:extLst>
              <a:ext uri="{FF2B5EF4-FFF2-40B4-BE49-F238E27FC236}">
                <a16:creationId xmlns:a16="http://schemas.microsoft.com/office/drawing/2014/main" id="{1694689A-CA23-7A37-25D0-E909763E2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191822DC-3DE3-8060-9285-472C4B1C0CD8}"/>
              </a:ext>
            </a:extLst>
          </p:cNvPr>
          <p:cNvPicPr>
            <a:picLocks noChangeAspect="1"/>
          </p:cNvPicPr>
          <p:nvPr/>
        </p:nvPicPr>
        <p:blipFill>
          <a:blip r:embed="rId3"/>
          <a:stretch>
            <a:fillRect/>
          </a:stretch>
        </p:blipFill>
        <p:spPr>
          <a:xfrm>
            <a:off x="10519414" y="700200"/>
            <a:ext cx="900000" cy="900000"/>
          </a:xfrm>
          <a:prstGeom prst="rect">
            <a:avLst/>
          </a:prstGeom>
        </p:spPr>
      </p:pic>
      <p:sp>
        <p:nvSpPr>
          <p:cNvPr id="17" name="Title 1">
            <a:extLst>
              <a:ext uri="{FF2B5EF4-FFF2-40B4-BE49-F238E27FC236}">
                <a16:creationId xmlns:a16="http://schemas.microsoft.com/office/drawing/2014/main" id="{2C3DE529-4745-FDB1-085D-4D13311A4E4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                            </a:t>
            </a:r>
            <a:r>
              <a:rPr kumimoji="0" lang="en-US" sz="4400" b="1" i="0" u="none" strike="noStrike" kern="1200" cap="none" spc="0" normalizeH="0" baseline="0" noProof="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rPr>
              <a:t>Reviewers</a:t>
            </a:r>
            <a:endParaRPr kumimoji="0" lang="en-US" sz="4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endParaRPr>
          </a:p>
        </p:txBody>
      </p:sp>
      <p:sp>
        <p:nvSpPr>
          <p:cNvPr id="18" name="Content Placeholder 4">
            <a:extLst>
              <a:ext uri="{FF2B5EF4-FFF2-40B4-BE49-F238E27FC236}">
                <a16:creationId xmlns:a16="http://schemas.microsoft.com/office/drawing/2014/main" id="{2845DEB9-9EDF-63B7-ED1B-8289599416DB}"/>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latin typeface="Times New Roman" panose="02020603050405020304" pitchFamily="18" charset="0"/>
                <a:cs typeface="Times New Roman" panose="02020603050405020304" pitchFamily="18" charset="0"/>
              </a:rPr>
              <a:t>Dr Swati </a:t>
            </a:r>
            <a:r>
              <a:rPr lang="en-US" sz="2400" b="1" dirty="0" err="1">
                <a:latin typeface="Times New Roman" panose="02020603050405020304" pitchFamily="18" charset="0"/>
                <a:cs typeface="Times New Roman" panose="02020603050405020304" pitchFamily="18" charset="0"/>
              </a:rPr>
              <a:t>Bhave</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Dr C P Bansal</a:t>
            </a:r>
          </a:p>
          <a:p>
            <a:r>
              <a:rPr lang="en-US" sz="2400" b="1" dirty="0">
                <a:latin typeface="Times New Roman" panose="02020603050405020304" pitchFamily="18" charset="0"/>
                <a:cs typeface="Times New Roman" panose="02020603050405020304" pitchFamily="18" charset="0"/>
              </a:rPr>
              <a:t>Dr </a:t>
            </a:r>
            <a:r>
              <a:rPr lang="en-US" sz="2400" b="1" dirty="0" err="1">
                <a:latin typeface="Times New Roman" panose="02020603050405020304" pitchFamily="18" charset="0"/>
                <a:cs typeface="Times New Roman" panose="02020603050405020304" pitchFamily="18" charset="0"/>
              </a:rPr>
              <a:t>Sukanta</a:t>
            </a:r>
            <a:r>
              <a:rPr lang="en-US" sz="2400" b="1" dirty="0">
                <a:latin typeface="Times New Roman" panose="02020603050405020304" pitchFamily="18" charset="0"/>
                <a:cs typeface="Times New Roman" panose="02020603050405020304" pitchFamily="18" charset="0"/>
              </a:rPr>
              <a:t> Chatterjee</a:t>
            </a:r>
          </a:p>
          <a:p>
            <a:r>
              <a:rPr lang="en-US" sz="2400" b="1" dirty="0">
                <a:latin typeface="Times New Roman" panose="02020603050405020304" pitchFamily="18" charset="0"/>
                <a:cs typeface="Times New Roman" panose="02020603050405020304" pitchFamily="18" charset="0"/>
              </a:rPr>
              <a:t>Dr Preeti </a:t>
            </a:r>
            <a:r>
              <a:rPr lang="en-US" sz="2400" b="1" dirty="0" err="1">
                <a:latin typeface="Times New Roman" panose="02020603050405020304" pitchFamily="18" charset="0"/>
                <a:cs typeface="Times New Roman" panose="02020603050405020304" pitchFamily="18" charset="0"/>
              </a:rPr>
              <a:t>Galagali</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Dr Samir Shah</a:t>
            </a:r>
          </a:p>
        </p:txBody>
      </p:sp>
      <p:sp>
        <p:nvSpPr>
          <p:cNvPr id="19" name="Content Placeholder 9">
            <a:extLst>
              <a:ext uri="{FF2B5EF4-FFF2-40B4-BE49-F238E27FC236}">
                <a16:creationId xmlns:a16="http://schemas.microsoft.com/office/drawing/2014/main" id="{A702D25A-FA8F-E778-C2B2-A2B967F53D7A}"/>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Dr Piyali Bhattacharya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Dr Atul </a:t>
            </a:r>
            <a:r>
              <a:rPr kumimoji="0" lang="en-US" sz="2400" b="1" i="0" u="none" strike="noStrike" kern="120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Kanikar</a:t>
            </a:r>
            <a:endPar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Dr Atanu Bhadra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Dr R G Patil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Dr R N Sharma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0854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D3028C-56CB-CA29-AC5F-12E5B933B9E9}"/>
              </a:ext>
            </a:extLst>
          </p:cNvPr>
          <p:cNvSpPr>
            <a:spLocks noGrp="1"/>
          </p:cNvSpPr>
          <p:nvPr>
            <p:ph type="ctrTitle"/>
          </p:nvPr>
        </p:nvSpPr>
        <p:spPr>
          <a:xfrm>
            <a:off x="1562739" y="1018984"/>
            <a:ext cx="9231410" cy="2592247"/>
          </a:xfrm>
        </p:spPr>
        <p:txBody>
          <a:bodyPr anchor="b">
            <a:normAutofit/>
          </a:bodyPr>
          <a:lstStyle/>
          <a:p>
            <a:pPr algn="l"/>
            <a:r>
              <a:rPr lang="en-US" b="1" dirty="0">
                <a:solidFill>
                  <a:schemeClr val="accent1">
                    <a:lumMod val="50000"/>
                  </a:schemeClr>
                </a:solidFill>
                <a:latin typeface="Times New Roman" panose="02020603050405020304" pitchFamily="18" charset="0"/>
                <a:cs typeface="Times New Roman" panose="02020603050405020304" pitchFamily="18" charset="0"/>
              </a:rPr>
              <a:t> The Good and the Bad </a:t>
            </a:r>
            <a:br>
              <a:rPr lang="en-US" b="1" dirty="0">
                <a:solidFill>
                  <a:schemeClr val="accent1">
                    <a:lumMod val="50000"/>
                  </a:schemeClr>
                </a:solidFill>
                <a:latin typeface="Times New Roman" panose="02020603050405020304" pitchFamily="18" charset="0"/>
                <a:cs typeface="Times New Roman" panose="02020603050405020304" pitchFamily="18" charset="0"/>
              </a:rPr>
            </a:br>
            <a:r>
              <a:rPr lang="en-US" b="1" dirty="0">
                <a:solidFill>
                  <a:schemeClr val="accent1">
                    <a:lumMod val="50000"/>
                  </a:schemeClr>
                </a:solidFill>
                <a:latin typeface="Times New Roman" panose="02020603050405020304" pitchFamily="18" charset="0"/>
                <a:cs typeface="Times New Roman" panose="02020603050405020304" pitchFamily="18" charset="0"/>
              </a:rPr>
              <a:t>           about  Media</a:t>
            </a:r>
            <a:endParaRPr lang="en-IN"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983961FA-F8F0-8A4D-C722-6C4293BE5E5E}"/>
              </a:ext>
            </a:extLst>
          </p:cNvPr>
          <p:cNvSpPr>
            <a:spLocks noGrp="1"/>
          </p:cNvSpPr>
          <p:nvPr>
            <p:ph type="subTitle" idx="1"/>
          </p:nvPr>
        </p:nvSpPr>
        <p:spPr>
          <a:xfrm>
            <a:off x="2334778" y="3717668"/>
            <a:ext cx="7132335" cy="2053172"/>
          </a:xfrm>
        </p:spPr>
        <p:txBody>
          <a:bodyPr anchor="t">
            <a:normAutofit/>
          </a:bodyPr>
          <a:lstStyle/>
          <a:p>
            <a:r>
              <a:rPr lang="en-US" dirty="0">
                <a:latin typeface="Times New Roman" panose="02020603050405020304" pitchFamily="18" charset="0"/>
                <a:cs typeface="Times New Roman" panose="02020603050405020304" pitchFamily="18" charset="0"/>
              </a:rPr>
              <a:t>Dr Geeta Patil</a:t>
            </a:r>
          </a:p>
          <a:p>
            <a:r>
              <a:rPr lang="en-US" dirty="0">
                <a:latin typeface="Times New Roman" panose="02020603050405020304" pitchFamily="18" charset="0"/>
                <a:cs typeface="Times New Roman" panose="02020603050405020304" pitchFamily="18" charset="0"/>
              </a:rPr>
              <a:t>Dr Prashant Kariya</a:t>
            </a:r>
          </a:p>
          <a:p>
            <a:pPr algn="l"/>
            <a:endParaRPr lang="en-IN" dirty="0"/>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93" y="673307"/>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10386326" y="767934"/>
            <a:ext cx="900000" cy="900000"/>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Tree>
    <p:extLst>
      <p:ext uri="{BB962C8B-B14F-4D97-AF65-F5344CB8AC3E}">
        <p14:creationId xmlns:p14="http://schemas.microsoft.com/office/powerpoint/2010/main" val="425920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1000"/>
                                  </p:stCondLst>
                                  <p:iterate type="wd">
                                    <p:tmPct val="15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1401</TotalTime>
  <Words>3135</Words>
  <Application>Microsoft Office PowerPoint</Application>
  <PresentationFormat>Widescreen</PresentationFormat>
  <Paragraphs>346</Paragraphs>
  <Slides>38</Slides>
  <Notes>15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38</vt:i4>
      </vt:variant>
    </vt:vector>
  </HeadingPairs>
  <TitlesOfParts>
    <vt:vector size="51" baseType="lpstr">
      <vt:lpstr>APPLE CHANCERY</vt:lpstr>
      <vt:lpstr>-apple-system</vt:lpstr>
      <vt:lpstr>Aptos</vt:lpstr>
      <vt:lpstr>Aptos Display</vt:lpstr>
      <vt:lpstr>Arial</vt:lpstr>
      <vt:lpstr>Avenir Book</vt:lpstr>
      <vt:lpstr>Calibri</vt:lpstr>
      <vt:lpstr>Calibri Light</vt:lpstr>
      <vt:lpstr>Times New Roman</vt:lpstr>
      <vt:lpstr>Wingdings</vt:lpstr>
      <vt:lpstr>Office Theme</vt:lpstr>
      <vt:lpstr>1_Office Theme</vt:lpstr>
      <vt:lpstr>2_Office Theme</vt:lpstr>
      <vt:lpstr>T –Teach Module</vt:lpstr>
      <vt:lpstr>PowerPoint Presentation</vt:lpstr>
      <vt:lpstr>Concept</vt:lpstr>
      <vt:lpstr>PowerPoint Presentation</vt:lpstr>
      <vt:lpstr>T –Teach Module</vt:lpstr>
      <vt:lpstr> Topics &amp;Contributors</vt:lpstr>
      <vt:lpstr> Topics &amp;Contributors</vt:lpstr>
      <vt:lpstr>PowerPoint Presentation</vt:lpstr>
      <vt:lpstr> The Good and the Bad             about  Media</vt:lpstr>
      <vt:lpstr> Learning objectives</vt:lpstr>
      <vt:lpstr>PowerPoint Presentation</vt:lpstr>
      <vt:lpstr>Healthy v/s Unhealthy screen time</vt:lpstr>
      <vt:lpstr>  Advantages of Internet and Media </vt:lpstr>
      <vt:lpstr>PowerPoint Presentation</vt:lpstr>
      <vt:lpstr>PowerPoint Presentation</vt:lpstr>
      <vt:lpstr>Use of AI</vt:lpstr>
      <vt:lpstr> Internet/Social Media Hazards</vt:lpstr>
      <vt:lpstr>    Why adolescents use  internet, social media? </vt:lpstr>
      <vt:lpstr>Why adolescents are prime users of  Internet &amp; Digital Media?</vt:lpstr>
      <vt:lpstr>Case 1 </vt:lpstr>
      <vt:lpstr> Problematic Internet Use(PIU)</vt:lpstr>
      <vt:lpstr>If anyone has four or more- indicates need for screening</vt:lpstr>
      <vt:lpstr>PowerPoint Presentation</vt:lpstr>
      <vt:lpstr>Judicious Media Use</vt:lpstr>
      <vt:lpstr> Safety measures</vt:lpstr>
      <vt:lpstr>                     Safety measures</vt:lpstr>
      <vt:lpstr>              How to do a digital detox           without unplugging completely ? </vt:lpstr>
      <vt:lpstr>                               Case 2</vt:lpstr>
      <vt:lpstr>               SMART way of managing                           Cyberbullying </vt:lpstr>
      <vt:lpstr>                                      Case3</vt:lpstr>
      <vt:lpstr>Social Media Rules -1  </vt:lpstr>
      <vt:lpstr>Social Media Rules -2</vt:lpstr>
      <vt:lpstr>Before you Post</vt:lpstr>
      <vt:lpstr>  APPROACH </vt:lpstr>
      <vt:lpstr>           E -Waste</vt:lpstr>
      <vt:lpstr>       Digital Well Being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and Bad  about the Media</dc:title>
  <dc:creator>ahasuratpresident</dc:creator>
  <cp:lastModifiedBy>Dr Kalyani Patra</cp:lastModifiedBy>
  <cp:revision>163</cp:revision>
  <dcterms:created xsi:type="dcterms:W3CDTF">2024-08-19T14:37:15Z</dcterms:created>
  <dcterms:modified xsi:type="dcterms:W3CDTF">2025-01-19T14:42:02Z</dcterms:modified>
</cp:coreProperties>
</file>